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84" r:id="rId1"/>
  </p:sldMasterIdLst>
  <p:notesMasterIdLst>
    <p:notesMasterId r:id="rId119"/>
  </p:notesMasterIdLst>
  <p:sldIdLst>
    <p:sldId id="256" r:id="rId2"/>
    <p:sldId id="257" r:id="rId3"/>
    <p:sldId id="259" r:id="rId4"/>
    <p:sldId id="258" r:id="rId5"/>
    <p:sldId id="260" r:id="rId6"/>
    <p:sldId id="262" r:id="rId7"/>
    <p:sldId id="263" r:id="rId8"/>
    <p:sldId id="264" r:id="rId9"/>
    <p:sldId id="265" r:id="rId10"/>
    <p:sldId id="329" r:id="rId11"/>
    <p:sldId id="266" r:id="rId12"/>
    <p:sldId id="267" r:id="rId13"/>
    <p:sldId id="501" r:id="rId14"/>
    <p:sldId id="500" r:id="rId15"/>
    <p:sldId id="499" r:id="rId16"/>
    <p:sldId id="497" r:id="rId17"/>
    <p:sldId id="503" r:id="rId18"/>
    <p:sldId id="504" r:id="rId19"/>
    <p:sldId id="505" r:id="rId20"/>
    <p:sldId id="506" r:id="rId21"/>
    <p:sldId id="268" r:id="rId22"/>
    <p:sldId id="269" r:id="rId23"/>
    <p:sldId id="270" r:id="rId24"/>
    <p:sldId id="271" r:id="rId25"/>
    <p:sldId id="272" r:id="rId26"/>
    <p:sldId id="273" r:id="rId27"/>
    <p:sldId id="274" r:id="rId28"/>
    <p:sldId id="276" r:id="rId29"/>
    <p:sldId id="275" r:id="rId30"/>
    <p:sldId id="278" r:id="rId31"/>
    <p:sldId id="340" r:id="rId32"/>
    <p:sldId id="279" r:id="rId33"/>
    <p:sldId id="280" r:id="rId34"/>
    <p:sldId id="281" r:id="rId35"/>
    <p:sldId id="282" r:id="rId36"/>
    <p:sldId id="283" r:id="rId37"/>
    <p:sldId id="338" r:id="rId38"/>
    <p:sldId id="344" r:id="rId39"/>
    <p:sldId id="284" r:id="rId40"/>
    <p:sldId id="286" r:id="rId41"/>
    <p:sldId id="287" r:id="rId42"/>
    <p:sldId id="288" r:id="rId43"/>
    <p:sldId id="339" r:id="rId44"/>
    <p:sldId id="332" r:id="rId45"/>
    <p:sldId id="384" r:id="rId46"/>
    <p:sldId id="386" r:id="rId47"/>
    <p:sldId id="388" r:id="rId48"/>
    <p:sldId id="389" r:id="rId49"/>
    <p:sldId id="422" r:id="rId50"/>
    <p:sldId id="296" r:id="rId51"/>
    <p:sldId id="294" r:id="rId52"/>
    <p:sldId id="492" r:id="rId53"/>
    <p:sldId id="493" r:id="rId54"/>
    <p:sldId id="404" r:id="rId55"/>
    <p:sldId id="300" r:id="rId56"/>
    <p:sldId id="382" r:id="rId57"/>
    <p:sldId id="431" r:id="rId58"/>
    <p:sldId id="311" r:id="rId59"/>
    <p:sldId id="438" r:id="rId60"/>
    <p:sldId id="383" r:id="rId61"/>
    <p:sldId id="407" r:id="rId62"/>
    <p:sldId id="411" r:id="rId63"/>
    <p:sldId id="410" r:id="rId64"/>
    <p:sldId id="437" r:id="rId65"/>
    <p:sldId id="305" r:id="rId66"/>
    <p:sldId id="341" r:id="rId67"/>
    <p:sldId id="490" r:id="rId68"/>
    <p:sldId id="428" r:id="rId69"/>
    <p:sldId id="398" r:id="rId70"/>
    <p:sldId id="403" r:id="rId71"/>
    <p:sldId id="397" r:id="rId72"/>
    <p:sldId id="401" r:id="rId73"/>
    <p:sldId id="400" r:id="rId74"/>
    <p:sldId id="408" r:id="rId75"/>
    <p:sldId id="406" r:id="rId76"/>
    <p:sldId id="423" r:id="rId77"/>
    <p:sldId id="308" r:id="rId78"/>
    <p:sldId id="335" r:id="rId79"/>
    <p:sldId id="489" r:id="rId80"/>
    <p:sldId id="392" r:id="rId81"/>
    <p:sldId id="395" r:id="rId82"/>
    <p:sldId id="303" r:id="rId83"/>
    <p:sldId id="494" r:id="rId84"/>
    <p:sldId id="435" r:id="rId85"/>
    <p:sldId id="413" r:id="rId86"/>
    <p:sldId id="419" r:id="rId87"/>
    <p:sldId id="394" r:id="rId88"/>
    <p:sldId id="399" r:id="rId89"/>
    <p:sldId id="405" r:id="rId90"/>
    <p:sldId id="310" r:id="rId91"/>
    <p:sldId id="433" r:id="rId92"/>
    <p:sldId id="421" r:id="rId93"/>
    <p:sldId id="312" r:id="rId94"/>
    <p:sldId id="316" r:id="rId95"/>
    <p:sldId id="313" r:id="rId96"/>
    <p:sldId id="315" r:id="rId97"/>
    <p:sldId id="314" r:id="rId98"/>
    <p:sldId id="336" r:id="rId99"/>
    <p:sldId id="414" r:id="rId100"/>
    <p:sldId id="412" r:id="rId101"/>
    <p:sldId id="425" r:id="rId102"/>
    <p:sldId id="415" r:id="rId103"/>
    <p:sldId id="416" r:id="rId104"/>
    <p:sldId id="426" r:id="rId105"/>
    <p:sldId id="427" r:id="rId106"/>
    <p:sldId id="491" r:id="rId107"/>
    <p:sldId id="429" r:id="rId108"/>
    <p:sldId id="337" r:id="rId109"/>
    <p:sldId id="325" r:id="rId110"/>
    <p:sldId id="330" r:id="rId111"/>
    <p:sldId id="345" r:id="rId112"/>
    <p:sldId id="346" r:id="rId113"/>
    <p:sldId id="327" r:id="rId114"/>
    <p:sldId id="360" r:id="rId115"/>
    <p:sldId id="328" r:id="rId116"/>
    <p:sldId id="486" r:id="rId117"/>
    <p:sldId id="502" r:id="rId118"/>
  </p:sldIdLst>
  <p:sldSz cx="12192000" cy="6858000"/>
  <p:notesSz cx="6858000" cy="9144000"/>
  <p:embeddedFontLst>
    <p:embeddedFont>
      <p:font typeface="Roboto" panose="02000000000000000000" pitchFamily="2" charset="0"/>
      <p:regular r:id="rId120"/>
      <p:bold r:id="rId121"/>
      <p:italic r:id="rId122"/>
      <p:boldItalic r:id="rId123"/>
    </p:embeddedFont>
    <p:embeddedFont>
      <p:font typeface="Sparkasse Head" panose="020B0804050602020204" pitchFamily="34" charset="0"/>
      <p:bold r:id="rId124"/>
    </p:embeddedFont>
    <p:embeddedFont>
      <p:font typeface="Sparkasse Lt" panose="020B0500050602020204" pitchFamily="34" charset="0"/>
      <p:regular r:id="rId125"/>
      <p:italic r:id="rId126"/>
    </p:embeddedFont>
    <p:embeddedFont>
      <p:font typeface="Sparkasse Medium" panose="020B0604020202020204" charset="0"/>
      <p:regular r:id="rId127"/>
    </p:embeddedFont>
    <p:embeddedFont>
      <p:font typeface="Sparkasse Rg" panose="020B0504050602020204" pitchFamily="34" charset="0"/>
      <p:regular r:id="rId128"/>
      <p:bold r:id="rId129"/>
      <p:italic r:id="rId130"/>
      <p:boldItalic r:id="rId131"/>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el-Folien" id="{9E331D9A-85CC-42C4-ADC8-24C597F3E885}">
          <p14:sldIdLst>
            <p14:sldId id="256"/>
            <p14:sldId id="257"/>
            <p14:sldId id="259"/>
            <p14:sldId id="258"/>
          </p14:sldIdLst>
        </p14:section>
        <p14:section name="Kapiteltrenner-Folien" id="{A2ACC1D0-336D-46B4-8966-889095E5D67E}">
          <p14:sldIdLst>
            <p14:sldId id="260"/>
            <p14:sldId id="262"/>
            <p14:sldId id="263"/>
            <p14:sldId id="264"/>
            <p14:sldId id="265"/>
            <p14:sldId id="329"/>
          </p14:sldIdLst>
        </p14:section>
        <p14:section name="Agenda-Folien" id="{C7B30C23-30B5-4338-A671-1B75878AD20C}">
          <p14:sldIdLst>
            <p14:sldId id="266"/>
            <p14:sldId id="267"/>
            <p14:sldId id="501"/>
            <p14:sldId id="500"/>
            <p14:sldId id="499"/>
            <p14:sldId id="497"/>
            <p14:sldId id="503"/>
            <p14:sldId id="504"/>
            <p14:sldId id="505"/>
            <p14:sldId id="506"/>
          </p14:sldIdLst>
        </p14:section>
        <p14:section name="Statement-Folien" id="{77578F38-A647-4773-A35A-EA0DA047A6DD}">
          <p14:sldIdLst>
            <p14:sldId id="268"/>
            <p14:sldId id="269"/>
            <p14:sldId id="270"/>
            <p14:sldId id="271"/>
            <p14:sldId id="272"/>
            <p14:sldId id="273"/>
          </p14:sldIdLst>
        </p14:section>
        <p14:section name="Text-Folien" id="{D97F409D-3AC2-4FB5-AACB-0EDA74E48B94}">
          <p14:sldIdLst>
            <p14:sldId id="274"/>
            <p14:sldId id="276"/>
            <p14:sldId id="275"/>
            <p14:sldId id="278"/>
            <p14:sldId id="340"/>
          </p14:sldIdLst>
        </p14:section>
        <p14:section name="Text-/Bildfolien" id="{2164EB50-0407-4684-9722-805AC6A292E2}">
          <p14:sldIdLst>
            <p14:sldId id="279"/>
            <p14:sldId id="280"/>
            <p14:sldId id="281"/>
            <p14:sldId id="282"/>
            <p14:sldId id="283"/>
            <p14:sldId id="338"/>
            <p14:sldId id="344"/>
            <p14:sldId id="284"/>
            <p14:sldId id="286"/>
            <p14:sldId id="287"/>
            <p14:sldId id="288"/>
            <p14:sldId id="339"/>
          </p14:sldIdLst>
        </p14:section>
        <p14:section name="Video-Folie" id="{B24963E4-BFA9-4C27-A919-EE6126AC97E1}">
          <p14:sldIdLst>
            <p14:sldId id="332"/>
          </p14:sldIdLst>
        </p14:section>
        <p14:section name="Mockup-Folien" id="{2FC5EDA2-C34F-4595-A593-169C1BB9B8B9}">
          <p14:sldIdLst>
            <p14:sldId id="384"/>
            <p14:sldId id="386"/>
            <p14:sldId id="388"/>
            <p14:sldId id="389"/>
            <p14:sldId id="422"/>
          </p14:sldIdLst>
        </p14:section>
        <p14:section name="Diagramm-Folien" id="{57459325-A08E-493F-8F81-71E9A8EADF4F}">
          <p14:sldIdLst>
            <p14:sldId id="296"/>
            <p14:sldId id="294"/>
            <p14:sldId id="492"/>
            <p14:sldId id="493"/>
            <p14:sldId id="404"/>
            <p14:sldId id="300"/>
            <p14:sldId id="382"/>
            <p14:sldId id="431"/>
          </p14:sldIdLst>
        </p14:section>
        <p14:section name="Organigramm-Folien" id="{0C5D6B63-CC62-43B2-B7F8-3C6965A64F15}">
          <p14:sldIdLst>
            <p14:sldId id="311"/>
            <p14:sldId id="438"/>
            <p14:sldId id="383"/>
          </p14:sldIdLst>
        </p14:section>
        <p14:section name="Infografik-Folien" id="{A56BA9C6-3330-469E-BE22-111718C8366A}">
          <p14:sldIdLst>
            <p14:sldId id="407"/>
            <p14:sldId id="411"/>
            <p14:sldId id="410"/>
            <p14:sldId id="437"/>
            <p14:sldId id="305"/>
            <p14:sldId id="341"/>
            <p14:sldId id="490"/>
            <p14:sldId id="428"/>
            <p14:sldId id="398"/>
            <p14:sldId id="403"/>
            <p14:sldId id="397"/>
            <p14:sldId id="401"/>
            <p14:sldId id="400"/>
            <p14:sldId id="408"/>
            <p14:sldId id="406"/>
            <p14:sldId id="423"/>
            <p14:sldId id="308"/>
            <p14:sldId id="335"/>
            <p14:sldId id="489"/>
            <p14:sldId id="392"/>
            <p14:sldId id="395"/>
            <p14:sldId id="303"/>
            <p14:sldId id="494"/>
            <p14:sldId id="435"/>
            <p14:sldId id="413"/>
            <p14:sldId id="419"/>
          </p14:sldIdLst>
        </p14:section>
        <p14:section name="Pro/Contra-Folien" id="{5D33CEE2-9775-034E-A011-EE46F14AE01F}">
          <p14:sldIdLst>
            <p14:sldId id="394"/>
            <p14:sldId id="399"/>
            <p14:sldId id="405"/>
          </p14:sldIdLst>
        </p14:section>
        <p14:section name="Karten-Folien" id="{E1554C86-BE22-4D5C-91BC-D786804F2499}">
          <p14:sldIdLst>
            <p14:sldId id="310"/>
            <p14:sldId id="433"/>
            <p14:sldId id="421"/>
          </p14:sldIdLst>
        </p14:section>
        <p14:section name="Tabellen-Folien" id="{BBC31171-C5B5-4963-9D65-02B1F49423ED}">
          <p14:sldIdLst>
            <p14:sldId id="312"/>
            <p14:sldId id="316"/>
            <p14:sldId id="313"/>
            <p14:sldId id="315"/>
          </p14:sldIdLst>
        </p14:section>
        <p14:section name="Timeline-Folien" id="{A1D82E0D-35C9-49D3-A1FF-A7E8AC3E9BE7}">
          <p14:sldIdLst>
            <p14:sldId id="314"/>
            <p14:sldId id="336"/>
            <p14:sldId id="414"/>
          </p14:sldIdLst>
        </p14:section>
        <p14:section name="Prozess-Folien" id="{4C4DAF24-B6EC-4A5D-8675-BE58F41E8002}">
          <p14:sldIdLst>
            <p14:sldId id="412"/>
            <p14:sldId id="425"/>
            <p14:sldId id="415"/>
            <p14:sldId id="416"/>
            <p14:sldId id="426"/>
            <p14:sldId id="427"/>
            <p14:sldId id="491"/>
            <p14:sldId id="429"/>
          </p14:sldIdLst>
        </p14:section>
        <p14:section name="Schlussfolien" id="{22DA6858-829F-470F-A7A0-D26B0BFF00F9}">
          <p14:sldIdLst>
            <p14:sldId id="337"/>
            <p14:sldId id="325"/>
            <p14:sldId id="330"/>
            <p14:sldId id="345"/>
            <p14:sldId id="346"/>
            <p14:sldId id="327"/>
            <p14:sldId id="360"/>
            <p14:sldId id="328"/>
          </p14:sldIdLst>
        </p14:section>
        <p14:section name="Grafikelemente" id="{03AEB248-C05F-440E-BB23-7A182DF98648}">
          <p14:sldIdLst>
            <p14:sldId id="486"/>
            <p14:sldId id="50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6327" autoAdjust="0"/>
  </p:normalViewPr>
  <p:slideViewPr>
    <p:cSldViewPr snapToGrid="0" showGuides="1">
      <p:cViewPr varScale="1">
        <p:scale>
          <a:sx n="104" d="100"/>
          <a:sy n="104" d="100"/>
        </p:scale>
        <p:origin x="210" y="72"/>
      </p:cViewPr>
      <p:guideLst/>
    </p:cSldViewPr>
  </p:slideViewPr>
  <p:notesTextViewPr>
    <p:cViewPr>
      <p:scale>
        <a:sx n="1" d="1"/>
        <a:sy n="1" d="1"/>
      </p:scale>
      <p:origin x="0" y="0"/>
    </p:cViewPr>
  </p:notesTextViewPr>
  <p:sorterViewPr>
    <p:cViewPr varScale="1">
      <p:scale>
        <a:sx n="1" d="1"/>
        <a:sy n="1" d="1"/>
      </p:scale>
      <p:origin x="0" y="0"/>
    </p:cViewPr>
  </p:sorterViewPr>
  <p:notesViewPr>
    <p:cSldViewPr snapToGrid="0" showGuides="1">
      <p:cViewPr varScale="1">
        <p:scale>
          <a:sx n="97" d="100"/>
          <a:sy n="97" d="100"/>
        </p:scale>
        <p:origin x="2295" y="4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font" Target="fonts/font4.fntdata"/><Relationship Id="rId128" Type="http://schemas.openxmlformats.org/officeDocument/2006/relationships/font" Target="fonts/font9.fntdata"/><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font" Target="fonts/font7.fntdata"/><Relationship Id="rId13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font" Target="fonts/font5.fntdata"/><Relationship Id="rId129"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notesMaster" Target="notesMasters/notesMaster1.xml"/><Relationship Id="rId12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font" Target="fonts/font3.fntdata"/><Relationship Id="rId130" Type="http://schemas.openxmlformats.org/officeDocument/2006/relationships/font" Target="fonts/font11.fntdata"/><Relationship Id="rId13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font" Target="fonts/font1.fntdata"/><Relationship Id="rId125"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font" Target="fonts/font12.fntdata"/><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Sparkasse Medium" panose="020B0603080202020204" pitchFamily="34" charset="0"/>
                <a:ea typeface="+mn-ea"/>
                <a:cs typeface="+mn-cs"/>
              </a:defRPr>
            </a:pPr>
            <a:r>
              <a:rPr lang="de-DE" sz="1600" dirty="0">
                <a:latin typeface="Sparkasse Medium" panose="020B0603080202020204" pitchFamily="34" charset="0"/>
              </a:rPr>
              <a:t>Diagrammtitel</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Sparkasse Medium" panose="020B0603080202020204" pitchFamily="34" charset="0"/>
              <a:ea typeface="+mn-ea"/>
              <a:cs typeface="+mn-cs"/>
            </a:defRPr>
          </a:pPr>
          <a:endParaRPr lang="de-DE"/>
        </a:p>
      </c:txPr>
    </c:title>
    <c:autoTitleDeleted val="0"/>
    <c:plotArea>
      <c:layout/>
      <c:barChart>
        <c:barDir val="col"/>
        <c:grouping val="clustered"/>
        <c:varyColors val="0"/>
        <c:ser>
          <c:idx val="0"/>
          <c:order val="0"/>
          <c:tx>
            <c:strRef>
              <c:f>Tabelle1!$B$1</c:f>
              <c:strCache>
                <c:ptCount val="1"/>
                <c:pt idx="0">
                  <c:v>Datenreihe 1</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Tabelle1!$B$2</c:f>
              <c:numCache>
                <c:formatCode>General</c:formatCode>
                <c:ptCount val="1"/>
                <c:pt idx="0">
                  <c:v>4.3</c:v>
                </c:pt>
              </c:numCache>
            </c:numRef>
          </c:val>
          <c:extLst>
            <c:ext xmlns:c16="http://schemas.microsoft.com/office/drawing/2014/chart" uri="{C3380CC4-5D6E-409C-BE32-E72D297353CC}">
              <c16:uniqueId val="{00000000-3B9C-43E4-AEF9-F0EDC89724F6}"/>
            </c:ext>
          </c:extLst>
        </c:ser>
        <c:ser>
          <c:idx val="1"/>
          <c:order val="1"/>
          <c:tx>
            <c:strRef>
              <c:f>Tabelle1!$C$1</c:f>
              <c:strCache>
                <c:ptCount val="1"/>
                <c:pt idx="0">
                  <c:v>Datenreihe 2</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Tabelle1!$C$2</c:f>
              <c:numCache>
                <c:formatCode>General</c:formatCode>
                <c:ptCount val="1"/>
                <c:pt idx="0">
                  <c:v>2.4</c:v>
                </c:pt>
              </c:numCache>
            </c:numRef>
          </c:val>
          <c:extLst>
            <c:ext xmlns:c16="http://schemas.microsoft.com/office/drawing/2014/chart" uri="{C3380CC4-5D6E-409C-BE32-E72D297353CC}">
              <c16:uniqueId val="{00000001-3B9C-43E4-AEF9-F0EDC89724F6}"/>
            </c:ext>
          </c:extLst>
        </c:ser>
        <c:ser>
          <c:idx val="2"/>
          <c:order val="2"/>
          <c:tx>
            <c:strRef>
              <c:f>Tabelle1!$D$1</c:f>
              <c:strCache>
                <c:ptCount val="1"/>
                <c:pt idx="0">
                  <c:v>Datenreihe 3</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Tabelle1!$D$2</c:f>
              <c:numCache>
                <c:formatCode>General</c:formatCode>
                <c:ptCount val="1"/>
                <c:pt idx="0">
                  <c:v>2.5</c:v>
                </c:pt>
              </c:numCache>
            </c:numRef>
          </c:val>
          <c:extLst>
            <c:ext xmlns:c16="http://schemas.microsoft.com/office/drawing/2014/chart" uri="{C3380CC4-5D6E-409C-BE32-E72D297353CC}">
              <c16:uniqueId val="{00000002-3B9C-43E4-AEF9-F0EDC89724F6}"/>
            </c:ext>
          </c:extLst>
        </c:ser>
        <c:ser>
          <c:idx val="3"/>
          <c:order val="3"/>
          <c:tx>
            <c:strRef>
              <c:f>Tabelle1!$E$1</c:f>
              <c:strCache>
                <c:ptCount val="1"/>
                <c:pt idx="0">
                  <c:v>Datenreihe 4</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Tabelle1!$E$2</c:f>
              <c:numCache>
                <c:formatCode>General</c:formatCode>
                <c:ptCount val="1"/>
                <c:pt idx="0">
                  <c:v>4.3</c:v>
                </c:pt>
              </c:numCache>
            </c:numRef>
          </c:val>
          <c:extLst>
            <c:ext xmlns:c16="http://schemas.microsoft.com/office/drawing/2014/chart" uri="{C3380CC4-5D6E-409C-BE32-E72D297353CC}">
              <c16:uniqueId val="{00000003-3B9C-43E4-AEF9-F0EDC89724F6}"/>
            </c:ext>
          </c:extLst>
        </c:ser>
        <c:ser>
          <c:idx val="4"/>
          <c:order val="4"/>
          <c:tx>
            <c:strRef>
              <c:f>Tabelle1!$F$1</c:f>
              <c:strCache>
                <c:ptCount val="1"/>
                <c:pt idx="0">
                  <c:v>Datenreihe 5</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Tabelle1!$F$2</c:f>
              <c:numCache>
                <c:formatCode>General</c:formatCode>
                <c:ptCount val="1"/>
                <c:pt idx="0">
                  <c:v>2.4</c:v>
                </c:pt>
              </c:numCache>
            </c:numRef>
          </c:val>
          <c:extLst>
            <c:ext xmlns:c16="http://schemas.microsoft.com/office/drawing/2014/chart" uri="{C3380CC4-5D6E-409C-BE32-E72D297353CC}">
              <c16:uniqueId val="{00000004-3B9C-43E4-AEF9-F0EDC89724F6}"/>
            </c:ext>
          </c:extLst>
        </c:ser>
        <c:ser>
          <c:idx val="5"/>
          <c:order val="5"/>
          <c:tx>
            <c:strRef>
              <c:f>Tabelle1!$G$1</c:f>
              <c:strCache>
                <c:ptCount val="1"/>
                <c:pt idx="0">
                  <c:v>Datenreihe 6</c:v>
                </c:pt>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Tabelle1!$G$2</c:f>
              <c:numCache>
                <c:formatCode>General</c:formatCode>
                <c:ptCount val="1"/>
                <c:pt idx="0">
                  <c:v>2.5</c:v>
                </c:pt>
              </c:numCache>
            </c:numRef>
          </c:val>
          <c:extLst>
            <c:ext xmlns:c16="http://schemas.microsoft.com/office/drawing/2014/chart" uri="{C3380CC4-5D6E-409C-BE32-E72D297353CC}">
              <c16:uniqueId val="{00000005-3B9C-43E4-AEF9-F0EDC89724F6}"/>
            </c:ext>
          </c:extLst>
        </c:ser>
        <c:ser>
          <c:idx val="6"/>
          <c:order val="6"/>
          <c:tx>
            <c:strRef>
              <c:f>Tabelle1!$H$1</c:f>
              <c:strCache>
                <c:ptCount val="1"/>
                <c:pt idx="0">
                  <c:v>Datenreihe 7</c:v>
                </c:pt>
              </c:strCache>
            </c:strRef>
          </c:tx>
          <c:spPr>
            <a:solidFill>
              <a:srgbClr val="8CD000"/>
            </a:solidFill>
            <a:ln>
              <a:noFill/>
            </a:ln>
            <a:effectLst/>
          </c:spPr>
          <c:invertIfNegative val="0"/>
          <c:dPt>
            <c:idx val="0"/>
            <c:invertIfNegative val="0"/>
            <c:bubble3D val="0"/>
            <c:spPr>
              <a:solidFill>
                <a:srgbClr val="8CD000"/>
              </a:solidFill>
              <a:ln>
                <a:noFill/>
              </a:ln>
              <a:effectLst/>
            </c:spPr>
            <c:extLst>
              <c:ext xmlns:c16="http://schemas.microsoft.com/office/drawing/2014/chart" uri="{C3380CC4-5D6E-409C-BE32-E72D297353CC}">
                <c16:uniqueId val="{00000008-3B9C-43E4-AEF9-F0EDC89724F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Tabelle1!$H$2</c:f>
              <c:numCache>
                <c:formatCode>General</c:formatCode>
                <c:ptCount val="1"/>
                <c:pt idx="0">
                  <c:v>2.4</c:v>
                </c:pt>
              </c:numCache>
            </c:numRef>
          </c:val>
          <c:extLst>
            <c:ext xmlns:c16="http://schemas.microsoft.com/office/drawing/2014/chart" uri="{C3380CC4-5D6E-409C-BE32-E72D297353CC}">
              <c16:uniqueId val="{00000006-3B9C-43E4-AEF9-F0EDC89724F6}"/>
            </c:ext>
          </c:extLst>
        </c:ser>
        <c:dLbls>
          <c:showLegendKey val="0"/>
          <c:showVal val="0"/>
          <c:showCatName val="0"/>
          <c:showSerName val="0"/>
          <c:showPercent val="0"/>
          <c:showBubbleSize val="0"/>
        </c:dLbls>
        <c:gapWidth val="250"/>
        <c:overlap val="-70"/>
        <c:axId val="1317380352"/>
        <c:axId val="1655336816"/>
      </c:barChart>
      <c:catAx>
        <c:axId val="1317380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crossAx val="1655336816"/>
        <c:crosses val="autoZero"/>
        <c:auto val="1"/>
        <c:lblAlgn val="ctr"/>
        <c:lblOffset val="100"/>
        <c:noMultiLvlLbl val="0"/>
      </c:catAx>
      <c:valAx>
        <c:axId val="1655336816"/>
        <c:scaling>
          <c:orientation val="minMax"/>
          <c:max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crossAx val="1317380352"/>
        <c:crosses val="autoZero"/>
        <c:crossBetween val="between"/>
        <c:majorUnit val="1"/>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Sparkasse Medium" panose="020B0603080202020204" pitchFamily="34" charset="0"/>
                <a:ea typeface="+mn-ea"/>
                <a:cs typeface="+mn-cs"/>
              </a:defRPr>
            </a:pPr>
            <a:r>
              <a:rPr lang="de-DE" sz="1600">
                <a:latin typeface="Sparkasse Medium" panose="020B0603080202020204" pitchFamily="34" charset="0"/>
              </a:rPr>
              <a:t>Diagrammtitel</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Sparkasse Medium" panose="020B0603080202020204" pitchFamily="34" charset="0"/>
              <a:ea typeface="+mn-ea"/>
              <a:cs typeface="+mn-cs"/>
            </a:defRPr>
          </a:pPr>
          <a:endParaRPr lang="de-DE"/>
        </a:p>
      </c:txPr>
    </c:title>
    <c:autoTitleDeleted val="0"/>
    <c:plotArea>
      <c:layout/>
      <c:barChart>
        <c:barDir val="col"/>
        <c:grouping val="clustered"/>
        <c:varyColors val="0"/>
        <c:ser>
          <c:idx val="0"/>
          <c:order val="0"/>
          <c:tx>
            <c:strRef>
              <c:f>Tabelle1!$B$1</c:f>
              <c:strCache>
                <c:ptCount val="1"/>
                <c:pt idx="0">
                  <c:v>Datenreihe 1</c:v>
                </c:pt>
              </c:strCache>
            </c:strRef>
          </c:tx>
          <c:spPr>
            <a:solidFill>
              <a:srgbClr val="E9E9E9"/>
            </a:solidFill>
            <a:ln>
              <a:noFill/>
            </a:ln>
            <a:effectLst/>
          </c:spPr>
          <c:invertIfNegative val="0"/>
          <c:dPt>
            <c:idx val="0"/>
            <c:invertIfNegative val="0"/>
            <c:bubble3D val="0"/>
            <c:spPr>
              <a:solidFill>
                <a:srgbClr val="E9E9E9"/>
              </a:solidFill>
              <a:ln>
                <a:noFill/>
              </a:ln>
              <a:effectLst/>
            </c:spPr>
            <c:extLst>
              <c:ext xmlns:c16="http://schemas.microsoft.com/office/drawing/2014/chart" uri="{C3380CC4-5D6E-409C-BE32-E72D297353CC}">
                <c16:uniqueId val="{00000001-AE4E-4278-B3FB-025A354F069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Tabelle1!$B$2</c:f>
              <c:numCache>
                <c:formatCode>General</c:formatCode>
                <c:ptCount val="1"/>
                <c:pt idx="0">
                  <c:v>4.3</c:v>
                </c:pt>
              </c:numCache>
            </c:numRef>
          </c:val>
          <c:extLst>
            <c:ext xmlns:c16="http://schemas.microsoft.com/office/drawing/2014/chart" uri="{C3380CC4-5D6E-409C-BE32-E72D297353CC}">
              <c16:uniqueId val="{00000002-AE4E-4278-B3FB-025A354F0693}"/>
            </c:ext>
          </c:extLst>
        </c:ser>
        <c:ser>
          <c:idx val="1"/>
          <c:order val="1"/>
          <c:tx>
            <c:strRef>
              <c:f>Tabelle1!$C$1</c:f>
              <c:strCache>
                <c:ptCount val="1"/>
                <c:pt idx="0">
                  <c:v>Datenreihe 2</c:v>
                </c:pt>
              </c:strCache>
            </c:strRef>
          </c:tx>
          <c:spPr>
            <a:solidFill>
              <a:srgbClr val="D9D9D9"/>
            </a:solidFill>
            <a:ln>
              <a:noFill/>
            </a:ln>
            <a:effectLst/>
          </c:spPr>
          <c:invertIfNegative val="0"/>
          <c:dPt>
            <c:idx val="0"/>
            <c:invertIfNegative val="0"/>
            <c:bubble3D val="0"/>
            <c:spPr>
              <a:solidFill>
                <a:srgbClr val="D9D9D9"/>
              </a:solidFill>
              <a:ln>
                <a:noFill/>
              </a:ln>
              <a:effectLst/>
            </c:spPr>
            <c:extLst>
              <c:ext xmlns:c16="http://schemas.microsoft.com/office/drawing/2014/chart" uri="{C3380CC4-5D6E-409C-BE32-E72D297353CC}">
                <c16:uniqueId val="{00000004-AE4E-4278-B3FB-025A354F069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Tabelle1!$C$2</c:f>
              <c:numCache>
                <c:formatCode>General</c:formatCode>
                <c:ptCount val="1"/>
                <c:pt idx="0">
                  <c:v>2.4</c:v>
                </c:pt>
              </c:numCache>
            </c:numRef>
          </c:val>
          <c:extLst>
            <c:ext xmlns:c16="http://schemas.microsoft.com/office/drawing/2014/chart" uri="{C3380CC4-5D6E-409C-BE32-E72D297353CC}">
              <c16:uniqueId val="{00000005-AE4E-4278-B3FB-025A354F0693}"/>
            </c:ext>
          </c:extLst>
        </c:ser>
        <c:ser>
          <c:idx val="2"/>
          <c:order val="2"/>
          <c:tx>
            <c:strRef>
              <c:f>Tabelle1!$D$1</c:f>
              <c:strCache>
                <c:ptCount val="1"/>
                <c:pt idx="0">
                  <c:v>Datenreihe 3</c:v>
                </c:pt>
              </c:strCache>
            </c:strRef>
          </c:tx>
          <c:spPr>
            <a:solidFill>
              <a:srgbClr val="CCCCCC"/>
            </a:solidFill>
            <a:ln>
              <a:noFill/>
            </a:ln>
            <a:effectLst/>
          </c:spPr>
          <c:invertIfNegative val="0"/>
          <c:dPt>
            <c:idx val="0"/>
            <c:invertIfNegative val="0"/>
            <c:bubble3D val="0"/>
            <c:spPr>
              <a:solidFill>
                <a:srgbClr val="CCCCCC"/>
              </a:solidFill>
              <a:ln>
                <a:noFill/>
              </a:ln>
              <a:effectLst/>
            </c:spPr>
            <c:extLst>
              <c:ext xmlns:c16="http://schemas.microsoft.com/office/drawing/2014/chart" uri="{C3380CC4-5D6E-409C-BE32-E72D297353CC}">
                <c16:uniqueId val="{00000007-AE4E-4278-B3FB-025A354F069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Tabelle1!$D$2</c:f>
              <c:numCache>
                <c:formatCode>General</c:formatCode>
                <c:ptCount val="1"/>
                <c:pt idx="0">
                  <c:v>2.5</c:v>
                </c:pt>
              </c:numCache>
            </c:numRef>
          </c:val>
          <c:extLst>
            <c:ext xmlns:c16="http://schemas.microsoft.com/office/drawing/2014/chart" uri="{C3380CC4-5D6E-409C-BE32-E72D297353CC}">
              <c16:uniqueId val="{00000008-AE4E-4278-B3FB-025A354F0693}"/>
            </c:ext>
          </c:extLst>
        </c:ser>
        <c:ser>
          <c:idx val="3"/>
          <c:order val="3"/>
          <c:tx>
            <c:strRef>
              <c:f>Tabelle1!$E$1</c:f>
              <c:strCache>
                <c:ptCount val="1"/>
                <c:pt idx="0">
                  <c:v>Datenreihe 4</c:v>
                </c:pt>
              </c:strCache>
            </c:strRef>
          </c:tx>
          <c:spPr>
            <a:solidFill>
              <a:srgbClr val="BBBBBB"/>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Tabelle1!$E$2</c:f>
              <c:numCache>
                <c:formatCode>General</c:formatCode>
                <c:ptCount val="1"/>
                <c:pt idx="0">
                  <c:v>4.3</c:v>
                </c:pt>
              </c:numCache>
            </c:numRef>
          </c:val>
          <c:extLst>
            <c:ext xmlns:c16="http://schemas.microsoft.com/office/drawing/2014/chart" uri="{C3380CC4-5D6E-409C-BE32-E72D297353CC}">
              <c16:uniqueId val="{00000009-AE4E-4278-B3FB-025A354F0693}"/>
            </c:ext>
          </c:extLst>
        </c:ser>
        <c:ser>
          <c:idx val="4"/>
          <c:order val="4"/>
          <c:tx>
            <c:strRef>
              <c:f>Tabelle1!$F$1</c:f>
              <c:strCache>
                <c:ptCount val="1"/>
                <c:pt idx="0">
                  <c:v>Datenreihe 5</c:v>
                </c:pt>
              </c:strCache>
            </c:strRef>
          </c:tx>
          <c:spPr>
            <a:solidFill>
              <a:srgbClr val="999999"/>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Tabelle1!$F$2</c:f>
              <c:numCache>
                <c:formatCode>General</c:formatCode>
                <c:ptCount val="1"/>
                <c:pt idx="0">
                  <c:v>2.4</c:v>
                </c:pt>
              </c:numCache>
            </c:numRef>
          </c:val>
          <c:extLst>
            <c:ext xmlns:c16="http://schemas.microsoft.com/office/drawing/2014/chart" uri="{C3380CC4-5D6E-409C-BE32-E72D297353CC}">
              <c16:uniqueId val="{0000000A-AE4E-4278-B3FB-025A354F0693}"/>
            </c:ext>
          </c:extLst>
        </c:ser>
        <c:ser>
          <c:idx val="5"/>
          <c:order val="5"/>
          <c:tx>
            <c:strRef>
              <c:f>Tabelle1!$G$1</c:f>
              <c:strCache>
                <c:ptCount val="1"/>
                <c:pt idx="0">
                  <c:v>Datenreihe 6</c:v>
                </c:pt>
              </c:strCache>
            </c:strRef>
          </c:tx>
          <c:spPr>
            <a:solidFill>
              <a:srgbClr val="666666"/>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Tabelle1!$G$2</c:f>
              <c:numCache>
                <c:formatCode>General</c:formatCode>
                <c:ptCount val="1"/>
                <c:pt idx="0">
                  <c:v>2.5</c:v>
                </c:pt>
              </c:numCache>
            </c:numRef>
          </c:val>
          <c:extLst>
            <c:ext xmlns:c16="http://schemas.microsoft.com/office/drawing/2014/chart" uri="{C3380CC4-5D6E-409C-BE32-E72D297353CC}">
              <c16:uniqueId val="{0000000B-AE4E-4278-B3FB-025A354F0693}"/>
            </c:ext>
          </c:extLst>
        </c:ser>
        <c:ser>
          <c:idx val="6"/>
          <c:order val="6"/>
          <c:tx>
            <c:strRef>
              <c:f>Tabelle1!$H$1</c:f>
              <c:strCache>
                <c:ptCount val="1"/>
                <c:pt idx="0">
                  <c:v>Datenreihe 7</c:v>
                </c:pt>
              </c:strCache>
            </c:strRef>
          </c:tx>
          <c:spPr>
            <a:solidFill>
              <a:srgbClr val="444444"/>
            </a:solidFill>
            <a:ln>
              <a:noFill/>
            </a:ln>
            <a:effectLst/>
          </c:spPr>
          <c:invertIfNegative val="0"/>
          <c:dPt>
            <c:idx val="0"/>
            <c:invertIfNegative val="0"/>
            <c:bubble3D val="0"/>
            <c:spPr>
              <a:solidFill>
                <a:srgbClr val="444444"/>
              </a:solidFill>
              <a:ln>
                <a:noFill/>
              </a:ln>
              <a:effectLst/>
            </c:spPr>
            <c:extLst>
              <c:ext xmlns:c16="http://schemas.microsoft.com/office/drawing/2014/chart" uri="{C3380CC4-5D6E-409C-BE32-E72D297353CC}">
                <c16:uniqueId val="{0000000D-AE4E-4278-B3FB-025A354F0693}"/>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c:f>
              <c:strCache>
                <c:ptCount val="1"/>
                <c:pt idx="0">
                  <c:v>Kategoriebezeichnung</c:v>
                </c:pt>
              </c:strCache>
            </c:strRef>
          </c:cat>
          <c:val>
            <c:numRef>
              <c:f>Tabelle1!$H$2</c:f>
              <c:numCache>
                <c:formatCode>General</c:formatCode>
                <c:ptCount val="1"/>
                <c:pt idx="0">
                  <c:v>2.4</c:v>
                </c:pt>
              </c:numCache>
            </c:numRef>
          </c:val>
          <c:extLst>
            <c:ext xmlns:c16="http://schemas.microsoft.com/office/drawing/2014/chart" uri="{C3380CC4-5D6E-409C-BE32-E72D297353CC}">
              <c16:uniqueId val="{0000000E-AE4E-4278-B3FB-025A354F0693}"/>
            </c:ext>
          </c:extLst>
        </c:ser>
        <c:dLbls>
          <c:showLegendKey val="0"/>
          <c:showVal val="0"/>
          <c:showCatName val="0"/>
          <c:showSerName val="0"/>
          <c:showPercent val="0"/>
          <c:showBubbleSize val="0"/>
        </c:dLbls>
        <c:gapWidth val="150"/>
        <c:overlap val="-50"/>
        <c:axId val="1317380352"/>
        <c:axId val="1655336816"/>
      </c:barChart>
      <c:catAx>
        <c:axId val="1317380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crossAx val="1655336816"/>
        <c:crosses val="autoZero"/>
        <c:auto val="1"/>
        <c:lblAlgn val="ctr"/>
        <c:lblOffset val="100"/>
        <c:noMultiLvlLbl val="0"/>
      </c:catAx>
      <c:valAx>
        <c:axId val="1655336816"/>
        <c:scaling>
          <c:orientation val="minMax"/>
          <c:max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crossAx val="1317380352"/>
        <c:crosses val="autoZero"/>
        <c:crossBetween val="between"/>
        <c:majorUnit val="1"/>
      </c:valAx>
      <c:spPr>
        <a:noFill/>
        <a:ln>
          <a:noFill/>
        </a:ln>
        <a:effectLst/>
      </c:spPr>
    </c:plotArea>
    <c:legend>
      <c:legendPos val="b"/>
      <c:layout>
        <c:manualLayout>
          <c:xMode val="edge"/>
          <c:yMode val="edge"/>
          <c:x val="1.8424421085295385E-2"/>
          <c:y val="0.88167873382024431"/>
          <c:w val="0.97792928901128739"/>
          <c:h val="0.10222468670289453"/>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Tabelle1!$B$1</c:f>
              <c:strCache>
                <c:ptCount val="1"/>
                <c:pt idx="0">
                  <c:v>Verkauf</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FDE2-684E-A88A-0C3179103655}"/>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FDE2-684E-A88A-0C317910365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FDE2-684E-A88A-0C317910365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FDE2-684E-A88A-0C3179103655}"/>
              </c:ext>
            </c:extLst>
          </c:dPt>
          <c:cat>
            <c:strRef>
              <c:f>Tabelle1!$A$2:$A$5</c:f>
              <c:strCache>
                <c:ptCount val="4"/>
                <c:pt idx="0">
                  <c:v>1. Quartal</c:v>
                </c:pt>
                <c:pt idx="1">
                  <c:v>2. Quartal</c:v>
                </c:pt>
                <c:pt idx="2">
                  <c:v>3. Quartal</c:v>
                </c:pt>
                <c:pt idx="3">
                  <c:v>4. Quartal</c:v>
                </c:pt>
              </c:strCache>
            </c:strRef>
          </c:cat>
          <c:val>
            <c:numRef>
              <c:f>Tabelle1!$B$2:$B$5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FDE2-684E-A88A-0C317910365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Tabelle1!$B$1</c:f>
              <c:strCache>
                <c:ptCount val="1"/>
                <c:pt idx="0">
                  <c:v>Verkauf</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E6D-C744-8462-455BD5A3EEB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E6D-C744-8462-455BD5A3EEB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E6D-C744-8462-455BD5A3EEB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E6D-C744-8462-455BD5A3EEB0}"/>
              </c:ext>
            </c:extLst>
          </c:dPt>
          <c:dLbls>
            <c:delete val="1"/>
          </c:dLbls>
          <c:cat>
            <c:strRef>
              <c:f>Tabelle1!$A$2:$A$5</c:f>
              <c:strCache>
                <c:ptCount val="4"/>
                <c:pt idx="0">
                  <c:v>1. Quartal</c:v>
                </c:pt>
                <c:pt idx="1">
                  <c:v>2. Quartal</c:v>
                </c:pt>
                <c:pt idx="2">
                  <c:v>3. Quartal</c:v>
                </c:pt>
                <c:pt idx="3">
                  <c:v>4. Quartal</c:v>
                </c:pt>
              </c:strCache>
            </c:strRef>
          </c:cat>
          <c:val>
            <c:numRef>
              <c:f>Tabelle1!$B$2:$B$5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2E6D-C744-8462-455BD5A3EEB0}"/>
            </c:ext>
          </c:extLst>
        </c:ser>
        <c:dLbls>
          <c:showLegendKey val="0"/>
          <c:showVal val="0"/>
          <c:showCatName val="0"/>
          <c:showSerName val="0"/>
          <c:showPercent val="1"/>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03B6C-5A44-8F41-A7B0-EFF6384332E9}"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de-DE"/>
        </a:p>
      </dgm:t>
    </dgm:pt>
    <dgm:pt modelId="{549008B2-8C1D-6146-8CE5-F3D2FD2554CB}">
      <dgm:prSet custT="1"/>
      <dgm:spPr>
        <a:solidFill>
          <a:schemeClr val="tx2"/>
        </a:solidFill>
      </dgm:spPr>
      <dgm:t>
        <a:bodyPr/>
        <a:lstStyle/>
        <a:p>
          <a:r>
            <a:rPr lang="fr-FR" sz="1400" dirty="0">
              <a:latin typeface="Sparkasse Medium" panose="020B0603080202020204" pitchFamily="34" charset="77"/>
            </a:rPr>
            <a:t>Phase 1</a:t>
          </a:r>
        </a:p>
        <a:p>
          <a:r>
            <a:rPr lang="fr-FR" sz="1400" dirty="0"/>
            <a:t>Lorem ipsum </a:t>
          </a:r>
          <a:r>
            <a:rPr lang="fr-FR" sz="1400" dirty="0" err="1"/>
            <a:t>det</a:t>
          </a:r>
          <a:r>
            <a:rPr lang="fr-FR" sz="1400" dirty="0"/>
            <a:t> con </a:t>
          </a:r>
          <a:r>
            <a:rPr lang="fr-FR" sz="1400" dirty="0" err="1"/>
            <a:t>wisi</a:t>
          </a:r>
          <a:endParaRPr lang="de-DE" sz="1400" dirty="0"/>
        </a:p>
      </dgm:t>
    </dgm:pt>
    <dgm:pt modelId="{331DB73C-A5EA-6E4D-AF27-FF2ED39D08B4}" type="parTrans" cxnId="{CE712609-A849-B145-AC5A-0E72FAF7C812}">
      <dgm:prSet/>
      <dgm:spPr/>
      <dgm:t>
        <a:bodyPr/>
        <a:lstStyle/>
        <a:p>
          <a:endParaRPr lang="de-DE" sz="1400"/>
        </a:p>
      </dgm:t>
    </dgm:pt>
    <dgm:pt modelId="{DEFCD9B3-9EA0-1D42-A7A3-70C8FFFCB011}" type="sibTrans" cxnId="{CE712609-A849-B145-AC5A-0E72FAF7C812}">
      <dgm:prSet/>
      <dgm:spPr/>
      <dgm:t>
        <a:bodyPr/>
        <a:lstStyle/>
        <a:p>
          <a:endParaRPr lang="de-DE" sz="1400"/>
        </a:p>
      </dgm:t>
    </dgm:pt>
    <dgm:pt modelId="{26161C80-BA77-C24D-B0C3-3605F8810E98}">
      <dgm:prSet custT="1"/>
      <dgm:spPr>
        <a:solidFill>
          <a:srgbClr val="666666"/>
        </a:solidFill>
      </dgm:spPr>
      <dgm:t>
        <a:bodyPr/>
        <a:lstStyle/>
        <a:p>
          <a:pPr algn="ctr"/>
          <a:r>
            <a:rPr lang="fr-FR" sz="1400" dirty="0">
              <a:solidFill>
                <a:schemeClr val="bg1"/>
              </a:solidFill>
              <a:latin typeface="Sparkasse Medium" panose="020B0603080202020204" pitchFamily="34" charset="77"/>
            </a:rPr>
            <a:t>Phase 2</a:t>
          </a:r>
        </a:p>
        <a:p>
          <a:pPr algn="ctr"/>
          <a:r>
            <a:rPr lang="fr-FR" sz="1400" dirty="0">
              <a:solidFill>
                <a:schemeClr val="bg1"/>
              </a:solidFill>
            </a:rPr>
            <a:t>Lorem </a:t>
          </a:r>
          <a:r>
            <a:rPr lang="fr-FR" sz="1400" dirty="0" err="1">
              <a:solidFill>
                <a:schemeClr val="bg1"/>
              </a:solidFill>
            </a:rPr>
            <a:t>ium</a:t>
          </a:r>
          <a:r>
            <a:rPr lang="fr-FR" sz="1400" dirty="0">
              <a:solidFill>
                <a:schemeClr val="bg1"/>
              </a:solidFill>
            </a:rPr>
            <a:t> don </a:t>
          </a:r>
          <a:r>
            <a:rPr lang="fr-FR" sz="1400" dirty="0" err="1">
              <a:solidFill>
                <a:schemeClr val="bg1"/>
              </a:solidFill>
            </a:rPr>
            <a:t>wisi</a:t>
          </a:r>
          <a:endParaRPr lang="de-DE" sz="1400" dirty="0">
            <a:solidFill>
              <a:schemeClr val="bg1"/>
            </a:solidFill>
          </a:endParaRPr>
        </a:p>
      </dgm:t>
    </dgm:pt>
    <dgm:pt modelId="{A00A6E67-E6AE-3345-8CD8-0DDAA30367A1}" type="parTrans" cxnId="{6C695BA0-1DA2-6449-AA49-57373D55BAE5}">
      <dgm:prSet/>
      <dgm:spPr/>
      <dgm:t>
        <a:bodyPr/>
        <a:lstStyle/>
        <a:p>
          <a:endParaRPr lang="de-DE" sz="1400"/>
        </a:p>
      </dgm:t>
    </dgm:pt>
    <dgm:pt modelId="{1872F13C-B3C7-D841-B179-C33743313379}" type="sibTrans" cxnId="{6C695BA0-1DA2-6449-AA49-57373D55BAE5}">
      <dgm:prSet/>
      <dgm:spPr/>
      <dgm:t>
        <a:bodyPr/>
        <a:lstStyle/>
        <a:p>
          <a:endParaRPr lang="de-DE" sz="1400"/>
        </a:p>
      </dgm:t>
    </dgm:pt>
    <dgm:pt modelId="{A35D0886-94EB-4444-AF3C-DFC6B086F90E}">
      <dgm:prSet custT="1"/>
      <dgm:spPr>
        <a:solidFill>
          <a:srgbClr val="666666"/>
        </a:solidFill>
      </dgm:spPr>
      <dgm:t>
        <a:bodyPr/>
        <a:lstStyle/>
        <a:p>
          <a:r>
            <a:rPr lang="fr-FR" sz="1400" dirty="0">
              <a:solidFill>
                <a:schemeClr val="bg1"/>
              </a:solidFill>
              <a:latin typeface="Sparkasse Medium" panose="020B0603080202020204" pitchFamily="34" charset="77"/>
            </a:rPr>
            <a:t>Phase 3</a:t>
          </a:r>
        </a:p>
        <a:p>
          <a:r>
            <a:rPr lang="fr-FR" sz="1400" dirty="0">
              <a:solidFill>
                <a:schemeClr val="bg1"/>
              </a:solidFill>
              <a:latin typeface="Sparkasse Lt" panose="020B0500050602020204" pitchFamily="34" charset="77"/>
            </a:rPr>
            <a:t>Lorem </a:t>
          </a:r>
          <a:r>
            <a:rPr lang="fr-FR" sz="1400" dirty="0" err="1">
              <a:solidFill>
                <a:schemeClr val="bg1"/>
              </a:solidFill>
              <a:latin typeface="Sparkasse Lt" panose="020B0500050602020204" pitchFamily="34" charset="77"/>
            </a:rPr>
            <a:t>ium</a:t>
          </a:r>
          <a:r>
            <a:rPr lang="fr-FR" sz="1400" dirty="0">
              <a:solidFill>
                <a:schemeClr val="bg1"/>
              </a:solidFill>
              <a:latin typeface="Sparkasse Lt" panose="020B0500050602020204" pitchFamily="34" charset="77"/>
            </a:rPr>
            <a:t> con </a:t>
          </a:r>
          <a:r>
            <a:rPr lang="fr-FR" sz="1400" dirty="0" err="1">
              <a:solidFill>
                <a:schemeClr val="bg1"/>
              </a:solidFill>
              <a:latin typeface="Sparkasse Lt" panose="020B0500050602020204" pitchFamily="34" charset="77"/>
            </a:rPr>
            <a:t>wisi</a:t>
          </a:r>
          <a:endParaRPr lang="fr-FR" sz="1400" dirty="0">
            <a:solidFill>
              <a:schemeClr val="bg1"/>
            </a:solidFill>
            <a:latin typeface="Sparkasse Lt" panose="020B0500050602020204" pitchFamily="34" charset="77"/>
          </a:endParaRPr>
        </a:p>
      </dgm:t>
    </dgm:pt>
    <dgm:pt modelId="{E86D6E8F-60E1-0944-9B37-66067A033F0F}" type="parTrans" cxnId="{3B1F3579-197C-9F49-A6D1-86A7EBA69F5D}">
      <dgm:prSet/>
      <dgm:spPr/>
      <dgm:t>
        <a:bodyPr/>
        <a:lstStyle/>
        <a:p>
          <a:endParaRPr lang="de-DE"/>
        </a:p>
      </dgm:t>
    </dgm:pt>
    <dgm:pt modelId="{8529E90E-6C88-AF48-B4C9-7BF80A2B50BC}" type="sibTrans" cxnId="{3B1F3579-197C-9F49-A6D1-86A7EBA69F5D}">
      <dgm:prSet/>
      <dgm:spPr/>
      <dgm:t>
        <a:bodyPr/>
        <a:lstStyle/>
        <a:p>
          <a:endParaRPr lang="de-DE"/>
        </a:p>
      </dgm:t>
    </dgm:pt>
    <dgm:pt modelId="{8A08EEF8-6EB6-5C46-BEAA-39D8C275B0FC}">
      <dgm:prSet custT="1"/>
      <dgm:spPr>
        <a:solidFill>
          <a:srgbClr val="666666"/>
        </a:solidFill>
      </dgm:spPr>
      <dgm:t>
        <a:bodyPr/>
        <a:lstStyle/>
        <a:p>
          <a:r>
            <a:rPr lang="fr-FR" sz="1400" dirty="0">
              <a:solidFill>
                <a:schemeClr val="bg1"/>
              </a:solidFill>
              <a:latin typeface="Sparkasse Medium" panose="020B0603080202020204" pitchFamily="34" charset="77"/>
            </a:rPr>
            <a:t>Phase 4</a:t>
          </a:r>
        </a:p>
        <a:p>
          <a:r>
            <a:rPr lang="fr-FR" sz="1400" dirty="0">
              <a:solidFill>
                <a:schemeClr val="bg1"/>
              </a:solidFill>
              <a:latin typeface="Sparkasse Lt" panose="020B0500050602020204" pitchFamily="34" charset="77"/>
            </a:rPr>
            <a:t>Lorem </a:t>
          </a:r>
          <a:r>
            <a:rPr lang="fr-FR" sz="1400" dirty="0" err="1">
              <a:solidFill>
                <a:schemeClr val="bg1"/>
              </a:solidFill>
              <a:latin typeface="Sparkasse Lt" panose="020B0500050602020204" pitchFamily="34" charset="77"/>
            </a:rPr>
            <a:t>ium</a:t>
          </a:r>
          <a:r>
            <a:rPr lang="fr-FR" sz="1400" dirty="0">
              <a:solidFill>
                <a:schemeClr val="bg1"/>
              </a:solidFill>
              <a:latin typeface="Sparkasse Lt" panose="020B0500050602020204" pitchFamily="34" charset="77"/>
            </a:rPr>
            <a:t> con </a:t>
          </a:r>
          <a:r>
            <a:rPr lang="fr-FR" sz="1400" dirty="0" err="1">
              <a:solidFill>
                <a:schemeClr val="bg1"/>
              </a:solidFill>
              <a:latin typeface="Sparkasse Lt" panose="020B0500050602020204" pitchFamily="34" charset="77"/>
            </a:rPr>
            <a:t>wisi</a:t>
          </a:r>
          <a:endParaRPr lang="fr-FR" sz="1400" dirty="0">
            <a:solidFill>
              <a:schemeClr val="bg1"/>
            </a:solidFill>
          </a:endParaRPr>
        </a:p>
      </dgm:t>
    </dgm:pt>
    <dgm:pt modelId="{FC4A7950-AF5B-6E4C-90B8-5368BD8DCFD4}" type="parTrans" cxnId="{09AA71A7-925D-7042-B0D8-BFD11BB52CB5}">
      <dgm:prSet/>
      <dgm:spPr/>
      <dgm:t>
        <a:bodyPr/>
        <a:lstStyle/>
        <a:p>
          <a:endParaRPr lang="de-DE"/>
        </a:p>
      </dgm:t>
    </dgm:pt>
    <dgm:pt modelId="{1396C334-49CC-B044-BF64-F55A3849CAF0}" type="sibTrans" cxnId="{09AA71A7-925D-7042-B0D8-BFD11BB52CB5}">
      <dgm:prSet/>
      <dgm:spPr/>
      <dgm:t>
        <a:bodyPr/>
        <a:lstStyle/>
        <a:p>
          <a:endParaRPr lang="de-DE"/>
        </a:p>
      </dgm:t>
    </dgm:pt>
    <dgm:pt modelId="{6A2D9A7C-5E4A-5049-BF31-B09EE5E6A6C5}" type="pres">
      <dgm:prSet presAssocID="{91D03B6C-5A44-8F41-A7B0-EFF6384332E9}" presName="Name0" presStyleCnt="0">
        <dgm:presLayoutVars>
          <dgm:dir/>
          <dgm:resizeHandles val="exact"/>
        </dgm:presLayoutVars>
      </dgm:prSet>
      <dgm:spPr/>
    </dgm:pt>
    <dgm:pt modelId="{631061EC-A0B2-9341-9339-05C43E0EE2D9}" type="pres">
      <dgm:prSet presAssocID="{549008B2-8C1D-6146-8CE5-F3D2FD2554CB}" presName="parTxOnly" presStyleLbl="node1" presStyleIdx="0" presStyleCnt="4">
        <dgm:presLayoutVars>
          <dgm:bulletEnabled val="1"/>
        </dgm:presLayoutVars>
      </dgm:prSet>
      <dgm:spPr/>
    </dgm:pt>
    <dgm:pt modelId="{A95B49E4-68FC-6F43-9D80-6DEC29BA83CF}" type="pres">
      <dgm:prSet presAssocID="{DEFCD9B3-9EA0-1D42-A7A3-70C8FFFCB011}" presName="parSpace" presStyleCnt="0"/>
      <dgm:spPr/>
    </dgm:pt>
    <dgm:pt modelId="{9B0E7DBE-3FA6-234A-B1BA-70164D9E29A6}" type="pres">
      <dgm:prSet presAssocID="{26161C80-BA77-C24D-B0C3-3605F8810E98}" presName="parTxOnly" presStyleLbl="node1" presStyleIdx="1" presStyleCnt="4">
        <dgm:presLayoutVars>
          <dgm:bulletEnabled val="1"/>
        </dgm:presLayoutVars>
      </dgm:prSet>
      <dgm:spPr/>
    </dgm:pt>
    <dgm:pt modelId="{841DF45B-6706-CC49-BC1C-35C21007FBCF}" type="pres">
      <dgm:prSet presAssocID="{1872F13C-B3C7-D841-B179-C33743313379}" presName="parSpace" presStyleCnt="0"/>
      <dgm:spPr/>
    </dgm:pt>
    <dgm:pt modelId="{C103A597-89CE-7145-9727-9549F0D3D293}" type="pres">
      <dgm:prSet presAssocID="{A35D0886-94EB-4444-AF3C-DFC6B086F90E}" presName="parTxOnly" presStyleLbl="node1" presStyleIdx="2" presStyleCnt="4">
        <dgm:presLayoutVars>
          <dgm:bulletEnabled val="1"/>
        </dgm:presLayoutVars>
      </dgm:prSet>
      <dgm:spPr/>
    </dgm:pt>
    <dgm:pt modelId="{B9B27AFD-3F4A-B247-89AF-C1C82D5101C5}" type="pres">
      <dgm:prSet presAssocID="{8529E90E-6C88-AF48-B4C9-7BF80A2B50BC}" presName="parSpace" presStyleCnt="0"/>
      <dgm:spPr/>
    </dgm:pt>
    <dgm:pt modelId="{BEE1552E-171B-E14F-B75C-B35B76839056}" type="pres">
      <dgm:prSet presAssocID="{8A08EEF8-6EB6-5C46-BEAA-39D8C275B0FC}" presName="parTxOnly" presStyleLbl="node1" presStyleIdx="3" presStyleCnt="4">
        <dgm:presLayoutVars>
          <dgm:bulletEnabled val="1"/>
        </dgm:presLayoutVars>
      </dgm:prSet>
      <dgm:spPr/>
    </dgm:pt>
  </dgm:ptLst>
  <dgm:cxnLst>
    <dgm:cxn modelId="{CE712609-A849-B145-AC5A-0E72FAF7C812}" srcId="{91D03B6C-5A44-8F41-A7B0-EFF6384332E9}" destId="{549008B2-8C1D-6146-8CE5-F3D2FD2554CB}" srcOrd="0" destOrd="0" parTransId="{331DB73C-A5EA-6E4D-AF27-FF2ED39D08B4}" sibTransId="{DEFCD9B3-9EA0-1D42-A7A3-70C8FFFCB011}"/>
    <dgm:cxn modelId="{2FD00931-01C6-D34D-B8F0-2C0DA7A3BAAB}" type="presOf" srcId="{8A08EEF8-6EB6-5C46-BEAA-39D8C275B0FC}" destId="{BEE1552E-171B-E14F-B75C-B35B76839056}" srcOrd="0" destOrd="0" presId="urn:microsoft.com/office/officeart/2005/8/layout/hChevron3"/>
    <dgm:cxn modelId="{3A4DA668-0172-964D-8DE2-AC453C2A6A19}" type="presOf" srcId="{549008B2-8C1D-6146-8CE5-F3D2FD2554CB}" destId="{631061EC-A0B2-9341-9339-05C43E0EE2D9}" srcOrd="0" destOrd="0" presId="urn:microsoft.com/office/officeart/2005/8/layout/hChevron3"/>
    <dgm:cxn modelId="{18171A70-D925-E941-97D3-3403D773C56C}" type="presOf" srcId="{A35D0886-94EB-4444-AF3C-DFC6B086F90E}" destId="{C103A597-89CE-7145-9727-9549F0D3D293}" srcOrd="0" destOrd="0" presId="urn:microsoft.com/office/officeart/2005/8/layout/hChevron3"/>
    <dgm:cxn modelId="{3B1F3579-197C-9F49-A6D1-86A7EBA69F5D}" srcId="{91D03B6C-5A44-8F41-A7B0-EFF6384332E9}" destId="{A35D0886-94EB-4444-AF3C-DFC6B086F90E}" srcOrd="2" destOrd="0" parTransId="{E86D6E8F-60E1-0944-9B37-66067A033F0F}" sibTransId="{8529E90E-6C88-AF48-B4C9-7BF80A2B50BC}"/>
    <dgm:cxn modelId="{6C695BA0-1DA2-6449-AA49-57373D55BAE5}" srcId="{91D03B6C-5A44-8F41-A7B0-EFF6384332E9}" destId="{26161C80-BA77-C24D-B0C3-3605F8810E98}" srcOrd="1" destOrd="0" parTransId="{A00A6E67-E6AE-3345-8CD8-0DDAA30367A1}" sibTransId="{1872F13C-B3C7-D841-B179-C33743313379}"/>
    <dgm:cxn modelId="{09AA71A7-925D-7042-B0D8-BFD11BB52CB5}" srcId="{91D03B6C-5A44-8F41-A7B0-EFF6384332E9}" destId="{8A08EEF8-6EB6-5C46-BEAA-39D8C275B0FC}" srcOrd="3" destOrd="0" parTransId="{FC4A7950-AF5B-6E4C-90B8-5368BD8DCFD4}" sibTransId="{1396C334-49CC-B044-BF64-F55A3849CAF0}"/>
    <dgm:cxn modelId="{1B954AF3-75D5-7749-A41E-2A935CBAE465}" type="presOf" srcId="{91D03B6C-5A44-8F41-A7B0-EFF6384332E9}" destId="{6A2D9A7C-5E4A-5049-BF31-B09EE5E6A6C5}" srcOrd="0" destOrd="0" presId="urn:microsoft.com/office/officeart/2005/8/layout/hChevron3"/>
    <dgm:cxn modelId="{F3C676F8-8120-4F4A-83C0-E433A4D9057B}" type="presOf" srcId="{26161C80-BA77-C24D-B0C3-3605F8810E98}" destId="{9B0E7DBE-3FA6-234A-B1BA-70164D9E29A6}" srcOrd="0" destOrd="0" presId="urn:microsoft.com/office/officeart/2005/8/layout/hChevron3"/>
    <dgm:cxn modelId="{CC41D2B9-9086-A742-BB49-A912EDAC895A}" type="presParOf" srcId="{6A2D9A7C-5E4A-5049-BF31-B09EE5E6A6C5}" destId="{631061EC-A0B2-9341-9339-05C43E0EE2D9}" srcOrd="0" destOrd="0" presId="urn:microsoft.com/office/officeart/2005/8/layout/hChevron3"/>
    <dgm:cxn modelId="{EA52EE88-3927-A047-B936-8379CE4BE115}" type="presParOf" srcId="{6A2D9A7C-5E4A-5049-BF31-B09EE5E6A6C5}" destId="{A95B49E4-68FC-6F43-9D80-6DEC29BA83CF}" srcOrd="1" destOrd="0" presId="urn:microsoft.com/office/officeart/2005/8/layout/hChevron3"/>
    <dgm:cxn modelId="{520DF682-BBB2-B640-877A-12EBF85303B0}" type="presParOf" srcId="{6A2D9A7C-5E4A-5049-BF31-B09EE5E6A6C5}" destId="{9B0E7DBE-3FA6-234A-B1BA-70164D9E29A6}" srcOrd="2" destOrd="0" presId="urn:microsoft.com/office/officeart/2005/8/layout/hChevron3"/>
    <dgm:cxn modelId="{1180B490-7167-3B45-8581-7106EBC96378}" type="presParOf" srcId="{6A2D9A7C-5E4A-5049-BF31-B09EE5E6A6C5}" destId="{841DF45B-6706-CC49-BC1C-35C21007FBCF}" srcOrd="3" destOrd="0" presId="urn:microsoft.com/office/officeart/2005/8/layout/hChevron3"/>
    <dgm:cxn modelId="{9D9819F2-E34B-5741-AE22-178994A3EF7A}" type="presParOf" srcId="{6A2D9A7C-5E4A-5049-BF31-B09EE5E6A6C5}" destId="{C103A597-89CE-7145-9727-9549F0D3D293}" srcOrd="4" destOrd="0" presId="urn:microsoft.com/office/officeart/2005/8/layout/hChevron3"/>
    <dgm:cxn modelId="{B73CA630-B36A-E24E-AB4B-FE586DF4DE4D}" type="presParOf" srcId="{6A2D9A7C-5E4A-5049-BF31-B09EE5E6A6C5}" destId="{B9B27AFD-3F4A-B247-89AF-C1C82D5101C5}" srcOrd="5" destOrd="0" presId="urn:microsoft.com/office/officeart/2005/8/layout/hChevron3"/>
    <dgm:cxn modelId="{268DF166-0A8C-2B4A-81CC-3902F321575A}" type="presParOf" srcId="{6A2D9A7C-5E4A-5049-BF31-B09EE5E6A6C5}" destId="{BEE1552E-171B-E14F-B75C-B35B76839056}" srcOrd="6"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D03B6C-5A44-8F41-A7B0-EFF6384332E9}"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de-DE"/>
        </a:p>
      </dgm:t>
    </dgm:pt>
    <dgm:pt modelId="{549008B2-8C1D-6146-8CE5-F3D2FD2554CB}">
      <dgm:prSet custT="1"/>
      <dgm:spPr>
        <a:solidFill>
          <a:schemeClr val="tx2"/>
        </a:solidFill>
      </dgm:spPr>
      <dgm:t>
        <a:bodyPr/>
        <a:lstStyle/>
        <a:p>
          <a:r>
            <a:rPr lang="fr-FR" sz="1400" dirty="0">
              <a:latin typeface="Sparkasse Medium" panose="020B0603080202020204" pitchFamily="34" charset="77"/>
            </a:rPr>
            <a:t>Phase 1</a:t>
          </a:r>
        </a:p>
        <a:p>
          <a:r>
            <a:rPr lang="fr-FR" sz="1400" dirty="0"/>
            <a:t>Lorem ipsum </a:t>
          </a:r>
          <a:r>
            <a:rPr lang="fr-FR" sz="1400" dirty="0" err="1"/>
            <a:t>det</a:t>
          </a:r>
          <a:r>
            <a:rPr lang="fr-FR" sz="1400" dirty="0"/>
            <a:t> con </a:t>
          </a:r>
          <a:r>
            <a:rPr lang="fr-FR" sz="1400" dirty="0" err="1"/>
            <a:t>wisi</a:t>
          </a:r>
          <a:endParaRPr lang="de-DE" sz="1400" dirty="0"/>
        </a:p>
      </dgm:t>
    </dgm:pt>
    <dgm:pt modelId="{331DB73C-A5EA-6E4D-AF27-FF2ED39D08B4}" type="parTrans" cxnId="{CE712609-A849-B145-AC5A-0E72FAF7C812}">
      <dgm:prSet/>
      <dgm:spPr/>
      <dgm:t>
        <a:bodyPr/>
        <a:lstStyle/>
        <a:p>
          <a:endParaRPr lang="de-DE" sz="1400"/>
        </a:p>
      </dgm:t>
    </dgm:pt>
    <dgm:pt modelId="{DEFCD9B3-9EA0-1D42-A7A3-70C8FFFCB011}" type="sibTrans" cxnId="{CE712609-A849-B145-AC5A-0E72FAF7C812}">
      <dgm:prSet/>
      <dgm:spPr/>
      <dgm:t>
        <a:bodyPr/>
        <a:lstStyle/>
        <a:p>
          <a:endParaRPr lang="de-DE" sz="1400"/>
        </a:p>
      </dgm:t>
    </dgm:pt>
    <dgm:pt modelId="{26161C80-BA77-C24D-B0C3-3605F8810E98}">
      <dgm:prSet custT="1"/>
      <dgm:spPr>
        <a:solidFill>
          <a:srgbClr val="666666"/>
        </a:solidFill>
      </dgm:spPr>
      <dgm:t>
        <a:bodyPr/>
        <a:lstStyle/>
        <a:p>
          <a:r>
            <a:rPr lang="fr-FR" sz="1400" dirty="0">
              <a:solidFill>
                <a:schemeClr val="bg1"/>
              </a:solidFill>
              <a:latin typeface="Sparkasse Medium" panose="020B0603080202020204" pitchFamily="34" charset="77"/>
            </a:rPr>
            <a:t>Phase 2</a:t>
          </a:r>
        </a:p>
        <a:p>
          <a:r>
            <a:rPr lang="fr-FR" sz="1400" dirty="0">
              <a:solidFill>
                <a:schemeClr val="bg1"/>
              </a:solidFill>
            </a:rPr>
            <a:t>Lorem </a:t>
          </a:r>
          <a:r>
            <a:rPr lang="fr-FR" sz="1400" dirty="0" err="1">
              <a:solidFill>
                <a:schemeClr val="bg1"/>
              </a:solidFill>
            </a:rPr>
            <a:t>ium</a:t>
          </a:r>
          <a:r>
            <a:rPr lang="fr-FR" sz="1400" dirty="0">
              <a:solidFill>
                <a:schemeClr val="bg1"/>
              </a:solidFill>
            </a:rPr>
            <a:t> don </a:t>
          </a:r>
          <a:r>
            <a:rPr lang="fr-FR" sz="1400" dirty="0" err="1">
              <a:solidFill>
                <a:schemeClr val="bg1"/>
              </a:solidFill>
            </a:rPr>
            <a:t>wisi</a:t>
          </a:r>
          <a:endParaRPr lang="de-DE" sz="1400" dirty="0">
            <a:solidFill>
              <a:schemeClr val="bg1"/>
            </a:solidFill>
          </a:endParaRPr>
        </a:p>
      </dgm:t>
    </dgm:pt>
    <dgm:pt modelId="{A00A6E67-E6AE-3345-8CD8-0DDAA30367A1}" type="parTrans" cxnId="{6C695BA0-1DA2-6449-AA49-57373D55BAE5}">
      <dgm:prSet/>
      <dgm:spPr/>
      <dgm:t>
        <a:bodyPr/>
        <a:lstStyle/>
        <a:p>
          <a:endParaRPr lang="de-DE" sz="1400"/>
        </a:p>
      </dgm:t>
    </dgm:pt>
    <dgm:pt modelId="{1872F13C-B3C7-D841-B179-C33743313379}" type="sibTrans" cxnId="{6C695BA0-1DA2-6449-AA49-57373D55BAE5}">
      <dgm:prSet/>
      <dgm:spPr/>
      <dgm:t>
        <a:bodyPr/>
        <a:lstStyle/>
        <a:p>
          <a:endParaRPr lang="de-DE" sz="1400"/>
        </a:p>
      </dgm:t>
    </dgm:pt>
    <dgm:pt modelId="{A35D0886-94EB-4444-AF3C-DFC6B086F90E}">
      <dgm:prSet custT="1"/>
      <dgm:spPr>
        <a:solidFill>
          <a:srgbClr val="666666"/>
        </a:solidFill>
      </dgm:spPr>
      <dgm:t>
        <a:bodyPr/>
        <a:lstStyle/>
        <a:p>
          <a:r>
            <a:rPr lang="fr-FR" sz="1400" dirty="0">
              <a:solidFill>
                <a:schemeClr val="bg1"/>
              </a:solidFill>
              <a:latin typeface="Sparkasse Medium" panose="020B0603080202020204" pitchFamily="34" charset="77"/>
            </a:rPr>
            <a:t>Phase 3</a:t>
          </a:r>
        </a:p>
        <a:p>
          <a:r>
            <a:rPr lang="fr-FR" sz="1400" dirty="0">
              <a:solidFill>
                <a:schemeClr val="bg1"/>
              </a:solidFill>
              <a:latin typeface="Sparkasse Lt" panose="020B0500050602020204" pitchFamily="34" charset="77"/>
            </a:rPr>
            <a:t>Lorem </a:t>
          </a:r>
          <a:r>
            <a:rPr lang="fr-FR" sz="1400" dirty="0" err="1">
              <a:solidFill>
                <a:schemeClr val="bg1"/>
              </a:solidFill>
              <a:latin typeface="Sparkasse Lt" panose="020B0500050602020204" pitchFamily="34" charset="77"/>
            </a:rPr>
            <a:t>ium</a:t>
          </a:r>
          <a:r>
            <a:rPr lang="fr-FR" sz="1400" dirty="0">
              <a:solidFill>
                <a:schemeClr val="bg1"/>
              </a:solidFill>
              <a:latin typeface="Sparkasse Lt" panose="020B0500050602020204" pitchFamily="34" charset="77"/>
            </a:rPr>
            <a:t> con </a:t>
          </a:r>
          <a:r>
            <a:rPr lang="fr-FR" sz="1400" dirty="0" err="1">
              <a:solidFill>
                <a:schemeClr val="bg1"/>
              </a:solidFill>
              <a:latin typeface="Sparkasse Lt" panose="020B0500050602020204" pitchFamily="34" charset="77"/>
            </a:rPr>
            <a:t>wisi</a:t>
          </a:r>
          <a:endParaRPr lang="fr-FR" sz="1400" dirty="0">
            <a:solidFill>
              <a:schemeClr val="bg1"/>
            </a:solidFill>
            <a:latin typeface="Sparkasse Lt" panose="020B0500050602020204" pitchFamily="34" charset="77"/>
          </a:endParaRPr>
        </a:p>
      </dgm:t>
    </dgm:pt>
    <dgm:pt modelId="{E86D6E8F-60E1-0944-9B37-66067A033F0F}" type="parTrans" cxnId="{3B1F3579-197C-9F49-A6D1-86A7EBA69F5D}">
      <dgm:prSet/>
      <dgm:spPr/>
      <dgm:t>
        <a:bodyPr/>
        <a:lstStyle/>
        <a:p>
          <a:endParaRPr lang="de-DE"/>
        </a:p>
      </dgm:t>
    </dgm:pt>
    <dgm:pt modelId="{8529E90E-6C88-AF48-B4C9-7BF80A2B50BC}" type="sibTrans" cxnId="{3B1F3579-197C-9F49-A6D1-86A7EBA69F5D}">
      <dgm:prSet/>
      <dgm:spPr/>
      <dgm:t>
        <a:bodyPr/>
        <a:lstStyle/>
        <a:p>
          <a:endParaRPr lang="de-DE"/>
        </a:p>
      </dgm:t>
    </dgm:pt>
    <dgm:pt modelId="{8A08EEF8-6EB6-5C46-BEAA-39D8C275B0FC}">
      <dgm:prSet custT="1"/>
      <dgm:spPr>
        <a:solidFill>
          <a:srgbClr val="666666"/>
        </a:solidFill>
      </dgm:spPr>
      <dgm:t>
        <a:bodyPr/>
        <a:lstStyle/>
        <a:p>
          <a:r>
            <a:rPr lang="fr-FR" sz="1400" dirty="0">
              <a:solidFill>
                <a:schemeClr val="bg1"/>
              </a:solidFill>
              <a:latin typeface="Sparkasse Medium" panose="020B0603080202020204" pitchFamily="34" charset="77"/>
            </a:rPr>
            <a:t>Phase 4</a:t>
          </a:r>
        </a:p>
        <a:p>
          <a:r>
            <a:rPr lang="fr-FR" sz="1400" dirty="0">
              <a:solidFill>
                <a:schemeClr val="bg1"/>
              </a:solidFill>
              <a:latin typeface="Sparkasse Lt" panose="020B0500050602020204" pitchFamily="34" charset="77"/>
            </a:rPr>
            <a:t>Lorem </a:t>
          </a:r>
          <a:r>
            <a:rPr lang="fr-FR" sz="1400" dirty="0" err="1">
              <a:solidFill>
                <a:schemeClr val="bg1"/>
              </a:solidFill>
              <a:latin typeface="Sparkasse Lt" panose="020B0500050602020204" pitchFamily="34" charset="77"/>
            </a:rPr>
            <a:t>ium</a:t>
          </a:r>
          <a:r>
            <a:rPr lang="fr-FR" sz="1400" dirty="0">
              <a:solidFill>
                <a:schemeClr val="bg1"/>
              </a:solidFill>
              <a:latin typeface="Sparkasse Lt" panose="020B0500050602020204" pitchFamily="34" charset="77"/>
            </a:rPr>
            <a:t> con </a:t>
          </a:r>
          <a:r>
            <a:rPr lang="fr-FR" sz="1400" dirty="0" err="1">
              <a:solidFill>
                <a:schemeClr val="bg1"/>
              </a:solidFill>
              <a:latin typeface="Sparkasse Lt" panose="020B0500050602020204" pitchFamily="34" charset="77"/>
            </a:rPr>
            <a:t>wisi</a:t>
          </a:r>
          <a:endParaRPr lang="fr-FR" sz="1400" dirty="0">
            <a:solidFill>
              <a:schemeClr val="bg1"/>
            </a:solidFill>
          </a:endParaRPr>
        </a:p>
      </dgm:t>
    </dgm:pt>
    <dgm:pt modelId="{FC4A7950-AF5B-6E4C-90B8-5368BD8DCFD4}" type="parTrans" cxnId="{09AA71A7-925D-7042-B0D8-BFD11BB52CB5}">
      <dgm:prSet/>
      <dgm:spPr/>
      <dgm:t>
        <a:bodyPr/>
        <a:lstStyle/>
        <a:p>
          <a:endParaRPr lang="de-DE"/>
        </a:p>
      </dgm:t>
    </dgm:pt>
    <dgm:pt modelId="{1396C334-49CC-B044-BF64-F55A3849CAF0}" type="sibTrans" cxnId="{09AA71A7-925D-7042-B0D8-BFD11BB52CB5}">
      <dgm:prSet/>
      <dgm:spPr/>
      <dgm:t>
        <a:bodyPr/>
        <a:lstStyle/>
        <a:p>
          <a:endParaRPr lang="de-DE"/>
        </a:p>
      </dgm:t>
    </dgm:pt>
    <dgm:pt modelId="{6A2D9A7C-5E4A-5049-BF31-B09EE5E6A6C5}" type="pres">
      <dgm:prSet presAssocID="{91D03B6C-5A44-8F41-A7B0-EFF6384332E9}" presName="Name0" presStyleCnt="0">
        <dgm:presLayoutVars>
          <dgm:dir/>
          <dgm:resizeHandles val="exact"/>
        </dgm:presLayoutVars>
      </dgm:prSet>
      <dgm:spPr/>
    </dgm:pt>
    <dgm:pt modelId="{631061EC-A0B2-9341-9339-05C43E0EE2D9}" type="pres">
      <dgm:prSet presAssocID="{549008B2-8C1D-6146-8CE5-F3D2FD2554CB}" presName="parTxOnly" presStyleLbl="node1" presStyleIdx="0" presStyleCnt="4">
        <dgm:presLayoutVars>
          <dgm:bulletEnabled val="1"/>
        </dgm:presLayoutVars>
      </dgm:prSet>
      <dgm:spPr/>
    </dgm:pt>
    <dgm:pt modelId="{A95B49E4-68FC-6F43-9D80-6DEC29BA83CF}" type="pres">
      <dgm:prSet presAssocID="{DEFCD9B3-9EA0-1D42-A7A3-70C8FFFCB011}" presName="parSpace" presStyleCnt="0"/>
      <dgm:spPr/>
    </dgm:pt>
    <dgm:pt modelId="{9B0E7DBE-3FA6-234A-B1BA-70164D9E29A6}" type="pres">
      <dgm:prSet presAssocID="{26161C80-BA77-C24D-B0C3-3605F8810E98}" presName="parTxOnly" presStyleLbl="node1" presStyleIdx="1" presStyleCnt="4">
        <dgm:presLayoutVars>
          <dgm:bulletEnabled val="1"/>
        </dgm:presLayoutVars>
      </dgm:prSet>
      <dgm:spPr/>
    </dgm:pt>
    <dgm:pt modelId="{841DF45B-6706-CC49-BC1C-35C21007FBCF}" type="pres">
      <dgm:prSet presAssocID="{1872F13C-B3C7-D841-B179-C33743313379}" presName="parSpace" presStyleCnt="0"/>
      <dgm:spPr/>
    </dgm:pt>
    <dgm:pt modelId="{C103A597-89CE-7145-9727-9549F0D3D293}" type="pres">
      <dgm:prSet presAssocID="{A35D0886-94EB-4444-AF3C-DFC6B086F90E}" presName="parTxOnly" presStyleLbl="node1" presStyleIdx="2" presStyleCnt="4">
        <dgm:presLayoutVars>
          <dgm:bulletEnabled val="1"/>
        </dgm:presLayoutVars>
      </dgm:prSet>
      <dgm:spPr/>
    </dgm:pt>
    <dgm:pt modelId="{B9B27AFD-3F4A-B247-89AF-C1C82D5101C5}" type="pres">
      <dgm:prSet presAssocID="{8529E90E-6C88-AF48-B4C9-7BF80A2B50BC}" presName="parSpace" presStyleCnt="0"/>
      <dgm:spPr/>
    </dgm:pt>
    <dgm:pt modelId="{BEE1552E-171B-E14F-B75C-B35B76839056}" type="pres">
      <dgm:prSet presAssocID="{8A08EEF8-6EB6-5C46-BEAA-39D8C275B0FC}" presName="parTxOnly" presStyleLbl="node1" presStyleIdx="3" presStyleCnt="4">
        <dgm:presLayoutVars>
          <dgm:bulletEnabled val="1"/>
        </dgm:presLayoutVars>
      </dgm:prSet>
      <dgm:spPr/>
    </dgm:pt>
  </dgm:ptLst>
  <dgm:cxnLst>
    <dgm:cxn modelId="{CE712609-A849-B145-AC5A-0E72FAF7C812}" srcId="{91D03B6C-5A44-8F41-A7B0-EFF6384332E9}" destId="{549008B2-8C1D-6146-8CE5-F3D2FD2554CB}" srcOrd="0" destOrd="0" parTransId="{331DB73C-A5EA-6E4D-AF27-FF2ED39D08B4}" sibTransId="{DEFCD9B3-9EA0-1D42-A7A3-70C8FFFCB011}"/>
    <dgm:cxn modelId="{2FD00931-01C6-D34D-B8F0-2C0DA7A3BAAB}" type="presOf" srcId="{8A08EEF8-6EB6-5C46-BEAA-39D8C275B0FC}" destId="{BEE1552E-171B-E14F-B75C-B35B76839056}" srcOrd="0" destOrd="0" presId="urn:microsoft.com/office/officeart/2005/8/layout/hChevron3"/>
    <dgm:cxn modelId="{3A4DA668-0172-964D-8DE2-AC453C2A6A19}" type="presOf" srcId="{549008B2-8C1D-6146-8CE5-F3D2FD2554CB}" destId="{631061EC-A0B2-9341-9339-05C43E0EE2D9}" srcOrd="0" destOrd="0" presId="urn:microsoft.com/office/officeart/2005/8/layout/hChevron3"/>
    <dgm:cxn modelId="{18171A70-D925-E941-97D3-3403D773C56C}" type="presOf" srcId="{A35D0886-94EB-4444-AF3C-DFC6B086F90E}" destId="{C103A597-89CE-7145-9727-9549F0D3D293}" srcOrd="0" destOrd="0" presId="urn:microsoft.com/office/officeart/2005/8/layout/hChevron3"/>
    <dgm:cxn modelId="{3B1F3579-197C-9F49-A6D1-86A7EBA69F5D}" srcId="{91D03B6C-5A44-8F41-A7B0-EFF6384332E9}" destId="{A35D0886-94EB-4444-AF3C-DFC6B086F90E}" srcOrd="2" destOrd="0" parTransId="{E86D6E8F-60E1-0944-9B37-66067A033F0F}" sibTransId="{8529E90E-6C88-AF48-B4C9-7BF80A2B50BC}"/>
    <dgm:cxn modelId="{6C695BA0-1DA2-6449-AA49-57373D55BAE5}" srcId="{91D03B6C-5A44-8F41-A7B0-EFF6384332E9}" destId="{26161C80-BA77-C24D-B0C3-3605F8810E98}" srcOrd="1" destOrd="0" parTransId="{A00A6E67-E6AE-3345-8CD8-0DDAA30367A1}" sibTransId="{1872F13C-B3C7-D841-B179-C33743313379}"/>
    <dgm:cxn modelId="{09AA71A7-925D-7042-B0D8-BFD11BB52CB5}" srcId="{91D03B6C-5A44-8F41-A7B0-EFF6384332E9}" destId="{8A08EEF8-6EB6-5C46-BEAA-39D8C275B0FC}" srcOrd="3" destOrd="0" parTransId="{FC4A7950-AF5B-6E4C-90B8-5368BD8DCFD4}" sibTransId="{1396C334-49CC-B044-BF64-F55A3849CAF0}"/>
    <dgm:cxn modelId="{1B954AF3-75D5-7749-A41E-2A935CBAE465}" type="presOf" srcId="{91D03B6C-5A44-8F41-A7B0-EFF6384332E9}" destId="{6A2D9A7C-5E4A-5049-BF31-B09EE5E6A6C5}" srcOrd="0" destOrd="0" presId="urn:microsoft.com/office/officeart/2005/8/layout/hChevron3"/>
    <dgm:cxn modelId="{F3C676F8-8120-4F4A-83C0-E433A4D9057B}" type="presOf" srcId="{26161C80-BA77-C24D-B0C3-3605F8810E98}" destId="{9B0E7DBE-3FA6-234A-B1BA-70164D9E29A6}" srcOrd="0" destOrd="0" presId="urn:microsoft.com/office/officeart/2005/8/layout/hChevron3"/>
    <dgm:cxn modelId="{CC41D2B9-9086-A742-BB49-A912EDAC895A}" type="presParOf" srcId="{6A2D9A7C-5E4A-5049-BF31-B09EE5E6A6C5}" destId="{631061EC-A0B2-9341-9339-05C43E0EE2D9}" srcOrd="0" destOrd="0" presId="urn:microsoft.com/office/officeart/2005/8/layout/hChevron3"/>
    <dgm:cxn modelId="{EA52EE88-3927-A047-B936-8379CE4BE115}" type="presParOf" srcId="{6A2D9A7C-5E4A-5049-BF31-B09EE5E6A6C5}" destId="{A95B49E4-68FC-6F43-9D80-6DEC29BA83CF}" srcOrd="1" destOrd="0" presId="urn:microsoft.com/office/officeart/2005/8/layout/hChevron3"/>
    <dgm:cxn modelId="{520DF682-BBB2-B640-877A-12EBF85303B0}" type="presParOf" srcId="{6A2D9A7C-5E4A-5049-BF31-B09EE5E6A6C5}" destId="{9B0E7DBE-3FA6-234A-B1BA-70164D9E29A6}" srcOrd="2" destOrd="0" presId="urn:microsoft.com/office/officeart/2005/8/layout/hChevron3"/>
    <dgm:cxn modelId="{1180B490-7167-3B45-8581-7106EBC96378}" type="presParOf" srcId="{6A2D9A7C-5E4A-5049-BF31-B09EE5E6A6C5}" destId="{841DF45B-6706-CC49-BC1C-35C21007FBCF}" srcOrd="3" destOrd="0" presId="urn:microsoft.com/office/officeart/2005/8/layout/hChevron3"/>
    <dgm:cxn modelId="{9D9819F2-E34B-5741-AE22-178994A3EF7A}" type="presParOf" srcId="{6A2D9A7C-5E4A-5049-BF31-B09EE5E6A6C5}" destId="{C103A597-89CE-7145-9727-9549F0D3D293}" srcOrd="4" destOrd="0" presId="urn:microsoft.com/office/officeart/2005/8/layout/hChevron3"/>
    <dgm:cxn modelId="{B73CA630-B36A-E24E-AB4B-FE586DF4DE4D}" type="presParOf" srcId="{6A2D9A7C-5E4A-5049-BF31-B09EE5E6A6C5}" destId="{B9B27AFD-3F4A-B247-89AF-C1C82D5101C5}" srcOrd="5" destOrd="0" presId="urn:microsoft.com/office/officeart/2005/8/layout/hChevron3"/>
    <dgm:cxn modelId="{268DF166-0A8C-2B4A-81CC-3902F321575A}" type="presParOf" srcId="{6A2D9A7C-5E4A-5049-BF31-B09EE5E6A6C5}" destId="{BEE1552E-171B-E14F-B75C-B35B76839056}" srcOrd="6"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D03B6C-5A44-8F41-A7B0-EFF6384332E9}"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de-DE"/>
        </a:p>
      </dgm:t>
    </dgm:pt>
    <dgm:pt modelId="{549008B2-8C1D-6146-8CE5-F3D2FD2554CB}">
      <dgm:prSet custT="1"/>
      <dgm:spPr>
        <a:solidFill>
          <a:srgbClr val="D9D9D9"/>
        </a:solidFill>
      </dgm:spPr>
      <dgm:t>
        <a:bodyPr/>
        <a:lstStyle/>
        <a:p>
          <a:r>
            <a:rPr lang="fr-FR" sz="1400" dirty="0">
              <a:solidFill>
                <a:schemeClr val="tx1"/>
              </a:solidFill>
              <a:latin typeface="Sparkasse Medium" panose="020B0603080202020204" pitchFamily="34" charset="77"/>
            </a:rPr>
            <a:t>Phase 1</a:t>
          </a:r>
        </a:p>
        <a:p>
          <a:r>
            <a:rPr lang="fr-FR" sz="1400" dirty="0">
              <a:solidFill>
                <a:schemeClr val="tx1"/>
              </a:solidFill>
            </a:rPr>
            <a:t>Lorem ipsum </a:t>
          </a:r>
          <a:r>
            <a:rPr lang="fr-FR" sz="1400" dirty="0" err="1">
              <a:solidFill>
                <a:schemeClr val="tx1"/>
              </a:solidFill>
            </a:rPr>
            <a:t>dolamet</a:t>
          </a:r>
          <a:r>
            <a:rPr lang="fr-FR" sz="1400" dirty="0">
              <a:solidFill>
                <a:schemeClr val="tx1"/>
              </a:solidFill>
            </a:rPr>
            <a:t> con </a:t>
          </a:r>
          <a:r>
            <a:rPr lang="fr-FR" sz="1400" dirty="0" err="1">
              <a:solidFill>
                <a:schemeClr val="tx1"/>
              </a:solidFill>
            </a:rPr>
            <a:t>wisi</a:t>
          </a:r>
          <a:endParaRPr lang="de-DE" sz="1400" dirty="0">
            <a:solidFill>
              <a:schemeClr val="tx1"/>
            </a:solidFill>
          </a:endParaRPr>
        </a:p>
      </dgm:t>
    </dgm:pt>
    <dgm:pt modelId="{331DB73C-A5EA-6E4D-AF27-FF2ED39D08B4}" type="parTrans" cxnId="{CE712609-A849-B145-AC5A-0E72FAF7C812}">
      <dgm:prSet/>
      <dgm:spPr/>
      <dgm:t>
        <a:bodyPr/>
        <a:lstStyle/>
        <a:p>
          <a:endParaRPr lang="de-DE" sz="1400"/>
        </a:p>
      </dgm:t>
    </dgm:pt>
    <dgm:pt modelId="{DEFCD9B3-9EA0-1D42-A7A3-70C8FFFCB011}" type="sibTrans" cxnId="{CE712609-A849-B145-AC5A-0E72FAF7C812}">
      <dgm:prSet/>
      <dgm:spPr/>
      <dgm:t>
        <a:bodyPr/>
        <a:lstStyle/>
        <a:p>
          <a:endParaRPr lang="de-DE" sz="1400"/>
        </a:p>
      </dgm:t>
    </dgm:pt>
    <dgm:pt modelId="{A35D0886-94EB-4444-AF3C-DFC6B086F90E}">
      <dgm:prSet custT="1"/>
      <dgm:spPr>
        <a:solidFill>
          <a:srgbClr val="666666"/>
        </a:solidFill>
      </dgm:spPr>
      <dgm:t>
        <a:bodyPr/>
        <a:lstStyle/>
        <a:p>
          <a:r>
            <a:rPr lang="fr-FR" sz="1400" dirty="0">
              <a:solidFill>
                <a:schemeClr val="bg1"/>
              </a:solidFill>
              <a:latin typeface="Sparkasse Medium" panose="020B0603080202020204" pitchFamily="34" charset="77"/>
            </a:rPr>
            <a:t>Phase 3</a:t>
          </a:r>
        </a:p>
        <a:p>
          <a:r>
            <a:rPr lang="fr-FR" sz="1400" dirty="0">
              <a:solidFill>
                <a:schemeClr val="bg1"/>
              </a:solidFill>
              <a:latin typeface="Sparkasse Lt" panose="020B0500050602020204" pitchFamily="34" charset="77"/>
            </a:rPr>
            <a:t>Lorem </a:t>
          </a:r>
          <a:r>
            <a:rPr lang="fr-FR" sz="1400" dirty="0" err="1">
              <a:solidFill>
                <a:schemeClr val="bg1"/>
              </a:solidFill>
              <a:latin typeface="Sparkasse Lt" panose="020B0500050602020204" pitchFamily="34" charset="77"/>
            </a:rPr>
            <a:t>ium</a:t>
          </a:r>
          <a:r>
            <a:rPr lang="fr-FR" sz="1400" dirty="0">
              <a:solidFill>
                <a:schemeClr val="bg1"/>
              </a:solidFill>
              <a:latin typeface="Sparkasse Lt" panose="020B0500050602020204" pitchFamily="34" charset="77"/>
            </a:rPr>
            <a:t> </a:t>
          </a:r>
          <a:r>
            <a:rPr lang="fr-FR" sz="1400" dirty="0" err="1">
              <a:solidFill>
                <a:schemeClr val="bg1"/>
              </a:solidFill>
              <a:latin typeface="Sparkasse Lt" panose="020B0500050602020204" pitchFamily="34" charset="77"/>
            </a:rPr>
            <a:t>dolor</a:t>
          </a:r>
          <a:r>
            <a:rPr lang="fr-FR" sz="1400" dirty="0">
              <a:solidFill>
                <a:schemeClr val="bg1"/>
              </a:solidFill>
              <a:latin typeface="Sparkasse Lt" panose="020B0500050602020204" pitchFamily="34" charset="77"/>
            </a:rPr>
            <a:t> </a:t>
          </a:r>
          <a:r>
            <a:rPr lang="fr-FR" sz="1400" dirty="0" err="1">
              <a:solidFill>
                <a:schemeClr val="bg1"/>
              </a:solidFill>
              <a:latin typeface="Sparkasse Lt" panose="020B0500050602020204" pitchFamily="34" charset="77"/>
            </a:rPr>
            <a:t>sit</a:t>
          </a:r>
          <a:r>
            <a:rPr lang="fr-FR" sz="1400" dirty="0">
              <a:solidFill>
                <a:schemeClr val="bg1"/>
              </a:solidFill>
              <a:latin typeface="Sparkasse Lt" panose="020B0500050602020204" pitchFamily="34" charset="77"/>
            </a:rPr>
            <a:t> </a:t>
          </a:r>
          <a:r>
            <a:rPr lang="fr-FR" sz="1400" dirty="0" err="1">
              <a:solidFill>
                <a:schemeClr val="bg1"/>
              </a:solidFill>
              <a:latin typeface="Sparkasse Lt" panose="020B0500050602020204" pitchFamily="34" charset="77"/>
            </a:rPr>
            <a:t>amet</a:t>
          </a:r>
          <a:r>
            <a:rPr lang="fr-FR" sz="1400" dirty="0">
              <a:solidFill>
                <a:schemeClr val="bg1"/>
              </a:solidFill>
              <a:latin typeface="Sparkasse Lt" panose="020B0500050602020204" pitchFamily="34" charset="77"/>
            </a:rPr>
            <a:t> con </a:t>
          </a:r>
          <a:r>
            <a:rPr lang="fr-FR" sz="1400" dirty="0" err="1">
              <a:solidFill>
                <a:schemeClr val="bg1"/>
              </a:solidFill>
              <a:latin typeface="Sparkasse Lt" panose="020B0500050602020204" pitchFamily="34" charset="77"/>
            </a:rPr>
            <a:t>wisi</a:t>
          </a:r>
          <a:endParaRPr lang="fr-FR" sz="1400" dirty="0">
            <a:solidFill>
              <a:schemeClr val="bg1"/>
            </a:solidFill>
            <a:latin typeface="Sparkasse Lt" panose="020B0500050602020204" pitchFamily="34" charset="77"/>
          </a:endParaRPr>
        </a:p>
      </dgm:t>
    </dgm:pt>
    <dgm:pt modelId="{E86D6E8F-60E1-0944-9B37-66067A033F0F}" type="parTrans" cxnId="{3B1F3579-197C-9F49-A6D1-86A7EBA69F5D}">
      <dgm:prSet/>
      <dgm:spPr/>
      <dgm:t>
        <a:bodyPr/>
        <a:lstStyle/>
        <a:p>
          <a:endParaRPr lang="de-DE"/>
        </a:p>
      </dgm:t>
    </dgm:pt>
    <dgm:pt modelId="{8529E90E-6C88-AF48-B4C9-7BF80A2B50BC}" type="sibTrans" cxnId="{3B1F3579-197C-9F49-A6D1-86A7EBA69F5D}">
      <dgm:prSet/>
      <dgm:spPr/>
      <dgm:t>
        <a:bodyPr/>
        <a:lstStyle/>
        <a:p>
          <a:endParaRPr lang="de-DE"/>
        </a:p>
      </dgm:t>
    </dgm:pt>
    <dgm:pt modelId="{26161C80-BA77-C24D-B0C3-3605F8810E98}">
      <dgm:prSet custT="1"/>
      <dgm:spPr>
        <a:solidFill>
          <a:srgbClr val="999999"/>
        </a:solidFill>
      </dgm:spPr>
      <dgm:t>
        <a:bodyPr/>
        <a:lstStyle/>
        <a:p>
          <a:r>
            <a:rPr lang="fr-FR" sz="1400" dirty="0">
              <a:solidFill>
                <a:schemeClr val="bg1"/>
              </a:solidFill>
              <a:latin typeface="Sparkasse Medium" panose="020B0603080202020204" pitchFamily="34" charset="77"/>
            </a:rPr>
            <a:t>Phase 2</a:t>
          </a:r>
        </a:p>
        <a:p>
          <a:r>
            <a:rPr lang="fr-FR" sz="1400" dirty="0">
              <a:solidFill>
                <a:schemeClr val="bg1"/>
              </a:solidFill>
            </a:rPr>
            <a:t>Lorem </a:t>
          </a:r>
          <a:r>
            <a:rPr lang="fr-FR" sz="1400" dirty="0" err="1">
              <a:solidFill>
                <a:schemeClr val="bg1"/>
              </a:solidFill>
            </a:rPr>
            <a:t>ium</a:t>
          </a:r>
          <a:r>
            <a:rPr lang="fr-FR" sz="1400" dirty="0">
              <a:solidFill>
                <a:schemeClr val="bg1"/>
              </a:solidFill>
            </a:rPr>
            <a:t> </a:t>
          </a:r>
          <a:r>
            <a:rPr lang="fr-FR" sz="1400" dirty="0" err="1">
              <a:solidFill>
                <a:schemeClr val="bg1"/>
              </a:solidFill>
            </a:rPr>
            <a:t>dolor</a:t>
          </a:r>
          <a:r>
            <a:rPr lang="fr-FR" sz="1400" dirty="0">
              <a:solidFill>
                <a:schemeClr val="bg1"/>
              </a:solidFill>
            </a:rPr>
            <a:t> </a:t>
          </a:r>
          <a:r>
            <a:rPr lang="fr-FR" sz="1400" dirty="0" err="1">
              <a:solidFill>
                <a:schemeClr val="bg1"/>
              </a:solidFill>
            </a:rPr>
            <a:t>sit</a:t>
          </a:r>
          <a:r>
            <a:rPr lang="fr-FR" sz="1400" dirty="0">
              <a:solidFill>
                <a:schemeClr val="bg1"/>
              </a:solidFill>
            </a:rPr>
            <a:t> </a:t>
          </a:r>
          <a:r>
            <a:rPr lang="fr-FR" sz="1400" dirty="0" err="1">
              <a:solidFill>
                <a:schemeClr val="bg1"/>
              </a:solidFill>
            </a:rPr>
            <a:t>amet</a:t>
          </a:r>
          <a:r>
            <a:rPr lang="fr-FR" sz="1400" dirty="0">
              <a:solidFill>
                <a:schemeClr val="bg1"/>
              </a:solidFill>
            </a:rPr>
            <a:t> con </a:t>
          </a:r>
          <a:r>
            <a:rPr lang="fr-FR" sz="1400" dirty="0" err="1">
              <a:solidFill>
                <a:schemeClr val="bg1"/>
              </a:solidFill>
            </a:rPr>
            <a:t>wisi</a:t>
          </a:r>
          <a:endParaRPr lang="de-DE" sz="1400" dirty="0">
            <a:solidFill>
              <a:schemeClr val="bg1"/>
            </a:solidFill>
          </a:endParaRPr>
        </a:p>
      </dgm:t>
    </dgm:pt>
    <dgm:pt modelId="{1872F13C-B3C7-D841-B179-C33743313379}" type="sibTrans" cxnId="{6C695BA0-1DA2-6449-AA49-57373D55BAE5}">
      <dgm:prSet/>
      <dgm:spPr/>
      <dgm:t>
        <a:bodyPr/>
        <a:lstStyle/>
        <a:p>
          <a:endParaRPr lang="de-DE" sz="1400"/>
        </a:p>
      </dgm:t>
    </dgm:pt>
    <dgm:pt modelId="{A00A6E67-E6AE-3345-8CD8-0DDAA30367A1}" type="parTrans" cxnId="{6C695BA0-1DA2-6449-AA49-57373D55BAE5}">
      <dgm:prSet/>
      <dgm:spPr/>
      <dgm:t>
        <a:bodyPr/>
        <a:lstStyle/>
        <a:p>
          <a:endParaRPr lang="de-DE" sz="1400"/>
        </a:p>
      </dgm:t>
    </dgm:pt>
    <dgm:pt modelId="{6A2D9A7C-5E4A-5049-BF31-B09EE5E6A6C5}" type="pres">
      <dgm:prSet presAssocID="{91D03B6C-5A44-8F41-A7B0-EFF6384332E9}" presName="Name0" presStyleCnt="0">
        <dgm:presLayoutVars>
          <dgm:dir/>
          <dgm:resizeHandles val="exact"/>
        </dgm:presLayoutVars>
      </dgm:prSet>
      <dgm:spPr/>
    </dgm:pt>
    <dgm:pt modelId="{631061EC-A0B2-9341-9339-05C43E0EE2D9}" type="pres">
      <dgm:prSet presAssocID="{549008B2-8C1D-6146-8CE5-F3D2FD2554CB}" presName="parTxOnly" presStyleLbl="node1" presStyleIdx="0" presStyleCnt="3" custLinFactNeighborY="-14356">
        <dgm:presLayoutVars>
          <dgm:bulletEnabled val="1"/>
        </dgm:presLayoutVars>
      </dgm:prSet>
      <dgm:spPr/>
    </dgm:pt>
    <dgm:pt modelId="{A95B49E4-68FC-6F43-9D80-6DEC29BA83CF}" type="pres">
      <dgm:prSet presAssocID="{DEFCD9B3-9EA0-1D42-A7A3-70C8FFFCB011}" presName="parSpace" presStyleCnt="0"/>
      <dgm:spPr/>
    </dgm:pt>
    <dgm:pt modelId="{9B0E7DBE-3FA6-234A-B1BA-70164D9E29A6}" type="pres">
      <dgm:prSet presAssocID="{26161C80-BA77-C24D-B0C3-3605F8810E98}" presName="parTxOnly" presStyleLbl="node1" presStyleIdx="1" presStyleCnt="3">
        <dgm:presLayoutVars>
          <dgm:bulletEnabled val="1"/>
        </dgm:presLayoutVars>
      </dgm:prSet>
      <dgm:spPr/>
    </dgm:pt>
    <dgm:pt modelId="{841DF45B-6706-CC49-BC1C-35C21007FBCF}" type="pres">
      <dgm:prSet presAssocID="{1872F13C-B3C7-D841-B179-C33743313379}" presName="parSpace" presStyleCnt="0"/>
      <dgm:spPr/>
    </dgm:pt>
    <dgm:pt modelId="{C103A597-89CE-7145-9727-9549F0D3D293}" type="pres">
      <dgm:prSet presAssocID="{A35D0886-94EB-4444-AF3C-DFC6B086F90E}" presName="parTxOnly" presStyleLbl="node1" presStyleIdx="2" presStyleCnt="3">
        <dgm:presLayoutVars>
          <dgm:bulletEnabled val="1"/>
        </dgm:presLayoutVars>
      </dgm:prSet>
      <dgm:spPr/>
    </dgm:pt>
  </dgm:ptLst>
  <dgm:cxnLst>
    <dgm:cxn modelId="{CE712609-A849-B145-AC5A-0E72FAF7C812}" srcId="{91D03B6C-5A44-8F41-A7B0-EFF6384332E9}" destId="{549008B2-8C1D-6146-8CE5-F3D2FD2554CB}" srcOrd="0" destOrd="0" parTransId="{331DB73C-A5EA-6E4D-AF27-FF2ED39D08B4}" sibTransId="{DEFCD9B3-9EA0-1D42-A7A3-70C8FFFCB011}"/>
    <dgm:cxn modelId="{3A4DA668-0172-964D-8DE2-AC453C2A6A19}" type="presOf" srcId="{549008B2-8C1D-6146-8CE5-F3D2FD2554CB}" destId="{631061EC-A0B2-9341-9339-05C43E0EE2D9}" srcOrd="0" destOrd="0" presId="urn:microsoft.com/office/officeart/2005/8/layout/hChevron3"/>
    <dgm:cxn modelId="{18171A70-D925-E941-97D3-3403D773C56C}" type="presOf" srcId="{A35D0886-94EB-4444-AF3C-DFC6B086F90E}" destId="{C103A597-89CE-7145-9727-9549F0D3D293}" srcOrd="0" destOrd="0" presId="urn:microsoft.com/office/officeart/2005/8/layout/hChevron3"/>
    <dgm:cxn modelId="{3B1F3579-197C-9F49-A6D1-86A7EBA69F5D}" srcId="{91D03B6C-5A44-8F41-A7B0-EFF6384332E9}" destId="{A35D0886-94EB-4444-AF3C-DFC6B086F90E}" srcOrd="2" destOrd="0" parTransId="{E86D6E8F-60E1-0944-9B37-66067A033F0F}" sibTransId="{8529E90E-6C88-AF48-B4C9-7BF80A2B50BC}"/>
    <dgm:cxn modelId="{6C695BA0-1DA2-6449-AA49-57373D55BAE5}" srcId="{91D03B6C-5A44-8F41-A7B0-EFF6384332E9}" destId="{26161C80-BA77-C24D-B0C3-3605F8810E98}" srcOrd="1" destOrd="0" parTransId="{A00A6E67-E6AE-3345-8CD8-0DDAA30367A1}" sibTransId="{1872F13C-B3C7-D841-B179-C33743313379}"/>
    <dgm:cxn modelId="{1B954AF3-75D5-7749-A41E-2A935CBAE465}" type="presOf" srcId="{91D03B6C-5A44-8F41-A7B0-EFF6384332E9}" destId="{6A2D9A7C-5E4A-5049-BF31-B09EE5E6A6C5}" srcOrd="0" destOrd="0" presId="urn:microsoft.com/office/officeart/2005/8/layout/hChevron3"/>
    <dgm:cxn modelId="{F3C676F8-8120-4F4A-83C0-E433A4D9057B}" type="presOf" srcId="{26161C80-BA77-C24D-B0C3-3605F8810E98}" destId="{9B0E7DBE-3FA6-234A-B1BA-70164D9E29A6}" srcOrd="0" destOrd="0" presId="urn:microsoft.com/office/officeart/2005/8/layout/hChevron3"/>
    <dgm:cxn modelId="{CC41D2B9-9086-A742-BB49-A912EDAC895A}" type="presParOf" srcId="{6A2D9A7C-5E4A-5049-BF31-B09EE5E6A6C5}" destId="{631061EC-A0B2-9341-9339-05C43E0EE2D9}" srcOrd="0" destOrd="0" presId="urn:microsoft.com/office/officeart/2005/8/layout/hChevron3"/>
    <dgm:cxn modelId="{EA52EE88-3927-A047-B936-8379CE4BE115}" type="presParOf" srcId="{6A2D9A7C-5E4A-5049-BF31-B09EE5E6A6C5}" destId="{A95B49E4-68FC-6F43-9D80-6DEC29BA83CF}" srcOrd="1" destOrd="0" presId="urn:microsoft.com/office/officeart/2005/8/layout/hChevron3"/>
    <dgm:cxn modelId="{520DF682-BBB2-B640-877A-12EBF85303B0}" type="presParOf" srcId="{6A2D9A7C-5E4A-5049-BF31-B09EE5E6A6C5}" destId="{9B0E7DBE-3FA6-234A-B1BA-70164D9E29A6}" srcOrd="2" destOrd="0" presId="urn:microsoft.com/office/officeart/2005/8/layout/hChevron3"/>
    <dgm:cxn modelId="{1180B490-7167-3B45-8581-7106EBC96378}" type="presParOf" srcId="{6A2D9A7C-5E4A-5049-BF31-B09EE5E6A6C5}" destId="{841DF45B-6706-CC49-BC1C-35C21007FBCF}" srcOrd="3" destOrd="0" presId="urn:microsoft.com/office/officeart/2005/8/layout/hChevron3"/>
    <dgm:cxn modelId="{9D9819F2-E34B-5741-AE22-178994A3EF7A}" type="presParOf" srcId="{6A2D9A7C-5E4A-5049-BF31-B09EE5E6A6C5}" destId="{C103A597-89CE-7145-9727-9549F0D3D293}" srcOrd="4"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1D03B6C-5A44-8F41-A7B0-EFF6384332E9}"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de-DE"/>
        </a:p>
      </dgm:t>
    </dgm:pt>
    <dgm:pt modelId="{549008B2-8C1D-6146-8CE5-F3D2FD2554CB}">
      <dgm:prSet custT="1"/>
      <dgm:spPr>
        <a:solidFill>
          <a:srgbClr val="FFC900"/>
        </a:solidFill>
      </dgm:spPr>
      <dgm:t>
        <a:bodyPr/>
        <a:lstStyle/>
        <a:p>
          <a:r>
            <a:rPr lang="fr-FR" sz="1400" dirty="0">
              <a:solidFill>
                <a:schemeClr val="tx1"/>
              </a:solidFill>
              <a:latin typeface="Sparkasse Medium" panose="020B0603080202020204" pitchFamily="34" charset="77"/>
            </a:rPr>
            <a:t>Phase 1</a:t>
          </a:r>
        </a:p>
        <a:p>
          <a:r>
            <a:rPr lang="fr-FR" sz="1400" dirty="0">
              <a:solidFill>
                <a:schemeClr val="tx1"/>
              </a:solidFill>
            </a:rPr>
            <a:t>Lorem ipsum </a:t>
          </a:r>
          <a:r>
            <a:rPr lang="fr-FR" sz="1400" dirty="0" err="1">
              <a:solidFill>
                <a:schemeClr val="tx1"/>
              </a:solidFill>
            </a:rPr>
            <a:t>dolor</a:t>
          </a:r>
          <a:r>
            <a:rPr lang="fr-FR" sz="1400" dirty="0">
              <a:solidFill>
                <a:schemeClr val="tx1"/>
              </a:solidFill>
            </a:rPr>
            <a:t> </a:t>
          </a:r>
          <a:r>
            <a:rPr lang="fr-FR" sz="1400" dirty="0" err="1">
              <a:solidFill>
                <a:schemeClr val="tx1"/>
              </a:solidFill>
            </a:rPr>
            <a:t>sit</a:t>
          </a:r>
          <a:r>
            <a:rPr lang="fr-FR" sz="1400" dirty="0">
              <a:solidFill>
                <a:schemeClr val="tx1"/>
              </a:solidFill>
            </a:rPr>
            <a:t> </a:t>
          </a:r>
          <a:r>
            <a:rPr lang="fr-FR" sz="1400" dirty="0" err="1">
              <a:solidFill>
                <a:schemeClr val="tx1"/>
              </a:solidFill>
            </a:rPr>
            <a:t>aisi</a:t>
          </a:r>
          <a:endParaRPr lang="de-DE" sz="1400" dirty="0">
            <a:solidFill>
              <a:schemeClr val="tx1"/>
            </a:solidFill>
          </a:endParaRPr>
        </a:p>
      </dgm:t>
    </dgm:pt>
    <dgm:pt modelId="{331DB73C-A5EA-6E4D-AF27-FF2ED39D08B4}" type="parTrans" cxnId="{CE712609-A849-B145-AC5A-0E72FAF7C812}">
      <dgm:prSet/>
      <dgm:spPr/>
      <dgm:t>
        <a:bodyPr/>
        <a:lstStyle/>
        <a:p>
          <a:endParaRPr lang="de-DE" sz="1400"/>
        </a:p>
      </dgm:t>
    </dgm:pt>
    <dgm:pt modelId="{DEFCD9B3-9EA0-1D42-A7A3-70C8FFFCB011}" type="sibTrans" cxnId="{CE712609-A849-B145-AC5A-0E72FAF7C812}">
      <dgm:prSet/>
      <dgm:spPr/>
      <dgm:t>
        <a:bodyPr/>
        <a:lstStyle/>
        <a:p>
          <a:endParaRPr lang="de-DE" sz="1400"/>
        </a:p>
      </dgm:t>
    </dgm:pt>
    <dgm:pt modelId="{26161C80-BA77-C24D-B0C3-3605F8810E98}">
      <dgm:prSet custT="1"/>
      <dgm:spPr>
        <a:solidFill>
          <a:srgbClr val="FF8F00"/>
        </a:solidFill>
      </dgm:spPr>
      <dgm:t>
        <a:bodyPr/>
        <a:lstStyle/>
        <a:p>
          <a:r>
            <a:rPr lang="fr-FR" sz="1400" dirty="0">
              <a:solidFill>
                <a:schemeClr val="tx1"/>
              </a:solidFill>
              <a:latin typeface="Sparkasse Medium" panose="020B0603080202020204" pitchFamily="34" charset="77"/>
            </a:rPr>
            <a:t>Phase 2</a:t>
          </a:r>
        </a:p>
        <a:p>
          <a:r>
            <a:rPr lang="fr-FR" sz="1400" dirty="0">
              <a:solidFill>
                <a:schemeClr val="tx1"/>
              </a:solidFill>
            </a:rPr>
            <a:t>Lorem </a:t>
          </a:r>
          <a:r>
            <a:rPr lang="fr-FR" sz="1400" dirty="0" err="1">
              <a:solidFill>
                <a:schemeClr val="tx1"/>
              </a:solidFill>
            </a:rPr>
            <a:t>ium</a:t>
          </a:r>
          <a:r>
            <a:rPr lang="fr-FR" sz="1400" dirty="0">
              <a:solidFill>
                <a:schemeClr val="tx1"/>
              </a:solidFill>
            </a:rPr>
            <a:t> </a:t>
          </a:r>
          <a:r>
            <a:rPr lang="fr-FR" sz="1400" dirty="0" err="1">
              <a:solidFill>
                <a:schemeClr val="tx1"/>
              </a:solidFill>
            </a:rPr>
            <a:t>dolor</a:t>
          </a:r>
          <a:r>
            <a:rPr lang="fr-FR" sz="1400" dirty="0">
              <a:solidFill>
                <a:schemeClr val="tx1"/>
              </a:solidFill>
            </a:rPr>
            <a:t> </a:t>
          </a:r>
          <a:r>
            <a:rPr lang="fr-FR" sz="1400" dirty="0" err="1">
              <a:solidFill>
                <a:schemeClr val="tx1"/>
              </a:solidFill>
            </a:rPr>
            <a:t>sit</a:t>
          </a:r>
          <a:r>
            <a:rPr lang="fr-FR" sz="1400" dirty="0">
              <a:solidFill>
                <a:schemeClr val="tx1"/>
              </a:solidFill>
            </a:rPr>
            <a:t> </a:t>
          </a:r>
          <a:r>
            <a:rPr lang="fr-FR" sz="1400" dirty="0" err="1">
              <a:solidFill>
                <a:schemeClr val="tx1"/>
              </a:solidFill>
            </a:rPr>
            <a:t>amet</a:t>
          </a:r>
          <a:r>
            <a:rPr lang="fr-FR" sz="1400" dirty="0">
              <a:solidFill>
                <a:schemeClr val="tx1"/>
              </a:solidFill>
            </a:rPr>
            <a:t> con </a:t>
          </a:r>
          <a:r>
            <a:rPr lang="fr-FR" sz="1400" dirty="0" err="1">
              <a:solidFill>
                <a:schemeClr val="tx1"/>
              </a:solidFill>
            </a:rPr>
            <a:t>wisi</a:t>
          </a:r>
          <a:endParaRPr lang="de-DE" sz="1400" dirty="0">
            <a:solidFill>
              <a:schemeClr val="tx1"/>
            </a:solidFill>
          </a:endParaRPr>
        </a:p>
      </dgm:t>
    </dgm:pt>
    <dgm:pt modelId="{A00A6E67-E6AE-3345-8CD8-0DDAA30367A1}" type="parTrans" cxnId="{6C695BA0-1DA2-6449-AA49-57373D55BAE5}">
      <dgm:prSet/>
      <dgm:spPr/>
      <dgm:t>
        <a:bodyPr/>
        <a:lstStyle/>
        <a:p>
          <a:endParaRPr lang="de-DE" sz="1400"/>
        </a:p>
      </dgm:t>
    </dgm:pt>
    <dgm:pt modelId="{1872F13C-B3C7-D841-B179-C33743313379}" type="sibTrans" cxnId="{6C695BA0-1DA2-6449-AA49-57373D55BAE5}">
      <dgm:prSet/>
      <dgm:spPr/>
      <dgm:t>
        <a:bodyPr/>
        <a:lstStyle/>
        <a:p>
          <a:endParaRPr lang="de-DE" sz="1400"/>
        </a:p>
      </dgm:t>
    </dgm:pt>
    <dgm:pt modelId="{6A2D9A7C-5E4A-5049-BF31-B09EE5E6A6C5}" type="pres">
      <dgm:prSet presAssocID="{91D03B6C-5A44-8F41-A7B0-EFF6384332E9}" presName="Name0" presStyleCnt="0">
        <dgm:presLayoutVars>
          <dgm:dir/>
          <dgm:resizeHandles val="exact"/>
        </dgm:presLayoutVars>
      </dgm:prSet>
      <dgm:spPr/>
    </dgm:pt>
    <dgm:pt modelId="{631061EC-A0B2-9341-9339-05C43E0EE2D9}" type="pres">
      <dgm:prSet presAssocID="{549008B2-8C1D-6146-8CE5-F3D2FD2554CB}" presName="parTxOnly" presStyleLbl="node1" presStyleIdx="0" presStyleCnt="2">
        <dgm:presLayoutVars>
          <dgm:bulletEnabled val="1"/>
        </dgm:presLayoutVars>
      </dgm:prSet>
      <dgm:spPr/>
    </dgm:pt>
    <dgm:pt modelId="{A95B49E4-68FC-6F43-9D80-6DEC29BA83CF}" type="pres">
      <dgm:prSet presAssocID="{DEFCD9B3-9EA0-1D42-A7A3-70C8FFFCB011}" presName="parSpace" presStyleCnt="0"/>
      <dgm:spPr/>
    </dgm:pt>
    <dgm:pt modelId="{9B0E7DBE-3FA6-234A-B1BA-70164D9E29A6}" type="pres">
      <dgm:prSet presAssocID="{26161C80-BA77-C24D-B0C3-3605F8810E98}" presName="parTxOnly" presStyleLbl="node1" presStyleIdx="1" presStyleCnt="2">
        <dgm:presLayoutVars>
          <dgm:bulletEnabled val="1"/>
        </dgm:presLayoutVars>
      </dgm:prSet>
      <dgm:spPr/>
    </dgm:pt>
  </dgm:ptLst>
  <dgm:cxnLst>
    <dgm:cxn modelId="{CE712609-A849-B145-AC5A-0E72FAF7C812}" srcId="{91D03B6C-5A44-8F41-A7B0-EFF6384332E9}" destId="{549008B2-8C1D-6146-8CE5-F3D2FD2554CB}" srcOrd="0" destOrd="0" parTransId="{331DB73C-A5EA-6E4D-AF27-FF2ED39D08B4}" sibTransId="{DEFCD9B3-9EA0-1D42-A7A3-70C8FFFCB011}"/>
    <dgm:cxn modelId="{3A4DA668-0172-964D-8DE2-AC453C2A6A19}" type="presOf" srcId="{549008B2-8C1D-6146-8CE5-F3D2FD2554CB}" destId="{631061EC-A0B2-9341-9339-05C43E0EE2D9}" srcOrd="0" destOrd="0" presId="urn:microsoft.com/office/officeart/2005/8/layout/hChevron3"/>
    <dgm:cxn modelId="{6C695BA0-1DA2-6449-AA49-57373D55BAE5}" srcId="{91D03B6C-5A44-8F41-A7B0-EFF6384332E9}" destId="{26161C80-BA77-C24D-B0C3-3605F8810E98}" srcOrd="1" destOrd="0" parTransId="{A00A6E67-E6AE-3345-8CD8-0DDAA30367A1}" sibTransId="{1872F13C-B3C7-D841-B179-C33743313379}"/>
    <dgm:cxn modelId="{1B954AF3-75D5-7749-A41E-2A935CBAE465}" type="presOf" srcId="{91D03B6C-5A44-8F41-A7B0-EFF6384332E9}" destId="{6A2D9A7C-5E4A-5049-BF31-B09EE5E6A6C5}" srcOrd="0" destOrd="0" presId="urn:microsoft.com/office/officeart/2005/8/layout/hChevron3"/>
    <dgm:cxn modelId="{F3C676F8-8120-4F4A-83C0-E433A4D9057B}" type="presOf" srcId="{26161C80-BA77-C24D-B0C3-3605F8810E98}" destId="{9B0E7DBE-3FA6-234A-B1BA-70164D9E29A6}" srcOrd="0" destOrd="0" presId="urn:microsoft.com/office/officeart/2005/8/layout/hChevron3"/>
    <dgm:cxn modelId="{CC41D2B9-9086-A742-BB49-A912EDAC895A}" type="presParOf" srcId="{6A2D9A7C-5E4A-5049-BF31-B09EE5E6A6C5}" destId="{631061EC-A0B2-9341-9339-05C43E0EE2D9}" srcOrd="0" destOrd="0" presId="urn:microsoft.com/office/officeart/2005/8/layout/hChevron3"/>
    <dgm:cxn modelId="{EA52EE88-3927-A047-B936-8379CE4BE115}" type="presParOf" srcId="{6A2D9A7C-5E4A-5049-BF31-B09EE5E6A6C5}" destId="{A95B49E4-68FC-6F43-9D80-6DEC29BA83CF}" srcOrd="1" destOrd="0" presId="urn:microsoft.com/office/officeart/2005/8/layout/hChevron3"/>
    <dgm:cxn modelId="{520DF682-BBB2-B640-877A-12EBF85303B0}" type="presParOf" srcId="{6A2D9A7C-5E4A-5049-BF31-B09EE5E6A6C5}" destId="{9B0E7DBE-3FA6-234A-B1BA-70164D9E29A6}" srcOrd="2" destOrd="0" presId="urn:microsoft.com/office/officeart/2005/8/layout/hChevro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061EC-A0B2-9341-9339-05C43E0EE2D9}">
      <dsp:nvSpPr>
        <dsp:cNvPr id="0" name=""/>
        <dsp:cNvSpPr/>
      </dsp:nvSpPr>
      <dsp:spPr>
        <a:xfrm>
          <a:off x="3073" y="284997"/>
          <a:ext cx="3083466" cy="1233386"/>
        </a:xfrm>
        <a:prstGeom prst="homePlat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latin typeface="Sparkasse Medium" panose="020B0603080202020204" pitchFamily="34" charset="77"/>
            </a:rPr>
            <a:t>Phase 1</a:t>
          </a:r>
        </a:p>
        <a:p>
          <a:pPr marL="0" lvl="0" indent="0" algn="ctr" defTabSz="622300">
            <a:lnSpc>
              <a:spcPct val="90000"/>
            </a:lnSpc>
            <a:spcBef>
              <a:spcPct val="0"/>
            </a:spcBef>
            <a:spcAft>
              <a:spcPct val="35000"/>
            </a:spcAft>
            <a:buNone/>
          </a:pPr>
          <a:r>
            <a:rPr lang="fr-FR" sz="1400" kern="1200" dirty="0"/>
            <a:t>Lorem ipsum </a:t>
          </a:r>
          <a:r>
            <a:rPr lang="fr-FR" sz="1400" kern="1200" dirty="0" err="1"/>
            <a:t>det</a:t>
          </a:r>
          <a:r>
            <a:rPr lang="fr-FR" sz="1400" kern="1200" dirty="0"/>
            <a:t> con </a:t>
          </a:r>
          <a:r>
            <a:rPr lang="fr-FR" sz="1400" kern="1200" dirty="0" err="1"/>
            <a:t>wisi</a:t>
          </a:r>
          <a:endParaRPr lang="de-DE" sz="1400" kern="1200" dirty="0"/>
        </a:p>
      </dsp:txBody>
      <dsp:txXfrm>
        <a:off x="3073" y="284997"/>
        <a:ext cx="2775120" cy="1233386"/>
      </dsp:txXfrm>
    </dsp:sp>
    <dsp:sp modelId="{9B0E7DBE-3FA6-234A-B1BA-70164D9E29A6}">
      <dsp:nvSpPr>
        <dsp:cNvPr id="0" name=""/>
        <dsp:cNvSpPr/>
      </dsp:nvSpPr>
      <dsp:spPr>
        <a:xfrm>
          <a:off x="2469846"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2</a:t>
          </a:r>
        </a:p>
        <a:p>
          <a:pPr marL="0" lvl="0" indent="0" algn="ctr" defTabSz="622300">
            <a:lnSpc>
              <a:spcPct val="90000"/>
            </a:lnSpc>
            <a:spcBef>
              <a:spcPct val="0"/>
            </a:spcBef>
            <a:spcAft>
              <a:spcPct val="35000"/>
            </a:spcAft>
            <a:buNone/>
          </a:pPr>
          <a:r>
            <a:rPr lang="fr-FR" sz="1400" kern="1200" dirty="0">
              <a:solidFill>
                <a:schemeClr val="bg1"/>
              </a:solidFill>
            </a:rPr>
            <a:t>Lorem </a:t>
          </a:r>
          <a:r>
            <a:rPr lang="fr-FR" sz="1400" kern="1200" dirty="0" err="1">
              <a:solidFill>
                <a:schemeClr val="bg1"/>
              </a:solidFill>
            </a:rPr>
            <a:t>ium</a:t>
          </a:r>
          <a:r>
            <a:rPr lang="fr-FR" sz="1400" kern="1200" dirty="0">
              <a:solidFill>
                <a:schemeClr val="bg1"/>
              </a:solidFill>
            </a:rPr>
            <a:t> don </a:t>
          </a:r>
          <a:r>
            <a:rPr lang="fr-FR" sz="1400" kern="1200" dirty="0" err="1">
              <a:solidFill>
                <a:schemeClr val="bg1"/>
              </a:solidFill>
            </a:rPr>
            <a:t>wisi</a:t>
          </a:r>
          <a:endParaRPr lang="de-DE" sz="1400" kern="1200" dirty="0">
            <a:solidFill>
              <a:schemeClr val="bg1"/>
            </a:solidFill>
          </a:endParaRPr>
        </a:p>
      </dsp:txBody>
      <dsp:txXfrm>
        <a:off x="3086539" y="284997"/>
        <a:ext cx="1850080" cy="1233386"/>
      </dsp:txXfrm>
    </dsp:sp>
    <dsp:sp modelId="{C103A597-89CE-7145-9727-9549F0D3D293}">
      <dsp:nvSpPr>
        <dsp:cNvPr id="0" name=""/>
        <dsp:cNvSpPr/>
      </dsp:nvSpPr>
      <dsp:spPr>
        <a:xfrm>
          <a:off x="4936619"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3</a:t>
          </a:r>
        </a:p>
        <a:p>
          <a:pPr marL="0" lvl="0" indent="0" algn="ctr" defTabSz="622300">
            <a:lnSpc>
              <a:spcPct val="90000"/>
            </a:lnSpc>
            <a:spcBef>
              <a:spcPct val="0"/>
            </a:spcBef>
            <a:spcAft>
              <a:spcPct val="35000"/>
            </a:spcAft>
            <a:buNone/>
          </a:pPr>
          <a:r>
            <a:rPr lang="fr-FR" sz="1400" kern="1200" dirty="0">
              <a:solidFill>
                <a:schemeClr val="bg1"/>
              </a:solidFill>
              <a:latin typeface="Sparkasse Lt" panose="020B0500050602020204" pitchFamily="34" charset="77"/>
            </a:rPr>
            <a:t>Lorem </a:t>
          </a:r>
          <a:r>
            <a:rPr lang="fr-FR" sz="1400" kern="1200" dirty="0" err="1">
              <a:solidFill>
                <a:schemeClr val="bg1"/>
              </a:solidFill>
              <a:latin typeface="Sparkasse Lt" panose="020B0500050602020204" pitchFamily="34" charset="77"/>
            </a:rPr>
            <a:t>ium</a:t>
          </a:r>
          <a:r>
            <a:rPr lang="fr-FR" sz="1400" kern="1200" dirty="0">
              <a:solidFill>
                <a:schemeClr val="bg1"/>
              </a:solidFill>
              <a:latin typeface="Sparkasse Lt" panose="020B0500050602020204" pitchFamily="34" charset="77"/>
            </a:rPr>
            <a:t> con </a:t>
          </a:r>
          <a:r>
            <a:rPr lang="fr-FR" sz="1400" kern="1200" dirty="0" err="1">
              <a:solidFill>
                <a:schemeClr val="bg1"/>
              </a:solidFill>
              <a:latin typeface="Sparkasse Lt" panose="020B0500050602020204" pitchFamily="34" charset="77"/>
            </a:rPr>
            <a:t>wisi</a:t>
          </a:r>
          <a:endParaRPr lang="fr-FR" sz="1400" kern="1200" dirty="0">
            <a:solidFill>
              <a:schemeClr val="bg1"/>
            </a:solidFill>
            <a:latin typeface="Sparkasse Lt" panose="020B0500050602020204" pitchFamily="34" charset="77"/>
          </a:endParaRPr>
        </a:p>
      </dsp:txBody>
      <dsp:txXfrm>
        <a:off x="5553312" y="284997"/>
        <a:ext cx="1850080" cy="1233386"/>
      </dsp:txXfrm>
    </dsp:sp>
    <dsp:sp modelId="{BEE1552E-171B-E14F-B75C-B35B76839056}">
      <dsp:nvSpPr>
        <dsp:cNvPr id="0" name=""/>
        <dsp:cNvSpPr/>
      </dsp:nvSpPr>
      <dsp:spPr>
        <a:xfrm>
          <a:off x="7403392"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4</a:t>
          </a:r>
        </a:p>
        <a:p>
          <a:pPr marL="0" lvl="0" indent="0" algn="ctr" defTabSz="622300">
            <a:lnSpc>
              <a:spcPct val="90000"/>
            </a:lnSpc>
            <a:spcBef>
              <a:spcPct val="0"/>
            </a:spcBef>
            <a:spcAft>
              <a:spcPct val="35000"/>
            </a:spcAft>
            <a:buNone/>
          </a:pPr>
          <a:r>
            <a:rPr lang="fr-FR" sz="1400" kern="1200" dirty="0">
              <a:solidFill>
                <a:schemeClr val="bg1"/>
              </a:solidFill>
              <a:latin typeface="Sparkasse Lt" panose="020B0500050602020204" pitchFamily="34" charset="77"/>
            </a:rPr>
            <a:t>Lorem </a:t>
          </a:r>
          <a:r>
            <a:rPr lang="fr-FR" sz="1400" kern="1200" dirty="0" err="1">
              <a:solidFill>
                <a:schemeClr val="bg1"/>
              </a:solidFill>
              <a:latin typeface="Sparkasse Lt" panose="020B0500050602020204" pitchFamily="34" charset="77"/>
            </a:rPr>
            <a:t>ium</a:t>
          </a:r>
          <a:r>
            <a:rPr lang="fr-FR" sz="1400" kern="1200" dirty="0">
              <a:solidFill>
                <a:schemeClr val="bg1"/>
              </a:solidFill>
              <a:latin typeface="Sparkasse Lt" panose="020B0500050602020204" pitchFamily="34" charset="77"/>
            </a:rPr>
            <a:t> con </a:t>
          </a:r>
          <a:r>
            <a:rPr lang="fr-FR" sz="1400" kern="1200" dirty="0" err="1">
              <a:solidFill>
                <a:schemeClr val="bg1"/>
              </a:solidFill>
              <a:latin typeface="Sparkasse Lt" panose="020B0500050602020204" pitchFamily="34" charset="77"/>
            </a:rPr>
            <a:t>wisi</a:t>
          </a:r>
          <a:endParaRPr lang="fr-FR" sz="1400" kern="1200" dirty="0">
            <a:solidFill>
              <a:schemeClr val="bg1"/>
            </a:solidFill>
          </a:endParaRPr>
        </a:p>
      </dsp:txBody>
      <dsp:txXfrm>
        <a:off x="8020085" y="284997"/>
        <a:ext cx="1850080" cy="12333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061EC-A0B2-9341-9339-05C43E0EE2D9}">
      <dsp:nvSpPr>
        <dsp:cNvPr id="0" name=""/>
        <dsp:cNvSpPr/>
      </dsp:nvSpPr>
      <dsp:spPr>
        <a:xfrm>
          <a:off x="3073" y="284997"/>
          <a:ext cx="3083466" cy="1233386"/>
        </a:xfrm>
        <a:prstGeom prst="homePlat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latin typeface="Sparkasse Medium" panose="020B0603080202020204" pitchFamily="34" charset="77"/>
            </a:rPr>
            <a:t>Phase 1</a:t>
          </a:r>
        </a:p>
        <a:p>
          <a:pPr marL="0" lvl="0" indent="0" algn="ctr" defTabSz="622300">
            <a:lnSpc>
              <a:spcPct val="90000"/>
            </a:lnSpc>
            <a:spcBef>
              <a:spcPct val="0"/>
            </a:spcBef>
            <a:spcAft>
              <a:spcPct val="35000"/>
            </a:spcAft>
            <a:buNone/>
          </a:pPr>
          <a:r>
            <a:rPr lang="fr-FR" sz="1400" kern="1200" dirty="0"/>
            <a:t>Lorem ipsum </a:t>
          </a:r>
          <a:r>
            <a:rPr lang="fr-FR" sz="1400" kern="1200" dirty="0" err="1"/>
            <a:t>det</a:t>
          </a:r>
          <a:r>
            <a:rPr lang="fr-FR" sz="1400" kern="1200" dirty="0"/>
            <a:t> con </a:t>
          </a:r>
          <a:r>
            <a:rPr lang="fr-FR" sz="1400" kern="1200" dirty="0" err="1"/>
            <a:t>wisi</a:t>
          </a:r>
          <a:endParaRPr lang="de-DE" sz="1400" kern="1200" dirty="0"/>
        </a:p>
      </dsp:txBody>
      <dsp:txXfrm>
        <a:off x="3073" y="284997"/>
        <a:ext cx="2775120" cy="1233386"/>
      </dsp:txXfrm>
    </dsp:sp>
    <dsp:sp modelId="{9B0E7DBE-3FA6-234A-B1BA-70164D9E29A6}">
      <dsp:nvSpPr>
        <dsp:cNvPr id="0" name=""/>
        <dsp:cNvSpPr/>
      </dsp:nvSpPr>
      <dsp:spPr>
        <a:xfrm>
          <a:off x="2469846"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2</a:t>
          </a:r>
        </a:p>
        <a:p>
          <a:pPr marL="0" lvl="0" indent="0" algn="ctr" defTabSz="622300">
            <a:lnSpc>
              <a:spcPct val="90000"/>
            </a:lnSpc>
            <a:spcBef>
              <a:spcPct val="0"/>
            </a:spcBef>
            <a:spcAft>
              <a:spcPct val="35000"/>
            </a:spcAft>
            <a:buNone/>
          </a:pPr>
          <a:r>
            <a:rPr lang="fr-FR" sz="1400" kern="1200" dirty="0">
              <a:solidFill>
                <a:schemeClr val="bg1"/>
              </a:solidFill>
            </a:rPr>
            <a:t>Lorem </a:t>
          </a:r>
          <a:r>
            <a:rPr lang="fr-FR" sz="1400" kern="1200" dirty="0" err="1">
              <a:solidFill>
                <a:schemeClr val="bg1"/>
              </a:solidFill>
            </a:rPr>
            <a:t>ium</a:t>
          </a:r>
          <a:r>
            <a:rPr lang="fr-FR" sz="1400" kern="1200" dirty="0">
              <a:solidFill>
                <a:schemeClr val="bg1"/>
              </a:solidFill>
            </a:rPr>
            <a:t> don </a:t>
          </a:r>
          <a:r>
            <a:rPr lang="fr-FR" sz="1400" kern="1200" dirty="0" err="1">
              <a:solidFill>
                <a:schemeClr val="bg1"/>
              </a:solidFill>
            </a:rPr>
            <a:t>wisi</a:t>
          </a:r>
          <a:endParaRPr lang="de-DE" sz="1400" kern="1200" dirty="0">
            <a:solidFill>
              <a:schemeClr val="bg1"/>
            </a:solidFill>
          </a:endParaRPr>
        </a:p>
      </dsp:txBody>
      <dsp:txXfrm>
        <a:off x="3086539" y="284997"/>
        <a:ext cx="1850080" cy="1233386"/>
      </dsp:txXfrm>
    </dsp:sp>
    <dsp:sp modelId="{C103A597-89CE-7145-9727-9549F0D3D293}">
      <dsp:nvSpPr>
        <dsp:cNvPr id="0" name=""/>
        <dsp:cNvSpPr/>
      </dsp:nvSpPr>
      <dsp:spPr>
        <a:xfrm>
          <a:off x="4936619"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3</a:t>
          </a:r>
        </a:p>
        <a:p>
          <a:pPr marL="0" lvl="0" indent="0" algn="ctr" defTabSz="622300">
            <a:lnSpc>
              <a:spcPct val="90000"/>
            </a:lnSpc>
            <a:spcBef>
              <a:spcPct val="0"/>
            </a:spcBef>
            <a:spcAft>
              <a:spcPct val="35000"/>
            </a:spcAft>
            <a:buNone/>
          </a:pPr>
          <a:r>
            <a:rPr lang="fr-FR" sz="1400" kern="1200" dirty="0">
              <a:solidFill>
                <a:schemeClr val="bg1"/>
              </a:solidFill>
              <a:latin typeface="Sparkasse Lt" panose="020B0500050602020204" pitchFamily="34" charset="77"/>
            </a:rPr>
            <a:t>Lorem </a:t>
          </a:r>
          <a:r>
            <a:rPr lang="fr-FR" sz="1400" kern="1200" dirty="0" err="1">
              <a:solidFill>
                <a:schemeClr val="bg1"/>
              </a:solidFill>
              <a:latin typeface="Sparkasse Lt" panose="020B0500050602020204" pitchFamily="34" charset="77"/>
            </a:rPr>
            <a:t>ium</a:t>
          </a:r>
          <a:r>
            <a:rPr lang="fr-FR" sz="1400" kern="1200" dirty="0">
              <a:solidFill>
                <a:schemeClr val="bg1"/>
              </a:solidFill>
              <a:latin typeface="Sparkasse Lt" panose="020B0500050602020204" pitchFamily="34" charset="77"/>
            </a:rPr>
            <a:t> con </a:t>
          </a:r>
          <a:r>
            <a:rPr lang="fr-FR" sz="1400" kern="1200" dirty="0" err="1">
              <a:solidFill>
                <a:schemeClr val="bg1"/>
              </a:solidFill>
              <a:latin typeface="Sparkasse Lt" panose="020B0500050602020204" pitchFamily="34" charset="77"/>
            </a:rPr>
            <a:t>wisi</a:t>
          </a:r>
          <a:endParaRPr lang="fr-FR" sz="1400" kern="1200" dirty="0">
            <a:solidFill>
              <a:schemeClr val="bg1"/>
            </a:solidFill>
            <a:latin typeface="Sparkasse Lt" panose="020B0500050602020204" pitchFamily="34" charset="77"/>
          </a:endParaRPr>
        </a:p>
      </dsp:txBody>
      <dsp:txXfrm>
        <a:off x="5553312" y="284997"/>
        <a:ext cx="1850080" cy="1233386"/>
      </dsp:txXfrm>
    </dsp:sp>
    <dsp:sp modelId="{BEE1552E-171B-E14F-B75C-B35B76839056}">
      <dsp:nvSpPr>
        <dsp:cNvPr id="0" name=""/>
        <dsp:cNvSpPr/>
      </dsp:nvSpPr>
      <dsp:spPr>
        <a:xfrm>
          <a:off x="7403392" y="284997"/>
          <a:ext cx="3083466" cy="1233386"/>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4</a:t>
          </a:r>
        </a:p>
        <a:p>
          <a:pPr marL="0" lvl="0" indent="0" algn="ctr" defTabSz="622300">
            <a:lnSpc>
              <a:spcPct val="90000"/>
            </a:lnSpc>
            <a:spcBef>
              <a:spcPct val="0"/>
            </a:spcBef>
            <a:spcAft>
              <a:spcPct val="35000"/>
            </a:spcAft>
            <a:buNone/>
          </a:pPr>
          <a:r>
            <a:rPr lang="fr-FR" sz="1400" kern="1200" dirty="0">
              <a:solidFill>
                <a:schemeClr val="bg1"/>
              </a:solidFill>
              <a:latin typeface="Sparkasse Lt" panose="020B0500050602020204" pitchFamily="34" charset="77"/>
            </a:rPr>
            <a:t>Lorem </a:t>
          </a:r>
          <a:r>
            <a:rPr lang="fr-FR" sz="1400" kern="1200" dirty="0" err="1">
              <a:solidFill>
                <a:schemeClr val="bg1"/>
              </a:solidFill>
              <a:latin typeface="Sparkasse Lt" panose="020B0500050602020204" pitchFamily="34" charset="77"/>
            </a:rPr>
            <a:t>ium</a:t>
          </a:r>
          <a:r>
            <a:rPr lang="fr-FR" sz="1400" kern="1200" dirty="0">
              <a:solidFill>
                <a:schemeClr val="bg1"/>
              </a:solidFill>
              <a:latin typeface="Sparkasse Lt" panose="020B0500050602020204" pitchFamily="34" charset="77"/>
            </a:rPr>
            <a:t> con </a:t>
          </a:r>
          <a:r>
            <a:rPr lang="fr-FR" sz="1400" kern="1200" dirty="0" err="1">
              <a:solidFill>
                <a:schemeClr val="bg1"/>
              </a:solidFill>
              <a:latin typeface="Sparkasse Lt" panose="020B0500050602020204" pitchFamily="34" charset="77"/>
            </a:rPr>
            <a:t>wisi</a:t>
          </a:r>
          <a:endParaRPr lang="fr-FR" sz="1400" kern="1200" dirty="0">
            <a:solidFill>
              <a:schemeClr val="bg1"/>
            </a:solidFill>
          </a:endParaRPr>
        </a:p>
      </dsp:txBody>
      <dsp:txXfrm>
        <a:off x="8020085" y="284997"/>
        <a:ext cx="1850080" cy="12333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061EC-A0B2-9341-9339-05C43E0EE2D9}">
      <dsp:nvSpPr>
        <dsp:cNvPr id="0" name=""/>
        <dsp:cNvSpPr/>
      </dsp:nvSpPr>
      <dsp:spPr>
        <a:xfrm>
          <a:off x="4609" y="0"/>
          <a:ext cx="4031043" cy="1231038"/>
        </a:xfrm>
        <a:prstGeom prst="homePlate">
          <a:avLst/>
        </a:prstGeom>
        <a:solidFill>
          <a:srgbClr val="D9D9D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tx1"/>
              </a:solidFill>
              <a:latin typeface="Sparkasse Medium" panose="020B0603080202020204" pitchFamily="34" charset="77"/>
            </a:rPr>
            <a:t>Phase 1</a:t>
          </a:r>
        </a:p>
        <a:p>
          <a:pPr marL="0" lvl="0" indent="0" algn="ctr" defTabSz="622300">
            <a:lnSpc>
              <a:spcPct val="90000"/>
            </a:lnSpc>
            <a:spcBef>
              <a:spcPct val="0"/>
            </a:spcBef>
            <a:spcAft>
              <a:spcPct val="35000"/>
            </a:spcAft>
            <a:buNone/>
          </a:pPr>
          <a:r>
            <a:rPr lang="fr-FR" sz="1400" kern="1200" dirty="0">
              <a:solidFill>
                <a:schemeClr val="tx1"/>
              </a:solidFill>
            </a:rPr>
            <a:t>Lorem ipsum </a:t>
          </a:r>
          <a:r>
            <a:rPr lang="fr-FR" sz="1400" kern="1200" dirty="0" err="1">
              <a:solidFill>
                <a:schemeClr val="tx1"/>
              </a:solidFill>
            </a:rPr>
            <a:t>dolamet</a:t>
          </a:r>
          <a:r>
            <a:rPr lang="fr-FR" sz="1400" kern="1200" dirty="0">
              <a:solidFill>
                <a:schemeClr val="tx1"/>
              </a:solidFill>
            </a:rPr>
            <a:t> con </a:t>
          </a:r>
          <a:r>
            <a:rPr lang="fr-FR" sz="1400" kern="1200" dirty="0" err="1">
              <a:solidFill>
                <a:schemeClr val="tx1"/>
              </a:solidFill>
            </a:rPr>
            <a:t>wisi</a:t>
          </a:r>
          <a:endParaRPr lang="de-DE" sz="1400" kern="1200" dirty="0">
            <a:solidFill>
              <a:schemeClr val="tx1"/>
            </a:solidFill>
          </a:endParaRPr>
        </a:p>
      </dsp:txBody>
      <dsp:txXfrm>
        <a:off x="4609" y="0"/>
        <a:ext cx="3723284" cy="1231038"/>
      </dsp:txXfrm>
    </dsp:sp>
    <dsp:sp modelId="{9B0E7DBE-3FA6-234A-B1BA-70164D9E29A6}">
      <dsp:nvSpPr>
        <dsp:cNvPr id="0" name=""/>
        <dsp:cNvSpPr/>
      </dsp:nvSpPr>
      <dsp:spPr>
        <a:xfrm>
          <a:off x="3229444" y="0"/>
          <a:ext cx="4031043" cy="1231038"/>
        </a:xfrm>
        <a:prstGeom prst="chevron">
          <a:avLst/>
        </a:prstGeom>
        <a:solidFill>
          <a:srgbClr val="9999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2</a:t>
          </a:r>
        </a:p>
        <a:p>
          <a:pPr marL="0" lvl="0" indent="0" algn="ctr" defTabSz="622300">
            <a:lnSpc>
              <a:spcPct val="90000"/>
            </a:lnSpc>
            <a:spcBef>
              <a:spcPct val="0"/>
            </a:spcBef>
            <a:spcAft>
              <a:spcPct val="35000"/>
            </a:spcAft>
            <a:buNone/>
          </a:pPr>
          <a:r>
            <a:rPr lang="fr-FR" sz="1400" kern="1200" dirty="0">
              <a:solidFill>
                <a:schemeClr val="bg1"/>
              </a:solidFill>
            </a:rPr>
            <a:t>Lorem </a:t>
          </a:r>
          <a:r>
            <a:rPr lang="fr-FR" sz="1400" kern="1200" dirty="0" err="1">
              <a:solidFill>
                <a:schemeClr val="bg1"/>
              </a:solidFill>
            </a:rPr>
            <a:t>ium</a:t>
          </a:r>
          <a:r>
            <a:rPr lang="fr-FR" sz="1400" kern="1200" dirty="0">
              <a:solidFill>
                <a:schemeClr val="bg1"/>
              </a:solidFill>
            </a:rPr>
            <a:t> </a:t>
          </a:r>
          <a:r>
            <a:rPr lang="fr-FR" sz="1400" kern="1200" dirty="0" err="1">
              <a:solidFill>
                <a:schemeClr val="bg1"/>
              </a:solidFill>
            </a:rPr>
            <a:t>dolor</a:t>
          </a:r>
          <a:r>
            <a:rPr lang="fr-FR" sz="1400" kern="1200" dirty="0">
              <a:solidFill>
                <a:schemeClr val="bg1"/>
              </a:solidFill>
            </a:rPr>
            <a:t> </a:t>
          </a:r>
          <a:r>
            <a:rPr lang="fr-FR" sz="1400" kern="1200" dirty="0" err="1">
              <a:solidFill>
                <a:schemeClr val="bg1"/>
              </a:solidFill>
            </a:rPr>
            <a:t>sit</a:t>
          </a:r>
          <a:r>
            <a:rPr lang="fr-FR" sz="1400" kern="1200" dirty="0">
              <a:solidFill>
                <a:schemeClr val="bg1"/>
              </a:solidFill>
            </a:rPr>
            <a:t> </a:t>
          </a:r>
          <a:r>
            <a:rPr lang="fr-FR" sz="1400" kern="1200" dirty="0" err="1">
              <a:solidFill>
                <a:schemeClr val="bg1"/>
              </a:solidFill>
            </a:rPr>
            <a:t>amet</a:t>
          </a:r>
          <a:r>
            <a:rPr lang="fr-FR" sz="1400" kern="1200" dirty="0">
              <a:solidFill>
                <a:schemeClr val="bg1"/>
              </a:solidFill>
            </a:rPr>
            <a:t> con </a:t>
          </a:r>
          <a:r>
            <a:rPr lang="fr-FR" sz="1400" kern="1200" dirty="0" err="1">
              <a:solidFill>
                <a:schemeClr val="bg1"/>
              </a:solidFill>
            </a:rPr>
            <a:t>wisi</a:t>
          </a:r>
          <a:endParaRPr lang="de-DE" sz="1400" kern="1200" dirty="0">
            <a:solidFill>
              <a:schemeClr val="bg1"/>
            </a:solidFill>
          </a:endParaRPr>
        </a:p>
      </dsp:txBody>
      <dsp:txXfrm>
        <a:off x="3844963" y="0"/>
        <a:ext cx="2800005" cy="1231038"/>
      </dsp:txXfrm>
    </dsp:sp>
    <dsp:sp modelId="{C103A597-89CE-7145-9727-9549F0D3D293}">
      <dsp:nvSpPr>
        <dsp:cNvPr id="0" name=""/>
        <dsp:cNvSpPr/>
      </dsp:nvSpPr>
      <dsp:spPr>
        <a:xfrm>
          <a:off x="6454278" y="0"/>
          <a:ext cx="4031043" cy="1231038"/>
        </a:xfrm>
        <a:prstGeom prst="chevron">
          <a:avLst/>
        </a:prstGeom>
        <a:solidFill>
          <a:srgbClr val="6666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bg1"/>
              </a:solidFill>
              <a:latin typeface="Sparkasse Medium" panose="020B0603080202020204" pitchFamily="34" charset="77"/>
            </a:rPr>
            <a:t>Phase 3</a:t>
          </a:r>
        </a:p>
        <a:p>
          <a:pPr marL="0" lvl="0" indent="0" algn="ctr" defTabSz="622300">
            <a:lnSpc>
              <a:spcPct val="90000"/>
            </a:lnSpc>
            <a:spcBef>
              <a:spcPct val="0"/>
            </a:spcBef>
            <a:spcAft>
              <a:spcPct val="35000"/>
            </a:spcAft>
            <a:buNone/>
          </a:pPr>
          <a:r>
            <a:rPr lang="fr-FR" sz="1400" kern="1200" dirty="0">
              <a:solidFill>
                <a:schemeClr val="bg1"/>
              </a:solidFill>
              <a:latin typeface="Sparkasse Lt" panose="020B0500050602020204" pitchFamily="34" charset="77"/>
            </a:rPr>
            <a:t>Lorem </a:t>
          </a:r>
          <a:r>
            <a:rPr lang="fr-FR" sz="1400" kern="1200" dirty="0" err="1">
              <a:solidFill>
                <a:schemeClr val="bg1"/>
              </a:solidFill>
              <a:latin typeface="Sparkasse Lt" panose="020B0500050602020204" pitchFamily="34" charset="77"/>
            </a:rPr>
            <a:t>ium</a:t>
          </a:r>
          <a:r>
            <a:rPr lang="fr-FR" sz="1400" kern="1200" dirty="0">
              <a:solidFill>
                <a:schemeClr val="bg1"/>
              </a:solidFill>
              <a:latin typeface="Sparkasse Lt" panose="020B0500050602020204" pitchFamily="34" charset="77"/>
            </a:rPr>
            <a:t> </a:t>
          </a:r>
          <a:r>
            <a:rPr lang="fr-FR" sz="1400" kern="1200" dirty="0" err="1">
              <a:solidFill>
                <a:schemeClr val="bg1"/>
              </a:solidFill>
              <a:latin typeface="Sparkasse Lt" panose="020B0500050602020204" pitchFamily="34" charset="77"/>
            </a:rPr>
            <a:t>dolor</a:t>
          </a:r>
          <a:r>
            <a:rPr lang="fr-FR" sz="1400" kern="1200" dirty="0">
              <a:solidFill>
                <a:schemeClr val="bg1"/>
              </a:solidFill>
              <a:latin typeface="Sparkasse Lt" panose="020B0500050602020204" pitchFamily="34" charset="77"/>
            </a:rPr>
            <a:t> </a:t>
          </a:r>
          <a:r>
            <a:rPr lang="fr-FR" sz="1400" kern="1200" dirty="0" err="1">
              <a:solidFill>
                <a:schemeClr val="bg1"/>
              </a:solidFill>
              <a:latin typeface="Sparkasse Lt" panose="020B0500050602020204" pitchFamily="34" charset="77"/>
            </a:rPr>
            <a:t>sit</a:t>
          </a:r>
          <a:r>
            <a:rPr lang="fr-FR" sz="1400" kern="1200" dirty="0">
              <a:solidFill>
                <a:schemeClr val="bg1"/>
              </a:solidFill>
              <a:latin typeface="Sparkasse Lt" panose="020B0500050602020204" pitchFamily="34" charset="77"/>
            </a:rPr>
            <a:t> </a:t>
          </a:r>
          <a:r>
            <a:rPr lang="fr-FR" sz="1400" kern="1200" dirty="0" err="1">
              <a:solidFill>
                <a:schemeClr val="bg1"/>
              </a:solidFill>
              <a:latin typeface="Sparkasse Lt" panose="020B0500050602020204" pitchFamily="34" charset="77"/>
            </a:rPr>
            <a:t>amet</a:t>
          </a:r>
          <a:r>
            <a:rPr lang="fr-FR" sz="1400" kern="1200" dirty="0">
              <a:solidFill>
                <a:schemeClr val="bg1"/>
              </a:solidFill>
              <a:latin typeface="Sparkasse Lt" panose="020B0500050602020204" pitchFamily="34" charset="77"/>
            </a:rPr>
            <a:t> con </a:t>
          </a:r>
          <a:r>
            <a:rPr lang="fr-FR" sz="1400" kern="1200" dirty="0" err="1">
              <a:solidFill>
                <a:schemeClr val="bg1"/>
              </a:solidFill>
              <a:latin typeface="Sparkasse Lt" panose="020B0500050602020204" pitchFamily="34" charset="77"/>
            </a:rPr>
            <a:t>wisi</a:t>
          </a:r>
          <a:endParaRPr lang="fr-FR" sz="1400" kern="1200" dirty="0">
            <a:solidFill>
              <a:schemeClr val="bg1"/>
            </a:solidFill>
            <a:latin typeface="Sparkasse Lt" panose="020B0500050602020204" pitchFamily="34" charset="77"/>
          </a:endParaRPr>
        </a:p>
      </dsp:txBody>
      <dsp:txXfrm>
        <a:off x="7069797" y="0"/>
        <a:ext cx="2800005" cy="12310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061EC-A0B2-9341-9339-05C43E0EE2D9}">
      <dsp:nvSpPr>
        <dsp:cNvPr id="0" name=""/>
        <dsp:cNvSpPr/>
      </dsp:nvSpPr>
      <dsp:spPr>
        <a:xfrm>
          <a:off x="8195" y="0"/>
          <a:ext cx="5818634" cy="1231038"/>
        </a:xfrm>
        <a:prstGeom prst="homePlate">
          <a:avLst/>
        </a:prstGeom>
        <a:solidFill>
          <a:srgbClr val="FFC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tx1"/>
              </a:solidFill>
              <a:latin typeface="Sparkasse Medium" panose="020B0603080202020204" pitchFamily="34" charset="77"/>
            </a:rPr>
            <a:t>Phase 1</a:t>
          </a:r>
        </a:p>
        <a:p>
          <a:pPr marL="0" lvl="0" indent="0" algn="ctr" defTabSz="622300">
            <a:lnSpc>
              <a:spcPct val="90000"/>
            </a:lnSpc>
            <a:spcBef>
              <a:spcPct val="0"/>
            </a:spcBef>
            <a:spcAft>
              <a:spcPct val="35000"/>
            </a:spcAft>
            <a:buNone/>
          </a:pPr>
          <a:r>
            <a:rPr lang="fr-FR" sz="1400" kern="1200" dirty="0">
              <a:solidFill>
                <a:schemeClr val="tx1"/>
              </a:solidFill>
            </a:rPr>
            <a:t>Lorem ipsum </a:t>
          </a:r>
          <a:r>
            <a:rPr lang="fr-FR" sz="1400" kern="1200" dirty="0" err="1">
              <a:solidFill>
                <a:schemeClr val="tx1"/>
              </a:solidFill>
            </a:rPr>
            <a:t>dolor</a:t>
          </a:r>
          <a:r>
            <a:rPr lang="fr-FR" sz="1400" kern="1200" dirty="0">
              <a:solidFill>
                <a:schemeClr val="tx1"/>
              </a:solidFill>
            </a:rPr>
            <a:t> </a:t>
          </a:r>
          <a:r>
            <a:rPr lang="fr-FR" sz="1400" kern="1200" dirty="0" err="1">
              <a:solidFill>
                <a:schemeClr val="tx1"/>
              </a:solidFill>
            </a:rPr>
            <a:t>sit</a:t>
          </a:r>
          <a:r>
            <a:rPr lang="fr-FR" sz="1400" kern="1200" dirty="0">
              <a:solidFill>
                <a:schemeClr val="tx1"/>
              </a:solidFill>
            </a:rPr>
            <a:t> </a:t>
          </a:r>
          <a:r>
            <a:rPr lang="fr-FR" sz="1400" kern="1200" dirty="0" err="1">
              <a:solidFill>
                <a:schemeClr val="tx1"/>
              </a:solidFill>
            </a:rPr>
            <a:t>aisi</a:t>
          </a:r>
          <a:endParaRPr lang="de-DE" sz="1400" kern="1200" dirty="0">
            <a:solidFill>
              <a:schemeClr val="tx1"/>
            </a:solidFill>
          </a:endParaRPr>
        </a:p>
      </dsp:txBody>
      <dsp:txXfrm>
        <a:off x="8195" y="0"/>
        <a:ext cx="5510875" cy="1231038"/>
      </dsp:txXfrm>
    </dsp:sp>
    <dsp:sp modelId="{9B0E7DBE-3FA6-234A-B1BA-70164D9E29A6}">
      <dsp:nvSpPr>
        <dsp:cNvPr id="0" name=""/>
        <dsp:cNvSpPr/>
      </dsp:nvSpPr>
      <dsp:spPr>
        <a:xfrm>
          <a:off x="4663102" y="0"/>
          <a:ext cx="5818634" cy="1231038"/>
        </a:xfrm>
        <a:prstGeom prst="chevron">
          <a:avLst/>
        </a:prstGeom>
        <a:solidFill>
          <a:srgbClr val="FF8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fr-FR" sz="1400" kern="1200" dirty="0">
              <a:solidFill>
                <a:schemeClr val="tx1"/>
              </a:solidFill>
              <a:latin typeface="Sparkasse Medium" panose="020B0603080202020204" pitchFamily="34" charset="77"/>
            </a:rPr>
            <a:t>Phase 2</a:t>
          </a:r>
        </a:p>
        <a:p>
          <a:pPr marL="0" lvl="0" indent="0" algn="ctr" defTabSz="622300">
            <a:lnSpc>
              <a:spcPct val="90000"/>
            </a:lnSpc>
            <a:spcBef>
              <a:spcPct val="0"/>
            </a:spcBef>
            <a:spcAft>
              <a:spcPct val="35000"/>
            </a:spcAft>
            <a:buNone/>
          </a:pPr>
          <a:r>
            <a:rPr lang="fr-FR" sz="1400" kern="1200" dirty="0">
              <a:solidFill>
                <a:schemeClr val="tx1"/>
              </a:solidFill>
            </a:rPr>
            <a:t>Lorem </a:t>
          </a:r>
          <a:r>
            <a:rPr lang="fr-FR" sz="1400" kern="1200" dirty="0" err="1">
              <a:solidFill>
                <a:schemeClr val="tx1"/>
              </a:solidFill>
            </a:rPr>
            <a:t>ium</a:t>
          </a:r>
          <a:r>
            <a:rPr lang="fr-FR" sz="1400" kern="1200" dirty="0">
              <a:solidFill>
                <a:schemeClr val="tx1"/>
              </a:solidFill>
            </a:rPr>
            <a:t> </a:t>
          </a:r>
          <a:r>
            <a:rPr lang="fr-FR" sz="1400" kern="1200" dirty="0" err="1">
              <a:solidFill>
                <a:schemeClr val="tx1"/>
              </a:solidFill>
            </a:rPr>
            <a:t>dolor</a:t>
          </a:r>
          <a:r>
            <a:rPr lang="fr-FR" sz="1400" kern="1200" dirty="0">
              <a:solidFill>
                <a:schemeClr val="tx1"/>
              </a:solidFill>
            </a:rPr>
            <a:t> </a:t>
          </a:r>
          <a:r>
            <a:rPr lang="fr-FR" sz="1400" kern="1200" dirty="0" err="1">
              <a:solidFill>
                <a:schemeClr val="tx1"/>
              </a:solidFill>
            </a:rPr>
            <a:t>sit</a:t>
          </a:r>
          <a:r>
            <a:rPr lang="fr-FR" sz="1400" kern="1200" dirty="0">
              <a:solidFill>
                <a:schemeClr val="tx1"/>
              </a:solidFill>
            </a:rPr>
            <a:t> </a:t>
          </a:r>
          <a:r>
            <a:rPr lang="fr-FR" sz="1400" kern="1200" dirty="0" err="1">
              <a:solidFill>
                <a:schemeClr val="tx1"/>
              </a:solidFill>
            </a:rPr>
            <a:t>amet</a:t>
          </a:r>
          <a:r>
            <a:rPr lang="fr-FR" sz="1400" kern="1200" dirty="0">
              <a:solidFill>
                <a:schemeClr val="tx1"/>
              </a:solidFill>
            </a:rPr>
            <a:t> con </a:t>
          </a:r>
          <a:r>
            <a:rPr lang="fr-FR" sz="1400" kern="1200" dirty="0" err="1">
              <a:solidFill>
                <a:schemeClr val="tx1"/>
              </a:solidFill>
            </a:rPr>
            <a:t>wisi</a:t>
          </a:r>
          <a:endParaRPr lang="de-DE" sz="1400" kern="1200" dirty="0">
            <a:solidFill>
              <a:schemeClr val="tx1"/>
            </a:solidFill>
          </a:endParaRPr>
        </a:p>
      </dsp:txBody>
      <dsp:txXfrm>
        <a:off x="5278621" y="0"/>
        <a:ext cx="4587596" cy="1231038"/>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platzhalter 3"/>
          <p:cNvSpPr>
            <a:spLocks noGrp="1" noRot="1" noChangeAspect="1"/>
          </p:cNvSpPr>
          <p:nvPr>
            <p:ph type="sldImg" idx="2"/>
          </p:nvPr>
        </p:nvSpPr>
        <p:spPr>
          <a:xfrm>
            <a:off x="556492" y="1070264"/>
            <a:ext cx="5615708" cy="3158836"/>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556491" y="4473285"/>
            <a:ext cx="5615707" cy="3667991"/>
          </a:xfrm>
          <a:prstGeom prst="rect">
            <a:avLst/>
          </a:prstGeom>
        </p:spPr>
        <p:txBody>
          <a:bodyPr vert="horz" lIns="0" tIns="0" rIns="0" bIns="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354878" y="8685213"/>
            <a:ext cx="5666187" cy="238991"/>
          </a:xfrm>
          <a:prstGeom prst="rect">
            <a:avLst/>
          </a:prstGeom>
        </p:spPr>
        <p:txBody>
          <a:bodyPr vert="horz" lIns="0" tIns="0" rIns="0" bIns="0" rtlCol="0" anchor="b"/>
          <a:lstStyle>
            <a:lvl1pPr algn="l">
              <a:defRPr sz="900"/>
            </a:lvl1pPr>
          </a:lstStyle>
          <a:p>
            <a:endParaRPr lang="de-DE" dirty="0"/>
          </a:p>
        </p:txBody>
      </p:sp>
      <p:sp>
        <p:nvSpPr>
          <p:cNvPr id="7" name="Foliennummernplatzhalter 6"/>
          <p:cNvSpPr>
            <a:spLocks noGrp="1"/>
          </p:cNvSpPr>
          <p:nvPr>
            <p:ph type="sldNum" sz="quarter" idx="5"/>
          </p:nvPr>
        </p:nvSpPr>
        <p:spPr>
          <a:xfrm>
            <a:off x="6172198" y="8685213"/>
            <a:ext cx="330924" cy="238991"/>
          </a:xfrm>
          <a:prstGeom prst="rect">
            <a:avLst/>
          </a:prstGeom>
        </p:spPr>
        <p:txBody>
          <a:bodyPr vert="horz" lIns="0" tIns="0" rIns="0" bIns="0" rtlCol="0" anchor="b"/>
          <a:lstStyle>
            <a:lvl1pPr algn="r">
              <a:defRPr sz="900"/>
            </a:lvl1pPr>
          </a:lstStyle>
          <a:p>
            <a:fld id="{5F531A46-3CCD-4569-9A59-E8B96D6A7D4C}" type="slidenum">
              <a:rPr lang="de-DE" smtClean="0"/>
              <a:pPr/>
              <a:t>‹Nr.›</a:t>
            </a:fld>
            <a:endParaRPr lang="de-DE"/>
          </a:p>
        </p:txBody>
      </p:sp>
    </p:spTree>
    <p:extLst>
      <p:ext uri="{BB962C8B-B14F-4D97-AF65-F5344CB8AC3E}">
        <p14:creationId xmlns:p14="http://schemas.microsoft.com/office/powerpoint/2010/main" val="302845170"/>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3000"/>
      </a:lnSpc>
      <a:defRPr sz="1200" kern="1200">
        <a:solidFill>
          <a:schemeClr val="tx1"/>
        </a:solidFill>
        <a:latin typeface="+mn-lt"/>
        <a:ea typeface="+mn-ea"/>
        <a:cs typeface="+mn-cs"/>
      </a:defRPr>
    </a:lvl1pPr>
    <a:lvl2pPr marL="216000" indent="-216000" algn="l" defTabSz="914400" rtl="0" eaLnBrk="1" latinLnBrk="0" hangingPunct="1">
      <a:lnSpc>
        <a:spcPct val="113000"/>
      </a:lnSpc>
      <a:buFontTx/>
      <a:buBlip>
        <a:blip r:embed="rId2">
          <a:extLst>
            <a:ext uri="{96DAC541-7B7A-43D3-8B79-37D633B846F1}">
              <asvg:svgBlip xmlns:asvg="http://schemas.microsoft.com/office/drawing/2016/SVG/main" r:embed="rId3"/>
            </a:ext>
          </a:extLst>
        </a:blip>
      </a:buBlip>
      <a:defRPr sz="1200" kern="1200">
        <a:solidFill>
          <a:schemeClr val="tx1"/>
        </a:solidFill>
        <a:latin typeface="+mn-lt"/>
        <a:ea typeface="+mn-ea"/>
        <a:cs typeface="+mn-cs"/>
      </a:defRPr>
    </a:lvl2pPr>
    <a:lvl3pPr marL="432000" indent="-216000" algn="l" defTabSz="914400" rtl="0" eaLnBrk="1" latinLnBrk="0" hangingPunct="1">
      <a:lnSpc>
        <a:spcPct val="113000"/>
      </a:lnSpc>
      <a:buClr>
        <a:schemeClr val="tx2"/>
      </a:buClr>
      <a:buFont typeface="Arial" panose="020B0604020202020204" pitchFamily="34" charset="0"/>
      <a:buChar char="•"/>
      <a:defRPr sz="1200" kern="1200">
        <a:solidFill>
          <a:schemeClr val="tx1"/>
        </a:solidFill>
        <a:latin typeface="+mn-lt"/>
        <a:ea typeface="+mn-ea"/>
        <a:cs typeface="+mn-cs"/>
      </a:defRPr>
    </a:lvl3pPr>
    <a:lvl4pPr marL="648000" indent="-216000" algn="l" defTabSz="914400" rtl="0" eaLnBrk="1" latinLnBrk="0" hangingPunct="1">
      <a:lnSpc>
        <a:spcPct val="113000"/>
      </a:lnSpc>
      <a:buClr>
        <a:schemeClr val="tx2"/>
      </a:buClr>
      <a:buFont typeface="Arial" panose="020B0604020202020204" pitchFamily="34" charset="0"/>
      <a:buChar char="•"/>
      <a:defRPr sz="1200" kern="1200">
        <a:solidFill>
          <a:schemeClr val="tx1"/>
        </a:solidFill>
        <a:latin typeface="+mn-lt"/>
        <a:ea typeface="+mn-ea"/>
        <a:cs typeface="+mn-cs"/>
      </a:defRPr>
    </a:lvl4pPr>
    <a:lvl5pPr marL="864000" indent="-216000" algn="l" defTabSz="914400" rtl="0" eaLnBrk="1" latinLnBrk="0" hangingPunct="1">
      <a:lnSpc>
        <a:spcPct val="113000"/>
      </a:lnSpc>
      <a:buClr>
        <a:schemeClr val="tx2"/>
      </a:buClr>
      <a:buFont typeface="Arial" panose="020B0604020202020204"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2</a:t>
            </a:fld>
            <a:endParaRPr lang="de-DE"/>
          </a:p>
        </p:txBody>
      </p:sp>
    </p:spTree>
    <p:extLst>
      <p:ext uri="{BB962C8B-B14F-4D97-AF65-F5344CB8AC3E}">
        <p14:creationId xmlns:p14="http://schemas.microsoft.com/office/powerpoint/2010/main" val="456669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5F531A46-3CCD-4569-9A59-E8B96D6A7D4C}" type="slidenum">
              <a:rPr lang="de-DE" smtClean="0"/>
              <a:t>3</a:t>
            </a:fld>
            <a:endParaRPr lang="de-DE"/>
          </a:p>
        </p:txBody>
      </p:sp>
    </p:spTree>
    <p:extLst>
      <p:ext uri="{BB962C8B-B14F-4D97-AF65-F5344CB8AC3E}">
        <p14:creationId xmlns:p14="http://schemas.microsoft.com/office/powerpoint/2010/main" val="310038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5F531A46-3CCD-4569-9A59-E8B96D6A7D4C}" type="slidenum">
              <a:rPr lang="de-DE" smtClean="0"/>
              <a:t>4</a:t>
            </a:fld>
            <a:endParaRPr lang="de-DE"/>
          </a:p>
        </p:txBody>
      </p:sp>
    </p:spTree>
    <p:extLst>
      <p:ext uri="{BB962C8B-B14F-4D97-AF65-F5344CB8AC3E}">
        <p14:creationId xmlns:p14="http://schemas.microsoft.com/office/powerpoint/2010/main" val="4235066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5F531A46-3CCD-4569-9A59-E8B96D6A7D4C}" type="slidenum">
              <a:rPr lang="de-DE" smtClean="0"/>
              <a:t>10</a:t>
            </a:fld>
            <a:endParaRPr lang="de-DE"/>
          </a:p>
        </p:txBody>
      </p:sp>
    </p:spTree>
    <p:extLst>
      <p:ext uri="{BB962C8B-B14F-4D97-AF65-F5344CB8AC3E}">
        <p14:creationId xmlns:p14="http://schemas.microsoft.com/office/powerpoint/2010/main" val="3692730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23</a:t>
            </a:fld>
            <a:endParaRPr lang="de-DE"/>
          </a:p>
        </p:txBody>
      </p:sp>
    </p:spTree>
    <p:extLst>
      <p:ext uri="{BB962C8B-B14F-4D97-AF65-F5344CB8AC3E}">
        <p14:creationId xmlns:p14="http://schemas.microsoft.com/office/powerpoint/2010/main" val="36837040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28</a:t>
            </a:fld>
            <a:endParaRPr lang="de-DE"/>
          </a:p>
        </p:txBody>
      </p:sp>
    </p:spTree>
    <p:extLst>
      <p:ext uri="{BB962C8B-B14F-4D97-AF65-F5344CB8AC3E}">
        <p14:creationId xmlns:p14="http://schemas.microsoft.com/office/powerpoint/2010/main" val="3549410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45</a:t>
            </a:fld>
            <a:endParaRPr lang="de-DE"/>
          </a:p>
        </p:txBody>
      </p:sp>
    </p:spTree>
    <p:extLst>
      <p:ext uri="{BB962C8B-B14F-4D97-AF65-F5344CB8AC3E}">
        <p14:creationId xmlns:p14="http://schemas.microsoft.com/office/powerpoint/2010/main" val="2033332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50</a:t>
            </a:fld>
            <a:endParaRPr lang="de-DE"/>
          </a:p>
        </p:txBody>
      </p:sp>
    </p:spTree>
    <p:extLst>
      <p:ext uri="{BB962C8B-B14F-4D97-AF65-F5344CB8AC3E}">
        <p14:creationId xmlns:p14="http://schemas.microsoft.com/office/powerpoint/2010/main" val="526027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52</a:t>
            </a:fld>
            <a:endParaRPr lang="de-DE"/>
          </a:p>
        </p:txBody>
      </p:sp>
    </p:spTree>
    <p:extLst>
      <p:ext uri="{BB962C8B-B14F-4D97-AF65-F5344CB8AC3E}">
        <p14:creationId xmlns:p14="http://schemas.microsoft.com/office/powerpoint/2010/main" val="342284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59</a:t>
            </a:fld>
            <a:endParaRPr lang="de-DE"/>
          </a:p>
        </p:txBody>
      </p:sp>
    </p:spTree>
    <p:extLst>
      <p:ext uri="{BB962C8B-B14F-4D97-AF65-F5344CB8AC3E}">
        <p14:creationId xmlns:p14="http://schemas.microsoft.com/office/powerpoint/2010/main" val="777553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60</a:t>
            </a:fld>
            <a:endParaRPr lang="de-DE"/>
          </a:p>
        </p:txBody>
      </p:sp>
    </p:spTree>
    <p:extLst>
      <p:ext uri="{BB962C8B-B14F-4D97-AF65-F5344CB8AC3E}">
        <p14:creationId xmlns:p14="http://schemas.microsoft.com/office/powerpoint/2010/main" val="553129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63</a:t>
            </a:fld>
            <a:endParaRPr lang="de-DE"/>
          </a:p>
        </p:txBody>
      </p:sp>
    </p:spTree>
    <p:extLst>
      <p:ext uri="{BB962C8B-B14F-4D97-AF65-F5344CB8AC3E}">
        <p14:creationId xmlns:p14="http://schemas.microsoft.com/office/powerpoint/2010/main" val="3538481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73</a:t>
            </a:fld>
            <a:endParaRPr lang="de-DE"/>
          </a:p>
        </p:txBody>
      </p:sp>
    </p:spTree>
    <p:extLst>
      <p:ext uri="{BB962C8B-B14F-4D97-AF65-F5344CB8AC3E}">
        <p14:creationId xmlns:p14="http://schemas.microsoft.com/office/powerpoint/2010/main" val="2031177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87</a:t>
            </a:fld>
            <a:endParaRPr lang="de-DE"/>
          </a:p>
        </p:txBody>
      </p:sp>
    </p:spTree>
    <p:extLst>
      <p:ext uri="{BB962C8B-B14F-4D97-AF65-F5344CB8AC3E}">
        <p14:creationId xmlns:p14="http://schemas.microsoft.com/office/powerpoint/2010/main" val="3922501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90</a:t>
            </a:fld>
            <a:endParaRPr lang="de-DE"/>
          </a:p>
        </p:txBody>
      </p:sp>
    </p:spTree>
    <p:extLst>
      <p:ext uri="{BB962C8B-B14F-4D97-AF65-F5344CB8AC3E}">
        <p14:creationId xmlns:p14="http://schemas.microsoft.com/office/powerpoint/2010/main" val="3228080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93</a:t>
            </a:fld>
            <a:endParaRPr lang="de-DE"/>
          </a:p>
        </p:txBody>
      </p:sp>
    </p:spTree>
    <p:extLst>
      <p:ext uri="{BB962C8B-B14F-4D97-AF65-F5344CB8AC3E}">
        <p14:creationId xmlns:p14="http://schemas.microsoft.com/office/powerpoint/2010/main" val="27955657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98</a:t>
            </a:fld>
            <a:endParaRPr lang="de-DE"/>
          </a:p>
        </p:txBody>
      </p:sp>
    </p:spTree>
    <p:extLst>
      <p:ext uri="{BB962C8B-B14F-4D97-AF65-F5344CB8AC3E}">
        <p14:creationId xmlns:p14="http://schemas.microsoft.com/office/powerpoint/2010/main" val="4187564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557213" y="1069975"/>
            <a:ext cx="5614987" cy="3159125"/>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5F531A46-3CCD-4569-9A59-E8B96D6A7D4C}" type="slidenum">
              <a:rPr lang="de-DE" smtClean="0"/>
              <a:pPr/>
              <a:t>100</a:t>
            </a:fld>
            <a:endParaRPr lang="de-DE"/>
          </a:p>
        </p:txBody>
      </p:sp>
    </p:spTree>
    <p:extLst>
      <p:ext uri="{BB962C8B-B14F-4D97-AF65-F5344CB8AC3E}">
        <p14:creationId xmlns:p14="http://schemas.microsoft.com/office/powerpoint/2010/main" val="16690148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1">
    <p:spTree>
      <p:nvGrpSpPr>
        <p:cNvPr id="1" name=""/>
        <p:cNvGrpSpPr/>
        <p:nvPr/>
      </p:nvGrpSpPr>
      <p:grpSpPr>
        <a:xfrm>
          <a:off x="0" y="0"/>
          <a:ext cx="0" cy="0"/>
          <a:chOff x="0" y="0"/>
          <a:chExt cx="0" cy="0"/>
        </a:xfrm>
      </p:grpSpPr>
      <p:sp>
        <p:nvSpPr>
          <p:cNvPr id="8" name="Rechteck 7">
            <a:extLst>
              <a:ext uri="{FF2B5EF4-FFF2-40B4-BE49-F238E27FC236}">
                <a16:creationId xmlns:a16="http://schemas.microsoft.com/office/drawing/2014/main" id="{576ED1B6-A371-D1FB-6641-D1D7FBAACEDF}"/>
              </a:ext>
            </a:extLst>
          </p:cNvPr>
          <p:cNvSpPr/>
          <p:nvPr userDrawn="1"/>
        </p:nvSpPr>
        <p:spPr>
          <a:xfrm>
            <a:off x="612775" y="0"/>
            <a:ext cx="11580423"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 name="Titel 1">
            <a:extLst>
              <a:ext uri="{FF2B5EF4-FFF2-40B4-BE49-F238E27FC236}">
                <a16:creationId xmlns:a16="http://schemas.microsoft.com/office/drawing/2014/main" id="{8FC456E9-F73F-1273-6E5A-6EDDEE4BBAE2}"/>
              </a:ext>
            </a:extLst>
          </p:cNvPr>
          <p:cNvSpPr>
            <a:spLocks noGrp="1"/>
          </p:cNvSpPr>
          <p:nvPr>
            <p:ph type="ctrTitle" hasCustomPrompt="1"/>
          </p:nvPr>
        </p:nvSpPr>
        <p:spPr>
          <a:xfrm>
            <a:off x="1152525" y="1189428"/>
            <a:ext cx="10488613" cy="2376000"/>
          </a:xfrm>
        </p:spPr>
        <p:txBody>
          <a:bodyPr anchor="b" anchorCtr="0"/>
          <a:lstStyle>
            <a:lvl1pPr algn="ctr">
              <a:defRPr sz="4800">
                <a:solidFill>
                  <a:schemeClr val="bg1"/>
                </a:solidFill>
              </a:defRPr>
            </a:lvl1pPr>
          </a:lstStyle>
          <a:p>
            <a:r>
              <a:rPr lang="de-DE" dirty="0"/>
              <a:t>Titel #1 Sparkasse Head 48pt </a:t>
            </a:r>
            <a:br>
              <a:rPr lang="de-DE" dirty="0"/>
            </a:br>
            <a:r>
              <a:rPr lang="de-DE" dirty="0"/>
              <a:t>zentriert ein- bis dreizeilig</a:t>
            </a:r>
          </a:p>
        </p:txBody>
      </p:sp>
      <p:sp>
        <p:nvSpPr>
          <p:cNvPr id="3" name="Untertitel 2">
            <a:extLst>
              <a:ext uri="{FF2B5EF4-FFF2-40B4-BE49-F238E27FC236}">
                <a16:creationId xmlns:a16="http://schemas.microsoft.com/office/drawing/2014/main" id="{47C4F625-5994-40E2-A7F6-DEFBD05E874F}"/>
              </a:ext>
            </a:extLst>
          </p:cNvPr>
          <p:cNvSpPr>
            <a:spLocks noGrp="1"/>
          </p:cNvSpPr>
          <p:nvPr>
            <p:ph type="subTitle" idx="1" hasCustomPrompt="1"/>
          </p:nvPr>
        </p:nvSpPr>
        <p:spPr>
          <a:xfrm>
            <a:off x="1152525" y="3716850"/>
            <a:ext cx="10488612" cy="396000"/>
          </a:xfrm>
        </p:spPr>
        <p:txBody>
          <a:bodyPr/>
          <a:lstStyle>
            <a:lvl1pPr marL="0" indent="0" algn="ctr">
              <a:spcBef>
                <a:spcPts val="0"/>
              </a:spcBef>
              <a:buNone/>
              <a:tabLst>
                <a:tab pos="3857625" algn="l"/>
              </a:tabLst>
              <a:defRPr sz="2000">
                <a:solidFill>
                  <a:schemeClr val="bg1"/>
                </a:solidFill>
                <a:latin typeface="Sparkasse Medium" panose="020B060308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Optionale </a:t>
            </a:r>
            <a:r>
              <a:rPr lang="de-DE" dirty="0" err="1"/>
              <a:t>Subline</a:t>
            </a:r>
            <a:r>
              <a:rPr lang="de-DE" dirty="0"/>
              <a:t> Sparkasse Medium 20pt</a:t>
            </a:r>
          </a:p>
        </p:txBody>
      </p:sp>
      <p:cxnSp>
        <p:nvCxnSpPr>
          <p:cNvPr id="7" name="Gerader Verbinder 6">
            <a:extLst>
              <a:ext uri="{FF2B5EF4-FFF2-40B4-BE49-F238E27FC236}">
                <a16:creationId xmlns:a16="http://schemas.microsoft.com/office/drawing/2014/main" id="{7228F538-1968-80DD-8787-E24CE0649BC5}"/>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platzhalter 2">
            <a:extLst>
              <a:ext uri="{FF2B5EF4-FFF2-40B4-BE49-F238E27FC236}">
                <a16:creationId xmlns:a16="http://schemas.microsoft.com/office/drawing/2014/main" id="{A7A7EE83-79EA-460F-89C1-5479B11B3B09}"/>
              </a:ext>
            </a:extLst>
          </p:cNvPr>
          <p:cNvSpPr>
            <a:spLocks noGrp="1"/>
          </p:cNvSpPr>
          <p:nvPr>
            <p:ph type="body" idx="13" hasCustomPrompt="1"/>
          </p:nvPr>
        </p:nvSpPr>
        <p:spPr>
          <a:xfrm>
            <a:off x="1152000" y="4918479"/>
            <a:ext cx="10490400" cy="180000"/>
          </a:xfrm>
        </p:spPr>
        <p:txBody>
          <a:bodyPr/>
          <a:lstStyle>
            <a:lvl1pPr marL="0" indent="0" algn="ctr">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de-DE" dirty="0"/>
              <a:t>Vorname Nachname Sparkasse Regular 12pt | Ort, Datum</a:t>
            </a:r>
          </a:p>
        </p:txBody>
      </p:sp>
      <p:sp>
        <p:nvSpPr>
          <p:cNvPr id="4" name="Rechteck 3">
            <a:extLst>
              <a:ext uri="{FF2B5EF4-FFF2-40B4-BE49-F238E27FC236}">
                <a16:creationId xmlns:a16="http://schemas.microsoft.com/office/drawing/2014/main" id="{B908447A-A357-FD7A-74E2-53CCB1D69DB2}"/>
              </a:ext>
            </a:extLst>
          </p:cNvPr>
          <p:cNvSpPr/>
          <p:nvPr userDrawn="1"/>
        </p:nvSpPr>
        <p:spPr>
          <a:xfrm>
            <a:off x="0" y="0"/>
            <a:ext cx="6120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5" name="Grafik 4">
            <a:extLst>
              <a:ext uri="{FF2B5EF4-FFF2-40B4-BE49-F238E27FC236}">
                <a16:creationId xmlns:a16="http://schemas.microsoft.com/office/drawing/2014/main" id="{BB5A85AC-1722-A12F-ED20-9FF7FB04AFF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7540" y="162000"/>
            <a:ext cx="232930" cy="302400"/>
          </a:xfrm>
          <a:prstGeom prst="rect">
            <a:avLst/>
          </a:prstGeom>
        </p:spPr>
      </p:pic>
      <p:pic>
        <p:nvPicPr>
          <p:cNvPr id="16" name="Grafik 15">
            <a:extLst>
              <a:ext uri="{FF2B5EF4-FFF2-40B4-BE49-F238E27FC236}">
                <a16:creationId xmlns:a16="http://schemas.microsoft.com/office/drawing/2014/main" id="{E0393B1F-2931-4C08-9DC3-55B04A8F2C8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203598" y="5614500"/>
            <a:ext cx="4404003" cy="727479"/>
          </a:xfrm>
          <a:prstGeom prst="rect">
            <a:avLst/>
          </a:prstGeom>
        </p:spPr>
      </p:pic>
      <p:pic>
        <p:nvPicPr>
          <p:cNvPr id="17" name="Grafik 16">
            <a:extLst>
              <a:ext uri="{FF2B5EF4-FFF2-40B4-BE49-F238E27FC236}">
                <a16:creationId xmlns:a16="http://schemas.microsoft.com/office/drawing/2014/main" id="{8AE89836-4FA7-41B8-81FE-4EFF3FC3C28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28162398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2">
    <p:spTree>
      <p:nvGrpSpPr>
        <p:cNvPr id="1" name=""/>
        <p:cNvGrpSpPr/>
        <p:nvPr/>
      </p:nvGrpSpPr>
      <p:grpSpPr>
        <a:xfrm>
          <a:off x="0" y="0"/>
          <a:ext cx="0" cy="0"/>
          <a:chOff x="0" y="0"/>
          <a:chExt cx="0" cy="0"/>
        </a:xfrm>
      </p:grpSpPr>
      <p:sp>
        <p:nvSpPr>
          <p:cNvPr id="5" name="Bildplatzhalter 4">
            <a:extLst>
              <a:ext uri="{FF2B5EF4-FFF2-40B4-BE49-F238E27FC236}">
                <a16:creationId xmlns:a16="http://schemas.microsoft.com/office/drawing/2014/main" id="{7BE1C75D-3046-7606-7B52-20B8B206E7F9}"/>
              </a:ext>
            </a:extLst>
          </p:cNvPr>
          <p:cNvSpPr>
            <a:spLocks noGrp="1"/>
          </p:cNvSpPr>
          <p:nvPr>
            <p:ph type="pic" sz="quarter" idx="13" hasCustomPrompt="1"/>
          </p:nvPr>
        </p:nvSpPr>
        <p:spPr>
          <a:xfrm>
            <a:off x="619200" y="0"/>
            <a:ext cx="11572800"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a:t>
            </a:r>
            <a:r>
              <a:rPr lang="de-DE" dirty="0"/>
              <a:t>und stellen sie es über Anordnen &gt; In den Hintergrund</a:t>
            </a:r>
            <a:r>
              <a:rPr lang="de-DE" noProof="0" dirty="0"/>
              <a:t>.</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32,15 x 19,05 cm.</a:t>
            </a:r>
          </a:p>
        </p:txBody>
      </p:sp>
      <p:cxnSp>
        <p:nvCxnSpPr>
          <p:cNvPr id="7" name="Gerader Verbinder 6">
            <a:extLst>
              <a:ext uri="{FF2B5EF4-FFF2-40B4-BE49-F238E27FC236}">
                <a16:creationId xmlns:a16="http://schemas.microsoft.com/office/drawing/2014/main" id="{7228F538-1968-80DD-8787-E24CE0649BC5}"/>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itel 1">
            <a:extLst>
              <a:ext uri="{FF2B5EF4-FFF2-40B4-BE49-F238E27FC236}">
                <a16:creationId xmlns:a16="http://schemas.microsoft.com/office/drawing/2014/main" id="{9D6540A6-121C-A39E-639F-1B06206B91CB}"/>
              </a:ext>
            </a:extLst>
          </p:cNvPr>
          <p:cNvSpPr>
            <a:spLocks noGrp="1"/>
          </p:cNvSpPr>
          <p:nvPr>
            <p:ph type="ctrTitle" hasCustomPrompt="1"/>
          </p:nvPr>
        </p:nvSpPr>
        <p:spPr>
          <a:xfrm>
            <a:off x="1152525" y="1189428"/>
            <a:ext cx="10488613" cy="2376000"/>
          </a:xfrm>
        </p:spPr>
        <p:txBody>
          <a:bodyPr anchor="b" anchorCtr="0"/>
          <a:lstStyle>
            <a:lvl1pPr algn="ctr">
              <a:defRPr sz="4800">
                <a:solidFill>
                  <a:schemeClr val="bg1"/>
                </a:solidFill>
              </a:defRPr>
            </a:lvl1pPr>
          </a:lstStyle>
          <a:p>
            <a:r>
              <a:rPr lang="de-DE" dirty="0"/>
              <a:t>Titel #2 Sparkasse Head 48pt </a:t>
            </a:r>
            <a:br>
              <a:rPr lang="de-DE" dirty="0"/>
            </a:br>
            <a:r>
              <a:rPr lang="de-DE" dirty="0"/>
              <a:t>zentriert ein- bis dreizeilig</a:t>
            </a:r>
          </a:p>
        </p:txBody>
      </p:sp>
      <p:sp>
        <p:nvSpPr>
          <p:cNvPr id="6" name="Untertitel 2">
            <a:extLst>
              <a:ext uri="{FF2B5EF4-FFF2-40B4-BE49-F238E27FC236}">
                <a16:creationId xmlns:a16="http://schemas.microsoft.com/office/drawing/2014/main" id="{D47E616A-B60F-BF82-960A-A6973402E92F}"/>
              </a:ext>
            </a:extLst>
          </p:cNvPr>
          <p:cNvSpPr>
            <a:spLocks noGrp="1"/>
          </p:cNvSpPr>
          <p:nvPr>
            <p:ph type="subTitle" idx="1" hasCustomPrompt="1"/>
          </p:nvPr>
        </p:nvSpPr>
        <p:spPr>
          <a:xfrm>
            <a:off x="1152525" y="3716850"/>
            <a:ext cx="10488612" cy="396000"/>
          </a:xfrm>
        </p:spPr>
        <p:txBody>
          <a:bodyPr/>
          <a:lstStyle>
            <a:lvl1pPr marL="0" indent="0" algn="ctr">
              <a:spcBef>
                <a:spcPts val="0"/>
              </a:spcBef>
              <a:buNone/>
              <a:tabLst>
                <a:tab pos="3857625" algn="l"/>
              </a:tabLst>
              <a:defRPr sz="2000">
                <a:solidFill>
                  <a:schemeClr val="bg1"/>
                </a:solidFill>
                <a:latin typeface="Sparkasse Medium" panose="020B060308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Optionale </a:t>
            </a:r>
            <a:r>
              <a:rPr lang="de-DE" dirty="0" err="1"/>
              <a:t>Subline</a:t>
            </a:r>
            <a:r>
              <a:rPr lang="de-DE" dirty="0"/>
              <a:t> Sparkasse Medium 20pt</a:t>
            </a:r>
          </a:p>
        </p:txBody>
      </p:sp>
      <p:sp>
        <p:nvSpPr>
          <p:cNvPr id="8" name="Textplatzhalter 2">
            <a:extLst>
              <a:ext uri="{FF2B5EF4-FFF2-40B4-BE49-F238E27FC236}">
                <a16:creationId xmlns:a16="http://schemas.microsoft.com/office/drawing/2014/main" id="{F1680B3C-BA1C-765A-18A7-54E79A7FE238}"/>
              </a:ext>
            </a:extLst>
          </p:cNvPr>
          <p:cNvSpPr>
            <a:spLocks noGrp="1"/>
          </p:cNvSpPr>
          <p:nvPr>
            <p:ph type="body" idx="14" hasCustomPrompt="1"/>
          </p:nvPr>
        </p:nvSpPr>
        <p:spPr>
          <a:xfrm>
            <a:off x="1152000" y="4918479"/>
            <a:ext cx="10490400" cy="180000"/>
          </a:xfrm>
        </p:spPr>
        <p:txBody>
          <a:bodyPr/>
          <a:lstStyle>
            <a:lvl1pPr marL="0" indent="0" algn="ctr">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de-DE" dirty="0"/>
              <a:t>Vorname Nachname Sparkasse Regular 12pt | Ort, Datum</a:t>
            </a:r>
          </a:p>
        </p:txBody>
      </p:sp>
      <p:sp>
        <p:nvSpPr>
          <p:cNvPr id="2" name="Rechteck 1">
            <a:extLst>
              <a:ext uri="{FF2B5EF4-FFF2-40B4-BE49-F238E27FC236}">
                <a16:creationId xmlns:a16="http://schemas.microsoft.com/office/drawing/2014/main" id="{920EFBD6-10C4-25A6-5D35-5CB285F6F0B9}"/>
              </a:ext>
            </a:extLst>
          </p:cNvPr>
          <p:cNvSpPr/>
          <p:nvPr userDrawn="1"/>
        </p:nvSpPr>
        <p:spPr>
          <a:xfrm>
            <a:off x="0" y="0"/>
            <a:ext cx="6120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 name="Grafik 2">
            <a:extLst>
              <a:ext uri="{FF2B5EF4-FFF2-40B4-BE49-F238E27FC236}">
                <a16:creationId xmlns:a16="http://schemas.microsoft.com/office/drawing/2014/main" id="{2BFE21AD-86E4-D50B-490E-306EB7A0231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7540" y="162000"/>
            <a:ext cx="232930" cy="302400"/>
          </a:xfrm>
          <a:prstGeom prst="rect">
            <a:avLst/>
          </a:prstGeom>
        </p:spPr>
      </p:pic>
      <p:pic>
        <p:nvPicPr>
          <p:cNvPr id="11" name="Grafik 10">
            <a:extLst>
              <a:ext uri="{FF2B5EF4-FFF2-40B4-BE49-F238E27FC236}">
                <a16:creationId xmlns:a16="http://schemas.microsoft.com/office/drawing/2014/main" id="{F0800602-5624-4D3B-B20A-013DBCAC715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203598" y="5614500"/>
            <a:ext cx="4404003" cy="727479"/>
          </a:xfrm>
          <a:prstGeom prst="rect">
            <a:avLst/>
          </a:prstGeom>
        </p:spPr>
      </p:pic>
      <p:pic>
        <p:nvPicPr>
          <p:cNvPr id="12" name="Grafik 11">
            <a:extLst>
              <a:ext uri="{FF2B5EF4-FFF2-40B4-BE49-F238E27FC236}">
                <a16:creationId xmlns:a16="http://schemas.microsoft.com/office/drawing/2014/main" id="{C81F41F7-A7F7-42AC-A0CA-4E7AB6EC6F4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5494153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Folie #3">
    <p:spTree>
      <p:nvGrpSpPr>
        <p:cNvPr id="1" name=""/>
        <p:cNvGrpSpPr/>
        <p:nvPr/>
      </p:nvGrpSpPr>
      <p:grpSpPr>
        <a:xfrm>
          <a:off x="0" y="0"/>
          <a:ext cx="0" cy="0"/>
          <a:chOff x="0" y="0"/>
          <a:chExt cx="0" cy="0"/>
        </a:xfrm>
      </p:grpSpPr>
      <p:sp>
        <p:nvSpPr>
          <p:cNvPr id="8" name="Rechteck 7">
            <a:extLst>
              <a:ext uri="{FF2B5EF4-FFF2-40B4-BE49-F238E27FC236}">
                <a16:creationId xmlns:a16="http://schemas.microsoft.com/office/drawing/2014/main" id="{576ED1B6-A371-D1FB-6641-D1D7FBAACEDF}"/>
              </a:ext>
            </a:extLst>
          </p:cNvPr>
          <p:cNvSpPr/>
          <p:nvPr userDrawn="1"/>
        </p:nvSpPr>
        <p:spPr>
          <a:xfrm>
            <a:off x="612775" y="0"/>
            <a:ext cx="11579225"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7" name="Gerader Verbinder 6">
            <a:extLst>
              <a:ext uri="{FF2B5EF4-FFF2-40B4-BE49-F238E27FC236}">
                <a16:creationId xmlns:a16="http://schemas.microsoft.com/office/drawing/2014/main" id="{7228F538-1968-80DD-8787-E24CE0649BC5}"/>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Bildplatzhalter 4">
            <a:extLst>
              <a:ext uri="{FF2B5EF4-FFF2-40B4-BE49-F238E27FC236}">
                <a16:creationId xmlns:a16="http://schemas.microsoft.com/office/drawing/2014/main" id="{770A8487-9BC7-7696-CEC0-6A15DDD60D36}"/>
              </a:ext>
            </a:extLst>
          </p:cNvPr>
          <p:cNvSpPr>
            <a:spLocks noGrp="1"/>
          </p:cNvSpPr>
          <p:nvPr>
            <p:ph type="pic" sz="quarter" idx="13" hasCustomPrompt="1"/>
          </p:nvPr>
        </p:nvSpPr>
        <p:spPr>
          <a:xfrm>
            <a:off x="8085470" y="0"/>
            <a:ext cx="4106530" cy="6858000"/>
          </a:xfrm>
          <a:solidFill>
            <a:schemeClr val="bg1">
              <a:lumMod val="95000"/>
            </a:schemeClr>
          </a:solidFill>
        </p:spPr>
        <p:txBody>
          <a:bodyPr lIns="72000" tIns="72000"/>
          <a:lstStyle>
            <a:lvl1pPr>
              <a:spcBef>
                <a:spcPts val="0"/>
              </a:spcBef>
              <a:defRPr sz="1000"/>
            </a:lvl1pPr>
          </a:lstStyle>
          <a:p>
            <a:pPr marL="0" marR="0" lvl="0" indent="0" algn="l" defTabSz="914400" rtl="0" eaLnBrk="1" fontAlgn="auto" latinLnBrk="0" hangingPunct="1">
              <a:lnSpc>
                <a:spcPct val="114000"/>
              </a:lnSpc>
              <a:spcBef>
                <a:spcPts val="1800"/>
              </a:spcBef>
              <a:spcAft>
                <a:spcPts val="0"/>
              </a:spcAft>
              <a:buClrTx/>
              <a:buSzTx/>
              <a:buFontTx/>
              <a:buNone/>
              <a:tabLst/>
              <a:defRPr/>
            </a:pPr>
            <a:r>
              <a:rPr lang="de-DE" noProof="0" dirty="0"/>
              <a:t>Bitte fügen Sie ein Bild über Klick auf das Symbol im Platzhalter ein </a:t>
            </a:r>
            <a:r>
              <a:rPr lang="de-DE" dirty="0"/>
              <a:t>und stellen sie es über Anordnen &gt; In den Hintergrund</a:t>
            </a:r>
            <a:r>
              <a:rPr lang="de-DE" noProof="0" dirty="0"/>
              <a:t>. Oder mit Klick auf den Platzhalter und der rechten Maustaste den Befehl „Bild einfügen“ auswählen. Oder ein Bild aus der Zwischenablage in den angeklickten Platzhalter einfügen. Format </a:t>
            </a:r>
            <a:r>
              <a:rPr lang="de-DE" dirty="0"/>
              <a:t>11,41 x 19,05 cm.</a:t>
            </a:r>
          </a:p>
        </p:txBody>
      </p:sp>
      <p:sp>
        <p:nvSpPr>
          <p:cNvPr id="6" name="Untertitel 2">
            <a:extLst>
              <a:ext uri="{FF2B5EF4-FFF2-40B4-BE49-F238E27FC236}">
                <a16:creationId xmlns:a16="http://schemas.microsoft.com/office/drawing/2014/main" id="{C6F23CE8-BDF6-85CC-B3F3-066A79865DE3}"/>
              </a:ext>
            </a:extLst>
          </p:cNvPr>
          <p:cNvSpPr>
            <a:spLocks noGrp="1"/>
          </p:cNvSpPr>
          <p:nvPr>
            <p:ph type="subTitle" idx="1" hasCustomPrompt="1"/>
          </p:nvPr>
        </p:nvSpPr>
        <p:spPr>
          <a:xfrm>
            <a:off x="1152525" y="3716850"/>
            <a:ext cx="6281737" cy="396000"/>
          </a:xfrm>
        </p:spPr>
        <p:txBody>
          <a:bodyPr/>
          <a:lstStyle>
            <a:lvl1pPr marL="0" indent="0" algn="l">
              <a:spcBef>
                <a:spcPts val="0"/>
              </a:spcBef>
              <a:buNone/>
              <a:tabLst>
                <a:tab pos="3857625" algn="l"/>
              </a:tabLst>
              <a:defRPr sz="2000">
                <a:solidFill>
                  <a:schemeClr val="bg1"/>
                </a:solidFill>
                <a:latin typeface="Sparkasse Medium" panose="020B060308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Optionale </a:t>
            </a:r>
            <a:r>
              <a:rPr lang="de-DE" dirty="0" err="1"/>
              <a:t>Subline</a:t>
            </a:r>
            <a:r>
              <a:rPr lang="de-DE" dirty="0"/>
              <a:t> Sparkasse Medium 20pt</a:t>
            </a:r>
          </a:p>
        </p:txBody>
      </p:sp>
      <p:sp>
        <p:nvSpPr>
          <p:cNvPr id="9" name="Textplatzhalter 2">
            <a:extLst>
              <a:ext uri="{FF2B5EF4-FFF2-40B4-BE49-F238E27FC236}">
                <a16:creationId xmlns:a16="http://schemas.microsoft.com/office/drawing/2014/main" id="{4BF9713A-E657-42CE-094B-DDA0F740F2F8}"/>
              </a:ext>
            </a:extLst>
          </p:cNvPr>
          <p:cNvSpPr>
            <a:spLocks noGrp="1"/>
          </p:cNvSpPr>
          <p:nvPr>
            <p:ph type="body" idx="14" hasCustomPrompt="1"/>
          </p:nvPr>
        </p:nvSpPr>
        <p:spPr>
          <a:xfrm>
            <a:off x="1152000" y="4918479"/>
            <a:ext cx="6282808"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de-DE" dirty="0"/>
              <a:t>Vorname Nachname Sparkasse Regular 12pt | Ort, Datum</a:t>
            </a:r>
          </a:p>
        </p:txBody>
      </p:sp>
      <p:sp>
        <p:nvSpPr>
          <p:cNvPr id="10" name="Titel 1">
            <a:extLst>
              <a:ext uri="{FF2B5EF4-FFF2-40B4-BE49-F238E27FC236}">
                <a16:creationId xmlns:a16="http://schemas.microsoft.com/office/drawing/2014/main" id="{4A6EAB25-F5EE-6677-9E08-889DD7C709C3}"/>
              </a:ext>
            </a:extLst>
          </p:cNvPr>
          <p:cNvSpPr>
            <a:spLocks noGrp="1"/>
          </p:cNvSpPr>
          <p:nvPr>
            <p:ph type="ctrTitle" hasCustomPrompt="1"/>
          </p:nvPr>
        </p:nvSpPr>
        <p:spPr>
          <a:xfrm>
            <a:off x="1152000" y="1189428"/>
            <a:ext cx="6224270" cy="2376000"/>
          </a:xfrm>
        </p:spPr>
        <p:txBody>
          <a:bodyPr anchor="b" anchorCtr="0"/>
          <a:lstStyle>
            <a:lvl1pPr algn="l">
              <a:defRPr sz="4800">
                <a:solidFill>
                  <a:schemeClr val="bg1"/>
                </a:solidFill>
              </a:defRPr>
            </a:lvl1pPr>
          </a:lstStyle>
          <a:p>
            <a:r>
              <a:rPr lang="de-DE" dirty="0"/>
              <a:t>Titel #3 Sparkasse Head 48pt linksbündig</a:t>
            </a:r>
          </a:p>
        </p:txBody>
      </p:sp>
      <p:sp>
        <p:nvSpPr>
          <p:cNvPr id="2" name="Rechteck 1">
            <a:extLst>
              <a:ext uri="{FF2B5EF4-FFF2-40B4-BE49-F238E27FC236}">
                <a16:creationId xmlns:a16="http://schemas.microsoft.com/office/drawing/2014/main" id="{B9059D5D-2102-883F-0C67-F7D34EAAA684}"/>
              </a:ext>
            </a:extLst>
          </p:cNvPr>
          <p:cNvSpPr/>
          <p:nvPr userDrawn="1"/>
        </p:nvSpPr>
        <p:spPr>
          <a:xfrm>
            <a:off x="0" y="0"/>
            <a:ext cx="6120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3" name="Grafik 2">
            <a:extLst>
              <a:ext uri="{FF2B5EF4-FFF2-40B4-BE49-F238E27FC236}">
                <a16:creationId xmlns:a16="http://schemas.microsoft.com/office/drawing/2014/main" id="{C68611AC-84AF-26B0-633C-F477D40F4F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7540" y="162000"/>
            <a:ext cx="232930" cy="302400"/>
          </a:xfrm>
          <a:prstGeom prst="rect">
            <a:avLst/>
          </a:prstGeom>
        </p:spPr>
      </p:pic>
      <p:pic>
        <p:nvPicPr>
          <p:cNvPr id="11" name="Grafik 10">
            <a:extLst>
              <a:ext uri="{FF2B5EF4-FFF2-40B4-BE49-F238E27FC236}">
                <a16:creationId xmlns:a16="http://schemas.microsoft.com/office/drawing/2014/main" id="{E0314BA6-5909-48F7-A4B1-E480EFB7384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78015" y="5614500"/>
            <a:ext cx="4404003" cy="727479"/>
          </a:xfrm>
          <a:prstGeom prst="rect">
            <a:avLst/>
          </a:prstGeom>
        </p:spPr>
      </p:pic>
      <p:pic>
        <p:nvPicPr>
          <p:cNvPr id="12" name="Grafik 11">
            <a:extLst>
              <a:ext uri="{FF2B5EF4-FFF2-40B4-BE49-F238E27FC236}">
                <a16:creationId xmlns:a16="http://schemas.microsoft.com/office/drawing/2014/main" id="{59B14888-15DF-4823-BDE1-F5D821C3A93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2827725711"/>
      </p:ext>
    </p:extLst>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Folie #4">
    <p:spTree>
      <p:nvGrpSpPr>
        <p:cNvPr id="1" name=""/>
        <p:cNvGrpSpPr/>
        <p:nvPr/>
      </p:nvGrpSpPr>
      <p:grpSpPr>
        <a:xfrm>
          <a:off x="0" y="0"/>
          <a:ext cx="0" cy="0"/>
          <a:chOff x="0" y="0"/>
          <a:chExt cx="0" cy="0"/>
        </a:xfrm>
      </p:grpSpPr>
      <p:sp>
        <p:nvSpPr>
          <p:cNvPr id="8" name="Rechteck 7">
            <a:extLst>
              <a:ext uri="{FF2B5EF4-FFF2-40B4-BE49-F238E27FC236}">
                <a16:creationId xmlns:a16="http://schemas.microsoft.com/office/drawing/2014/main" id="{576ED1B6-A371-D1FB-6641-D1D7FBAACEDF}"/>
              </a:ext>
            </a:extLst>
          </p:cNvPr>
          <p:cNvSpPr/>
          <p:nvPr userDrawn="1"/>
        </p:nvSpPr>
        <p:spPr>
          <a:xfrm>
            <a:off x="-1" y="0"/>
            <a:ext cx="121932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a:extLst>
              <a:ext uri="{FF2B5EF4-FFF2-40B4-BE49-F238E27FC236}">
                <a16:creationId xmlns:a16="http://schemas.microsoft.com/office/drawing/2014/main" id="{8FC456E9-F73F-1273-6E5A-6EDDEE4BBAE2}"/>
              </a:ext>
            </a:extLst>
          </p:cNvPr>
          <p:cNvSpPr>
            <a:spLocks noGrp="1"/>
          </p:cNvSpPr>
          <p:nvPr>
            <p:ph type="ctrTitle" hasCustomPrompt="1"/>
          </p:nvPr>
        </p:nvSpPr>
        <p:spPr>
          <a:xfrm>
            <a:off x="5416869" y="1200125"/>
            <a:ext cx="6224270" cy="2376000"/>
          </a:xfrm>
        </p:spPr>
        <p:txBody>
          <a:bodyPr anchor="b" anchorCtr="0"/>
          <a:lstStyle>
            <a:lvl1pPr algn="l">
              <a:defRPr sz="4800">
                <a:solidFill>
                  <a:schemeClr val="bg1"/>
                </a:solidFill>
              </a:defRPr>
            </a:lvl1pPr>
          </a:lstStyle>
          <a:p>
            <a:r>
              <a:rPr lang="de-DE" dirty="0"/>
              <a:t>Titel #4 Sparkasse Head 48pt linksbündig</a:t>
            </a:r>
          </a:p>
        </p:txBody>
      </p:sp>
      <p:cxnSp>
        <p:nvCxnSpPr>
          <p:cNvPr id="7" name="Gerader Verbinder 6">
            <a:extLst>
              <a:ext uri="{FF2B5EF4-FFF2-40B4-BE49-F238E27FC236}">
                <a16:creationId xmlns:a16="http://schemas.microsoft.com/office/drawing/2014/main" id="{7228F538-1968-80DD-8787-E24CE0649BC5}"/>
              </a:ext>
            </a:extLst>
          </p:cNvPr>
          <p:cNvCxnSpPr>
            <a:cxnSpLocks/>
          </p:cNvCxnSpPr>
          <p:nvPr userDrawn="1"/>
        </p:nvCxnSpPr>
        <p:spPr>
          <a:xfrm>
            <a:off x="5062268"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35" name="Grafik 34">
            <a:extLst>
              <a:ext uri="{FF2B5EF4-FFF2-40B4-BE49-F238E27FC236}">
                <a16:creationId xmlns:a16="http://schemas.microsoft.com/office/drawing/2014/main" id="{CE2210D0-05BF-B262-B3CF-2FF9A965C9B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18174" y="1798538"/>
            <a:ext cx="2001600" cy="2598565"/>
          </a:xfrm>
          <a:prstGeom prst="rect">
            <a:avLst/>
          </a:prstGeom>
        </p:spPr>
      </p:pic>
      <p:sp>
        <p:nvSpPr>
          <p:cNvPr id="5" name="Untertitel 2">
            <a:extLst>
              <a:ext uri="{FF2B5EF4-FFF2-40B4-BE49-F238E27FC236}">
                <a16:creationId xmlns:a16="http://schemas.microsoft.com/office/drawing/2014/main" id="{6C4724CA-3CFE-5EC8-1ED3-F455ACB1A143}"/>
              </a:ext>
            </a:extLst>
          </p:cNvPr>
          <p:cNvSpPr>
            <a:spLocks noGrp="1"/>
          </p:cNvSpPr>
          <p:nvPr>
            <p:ph type="subTitle" idx="1" hasCustomPrompt="1"/>
          </p:nvPr>
        </p:nvSpPr>
        <p:spPr>
          <a:xfrm>
            <a:off x="5417394" y="3716850"/>
            <a:ext cx="6281737" cy="396000"/>
          </a:xfrm>
        </p:spPr>
        <p:txBody>
          <a:bodyPr/>
          <a:lstStyle>
            <a:lvl1pPr marL="0" indent="0" algn="l">
              <a:spcBef>
                <a:spcPts val="0"/>
              </a:spcBef>
              <a:buNone/>
              <a:tabLst>
                <a:tab pos="3857625" algn="l"/>
              </a:tabLst>
              <a:defRPr sz="2000">
                <a:solidFill>
                  <a:schemeClr val="bg1"/>
                </a:solidFill>
                <a:latin typeface="Sparkasse Medium" panose="020B060308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Optionale </a:t>
            </a:r>
            <a:r>
              <a:rPr lang="de-DE" dirty="0" err="1"/>
              <a:t>Subline</a:t>
            </a:r>
            <a:r>
              <a:rPr lang="de-DE" dirty="0"/>
              <a:t> Sparkasse Medium 20pt</a:t>
            </a:r>
          </a:p>
        </p:txBody>
      </p:sp>
      <p:sp>
        <p:nvSpPr>
          <p:cNvPr id="6" name="Textplatzhalter 2">
            <a:extLst>
              <a:ext uri="{FF2B5EF4-FFF2-40B4-BE49-F238E27FC236}">
                <a16:creationId xmlns:a16="http://schemas.microsoft.com/office/drawing/2014/main" id="{D9CF29AC-CF56-E19D-71E8-BF0E6ED34A64}"/>
              </a:ext>
            </a:extLst>
          </p:cNvPr>
          <p:cNvSpPr>
            <a:spLocks noGrp="1"/>
          </p:cNvSpPr>
          <p:nvPr>
            <p:ph type="body" idx="14" hasCustomPrompt="1"/>
          </p:nvPr>
        </p:nvSpPr>
        <p:spPr>
          <a:xfrm>
            <a:off x="5416869" y="4918479"/>
            <a:ext cx="6282808"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de-DE" dirty="0"/>
              <a:t>Vorname Nachname Sparkasse Regular 12pt | Ort, Datum</a:t>
            </a:r>
          </a:p>
        </p:txBody>
      </p:sp>
      <p:pic>
        <p:nvPicPr>
          <p:cNvPr id="9" name="Grafik 8">
            <a:extLst>
              <a:ext uri="{FF2B5EF4-FFF2-40B4-BE49-F238E27FC236}">
                <a16:creationId xmlns:a16="http://schemas.microsoft.com/office/drawing/2014/main" id="{E39152E3-6700-4FCB-BA2B-F13485B8F32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pic>
        <p:nvPicPr>
          <p:cNvPr id="10" name="Grafik 9">
            <a:extLst>
              <a:ext uri="{FF2B5EF4-FFF2-40B4-BE49-F238E27FC236}">
                <a16:creationId xmlns:a16="http://schemas.microsoft.com/office/drawing/2014/main" id="{283ED01F-5ABC-41DC-AB74-92A674AEFBE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300875" y="5614500"/>
            <a:ext cx="4404003" cy="727479"/>
          </a:xfrm>
          <a:prstGeom prst="rect">
            <a:avLst/>
          </a:prstGeom>
        </p:spPr>
      </p:pic>
    </p:spTree>
    <p:extLst>
      <p:ext uri="{BB962C8B-B14F-4D97-AF65-F5344CB8AC3E}">
        <p14:creationId xmlns:p14="http://schemas.microsoft.com/office/powerpoint/2010/main" val="2455369410"/>
      </p:ext>
    </p:extLst>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Folie #1">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2775" y="0"/>
            <a:ext cx="391489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000" y="2159999"/>
            <a:ext cx="2836800" cy="2459380"/>
          </a:xfrm>
        </p:spPr>
        <p:txBody>
          <a:bodyPr anchor="ctr" anchorCtr="0"/>
          <a:lstStyle>
            <a:lvl1pPr algn="l">
              <a:lnSpc>
                <a:spcPct val="100000"/>
              </a:lnSpc>
              <a:defRPr sz="4800">
                <a:solidFill>
                  <a:schemeClr val="bg1"/>
                </a:solidFill>
              </a:defRPr>
            </a:lvl1pPr>
          </a:lstStyle>
          <a:p>
            <a:r>
              <a:rPr lang="de-DE" dirty="0"/>
              <a:t>Inhalt #1</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6" name="Textplatzhalter 2">
            <a:extLst>
              <a:ext uri="{FF2B5EF4-FFF2-40B4-BE49-F238E27FC236}">
                <a16:creationId xmlns:a16="http://schemas.microsoft.com/office/drawing/2014/main" id="{B47B5461-A8FF-CC0C-3FEE-C5447276F4D5}"/>
              </a:ext>
            </a:extLst>
          </p:cNvPr>
          <p:cNvSpPr>
            <a:spLocks noGrp="1"/>
          </p:cNvSpPr>
          <p:nvPr>
            <p:ph idx="1" hasCustomPrompt="1"/>
          </p:nvPr>
        </p:nvSpPr>
        <p:spPr>
          <a:xfrm>
            <a:off x="5418001" y="792000"/>
            <a:ext cx="5924396" cy="5507201"/>
          </a:xfrm>
          <a:prstGeom prst="rect">
            <a:avLst/>
          </a:prstGeom>
        </p:spPr>
        <p:txBody>
          <a:bodyPr vert="horz" lIns="0" tIns="0" rIns="0" bIns="0" rtlCol="0" anchor="ctr" anchorCtr="0">
            <a:noAutofit/>
          </a:bodyPr>
          <a:lstStyle>
            <a:lvl1pPr marL="324000" indent="-324000">
              <a:lnSpc>
                <a:spcPct val="100000"/>
              </a:lnSpc>
              <a:spcBef>
                <a:spcPts val="2200"/>
              </a:spcBef>
              <a:buFont typeface="+mj-lt"/>
              <a:buAutoNum type="arabicPeriod"/>
              <a:tabLst>
                <a:tab pos="324000" algn="l"/>
              </a:tabLst>
              <a:defRPr sz="2000">
                <a:latin typeface="Sparkasse Medium" panose="020B0603080202020204" pitchFamily="34" charset="0"/>
              </a:defRPr>
            </a:lvl1pPr>
            <a:lvl2pPr marL="324000" indent="0">
              <a:spcBef>
                <a:spcPts val="0"/>
              </a:spcBef>
              <a:buFontTx/>
              <a:buNone/>
              <a:defRPr sz="1600"/>
            </a:lvl2pPr>
            <a:lvl3pPr marL="324000" indent="0">
              <a:spcBef>
                <a:spcPts val="0"/>
              </a:spcBef>
              <a:buFontTx/>
              <a:buNone/>
              <a:defRPr sz="1600"/>
            </a:lvl3pPr>
            <a:lvl4pPr marL="324000" indent="0">
              <a:spcBef>
                <a:spcPts val="0"/>
              </a:spcBef>
              <a:buFontTx/>
              <a:buNone/>
              <a:defRPr sz="1600"/>
            </a:lvl4pPr>
            <a:lvl5pPr marL="324000" indent="0">
              <a:spcBef>
                <a:spcPts val="0"/>
              </a:spcBef>
              <a:buFontTx/>
              <a:buNone/>
              <a:defRPr sz="1600"/>
            </a:lvl5pPr>
          </a:lstStyle>
          <a:p>
            <a:pPr lvl="0"/>
            <a:r>
              <a:rPr lang="de-DE" dirty="0" err="1"/>
              <a:t>Agendapunkt</a:t>
            </a:r>
            <a:r>
              <a:rPr lang="de-DE" dirty="0"/>
              <a:t> Sparkasse Md 20pt</a:t>
            </a:r>
          </a:p>
          <a:p>
            <a:pPr lvl="1"/>
            <a:r>
              <a:rPr lang="de-DE" dirty="0"/>
              <a:t>1.1 Zweite Ebene</a:t>
            </a:r>
          </a:p>
          <a:p>
            <a:pPr lvl="2"/>
            <a:r>
              <a:rPr lang="de-DE" dirty="0"/>
              <a:t>Dritte Ebene</a:t>
            </a:r>
          </a:p>
          <a:p>
            <a:pPr lvl="3"/>
            <a:r>
              <a:rPr lang="de-DE" dirty="0"/>
              <a:t>Vierte Ebene</a:t>
            </a:r>
          </a:p>
          <a:p>
            <a:pPr lvl="4"/>
            <a:r>
              <a:rPr lang="de-DE" dirty="0"/>
              <a:t>Fünfte Ebene</a:t>
            </a:r>
          </a:p>
        </p:txBody>
      </p:sp>
      <p:sp>
        <p:nvSpPr>
          <p:cNvPr id="5" name="Fußzeilenplatzhalter 4">
            <a:extLst>
              <a:ext uri="{FF2B5EF4-FFF2-40B4-BE49-F238E27FC236}">
                <a16:creationId xmlns:a16="http://schemas.microsoft.com/office/drawing/2014/main" id="{E51B1FE4-8CBE-D228-3388-3997A119D9BA}"/>
              </a:ext>
            </a:extLst>
          </p:cNvPr>
          <p:cNvSpPr>
            <a:spLocks noGrp="1"/>
          </p:cNvSpPr>
          <p:nvPr>
            <p:ph type="ftr" sz="quarter" idx="13"/>
          </p:nvPr>
        </p:nvSpPr>
        <p:spPr/>
        <p:txBody>
          <a:bodyPr/>
          <a:lstStyle/>
          <a:p>
            <a:r>
              <a:rPr lang="de-DE"/>
              <a:t>Titel der Präsentation | Name | Ort, Datum</a:t>
            </a:r>
          </a:p>
        </p:txBody>
      </p:sp>
    </p:spTree>
    <p:extLst>
      <p:ext uri="{BB962C8B-B14F-4D97-AF65-F5344CB8AC3E}">
        <p14:creationId xmlns:p14="http://schemas.microsoft.com/office/powerpoint/2010/main" val="3068088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Folie #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p:txBody>
          <a:bodyPr/>
          <a:lstStyle>
            <a:lvl1pPr>
              <a:defRPr/>
            </a:lvl1pPr>
          </a:lstStyle>
          <a:p>
            <a:r>
              <a:rPr lang="de-DE" dirty="0"/>
              <a:t>Inhalt #2</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4" name="Textplatzhalter 2">
            <a:extLst>
              <a:ext uri="{FF2B5EF4-FFF2-40B4-BE49-F238E27FC236}">
                <a16:creationId xmlns:a16="http://schemas.microsoft.com/office/drawing/2014/main" id="{1C6106C1-ACC7-8651-56FC-9C4D79721FBD}"/>
              </a:ext>
            </a:extLst>
          </p:cNvPr>
          <p:cNvSpPr>
            <a:spLocks noGrp="1"/>
          </p:cNvSpPr>
          <p:nvPr>
            <p:ph idx="1" hasCustomPrompt="1"/>
          </p:nvPr>
        </p:nvSpPr>
        <p:spPr>
          <a:xfrm>
            <a:off x="1150867" y="1566000"/>
            <a:ext cx="10191530" cy="4734000"/>
          </a:xfrm>
          <a:prstGeom prst="rect">
            <a:avLst/>
          </a:prstGeom>
        </p:spPr>
        <p:txBody>
          <a:bodyPr vert="horz" lIns="0" tIns="0" rIns="0" bIns="0" numCol="3" spcCol="180000" rtlCol="0" anchor="t" anchorCtr="0">
            <a:noAutofit/>
          </a:bodyPr>
          <a:lstStyle>
            <a:lvl1pPr marL="324000" indent="-324000">
              <a:lnSpc>
                <a:spcPct val="100000"/>
              </a:lnSpc>
              <a:spcBef>
                <a:spcPts val="2200"/>
              </a:spcBef>
              <a:buFont typeface="+mj-lt"/>
              <a:buAutoNum type="arabicPeriod"/>
              <a:tabLst>
                <a:tab pos="324000" algn="l"/>
              </a:tabLst>
              <a:defRPr sz="1600">
                <a:latin typeface="Sparkasse Medium" panose="020B0603080202020204" pitchFamily="34" charset="0"/>
                <a:ea typeface="Aero Medium" pitchFamily="2" charset="0"/>
              </a:defRPr>
            </a:lvl1pPr>
            <a:lvl2pPr marL="324000" indent="0">
              <a:lnSpc>
                <a:spcPct val="113000"/>
              </a:lnSpc>
              <a:spcBef>
                <a:spcPts val="0"/>
              </a:spcBef>
              <a:buFontTx/>
              <a:buNone/>
              <a:defRPr sz="1600"/>
            </a:lvl2pPr>
            <a:lvl3pPr marL="324000" indent="0">
              <a:lnSpc>
                <a:spcPct val="113000"/>
              </a:lnSpc>
              <a:spcBef>
                <a:spcPts val="0"/>
              </a:spcBef>
              <a:buFontTx/>
              <a:buNone/>
              <a:defRPr sz="1600"/>
            </a:lvl3pPr>
            <a:lvl4pPr marL="324000" indent="0">
              <a:lnSpc>
                <a:spcPct val="113000"/>
              </a:lnSpc>
              <a:spcBef>
                <a:spcPts val="0"/>
              </a:spcBef>
              <a:buFontTx/>
              <a:buNone/>
              <a:defRPr sz="1600"/>
            </a:lvl4pPr>
            <a:lvl5pPr marL="324000" indent="0">
              <a:lnSpc>
                <a:spcPct val="113000"/>
              </a:lnSpc>
              <a:spcBef>
                <a:spcPts val="0"/>
              </a:spcBef>
              <a:buFontTx/>
              <a:buNone/>
              <a:defRPr sz="1600"/>
            </a:lvl5pPr>
          </a:lstStyle>
          <a:p>
            <a:pPr lvl="0"/>
            <a:r>
              <a:rPr lang="de-DE" dirty="0" err="1"/>
              <a:t>Agendapunkt</a:t>
            </a:r>
            <a:r>
              <a:rPr lang="de-DE" dirty="0"/>
              <a:t> Sparkasse Md 16pt</a:t>
            </a:r>
          </a:p>
          <a:p>
            <a:pPr lvl="1"/>
            <a:r>
              <a:rPr lang="de-DE" dirty="0"/>
              <a:t>1.1 Zweite Ebene</a:t>
            </a:r>
          </a:p>
          <a:p>
            <a:pPr lvl="2"/>
            <a:r>
              <a:rPr lang="de-DE" dirty="0"/>
              <a:t>Dritte Ebene</a:t>
            </a:r>
          </a:p>
          <a:p>
            <a:pPr lvl="3"/>
            <a:r>
              <a:rPr lang="de-DE" dirty="0"/>
              <a:t>Vierte Ebene</a:t>
            </a:r>
          </a:p>
          <a:p>
            <a:pPr lvl="4"/>
            <a:r>
              <a:rPr lang="de-DE" dirty="0"/>
              <a:t>Fünfte Ebene</a:t>
            </a:r>
          </a:p>
        </p:txBody>
      </p:sp>
      <p:cxnSp>
        <p:nvCxnSpPr>
          <p:cNvPr id="33" name="Gerader Verbinder 32">
            <a:extLst>
              <a:ext uri="{FF2B5EF4-FFF2-40B4-BE49-F238E27FC236}">
                <a16:creationId xmlns:a16="http://schemas.microsoft.com/office/drawing/2014/main" id="{3D8AD20F-582F-905F-CD69-8556B9254432}"/>
              </a:ext>
            </a:extLst>
          </p:cNvPr>
          <p:cNvCxnSpPr>
            <a:cxnSpLocks/>
          </p:cNvCxnSpPr>
          <p:nvPr userDrawn="1"/>
        </p:nvCxnSpPr>
        <p:spPr>
          <a:xfrm>
            <a:off x="1150868" y="1401763"/>
            <a:ext cx="1049027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Fußzeilenplatzhalter 6">
            <a:extLst>
              <a:ext uri="{FF2B5EF4-FFF2-40B4-BE49-F238E27FC236}">
                <a16:creationId xmlns:a16="http://schemas.microsoft.com/office/drawing/2014/main" id="{1CE48883-AA48-234A-87C5-6A89A76C900D}"/>
              </a:ext>
            </a:extLst>
          </p:cNvPr>
          <p:cNvSpPr>
            <a:spLocks noGrp="1"/>
          </p:cNvSpPr>
          <p:nvPr>
            <p:ph type="ftr" sz="quarter" idx="13"/>
          </p:nvPr>
        </p:nvSpPr>
        <p:spPr/>
        <p:txBody>
          <a:bodyPr/>
          <a:lstStyle/>
          <a:p>
            <a:r>
              <a:rPr lang="de-DE"/>
              <a:t>Titel der Präsentation | Name | Ort, Datum</a:t>
            </a:r>
          </a:p>
        </p:txBody>
      </p:sp>
    </p:spTree>
    <p:extLst>
      <p:ext uri="{BB962C8B-B14F-4D97-AF65-F5344CB8AC3E}">
        <p14:creationId xmlns:p14="http://schemas.microsoft.com/office/powerpoint/2010/main" val="1374611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Agenda-Folie #2">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7" name="Fußzeilenplatzhalter 6">
            <a:extLst>
              <a:ext uri="{FF2B5EF4-FFF2-40B4-BE49-F238E27FC236}">
                <a16:creationId xmlns:a16="http://schemas.microsoft.com/office/drawing/2014/main" id="{1CE48883-AA48-234A-87C5-6A89A76C900D}"/>
              </a:ext>
            </a:extLst>
          </p:cNvPr>
          <p:cNvSpPr>
            <a:spLocks noGrp="1"/>
          </p:cNvSpPr>
          <p:nvPr>
            <p:ph type="ftr" sz="quarter" idx="13"/>
          </p:nvPr>
        </p:nvSpPr>
        <p:spPr/>
        <p:txBody>
          <a:bodyPr/>
          <a:lstStyle/>
          <a:p>
            <a:r>
              <a:rPr lang="de-DE"/>
              <a:t>Titel der Präsentation | Name | Ort, Datum</a:t>
            </a:r>
          </a:p>
        </p:txBody>
      </p:sp>
      <p:sp>
        <p:nvSpPr>
          <p:cNvPr id="8" name="Titel 1">
            <a:extLst>
              <a:ext uri="{FF2B5EF4-FFF2-40B4-BE49-F238E27FC236}">
                <a16:creationId xmlns:a16="http://schemas.microsoft.com/office/drawing/2014/main" id="{090B67D2-9416-4A32-8940-1E55C0E929F3}"/>
              </a:ext>
            </a:extLst>
          </p:cNvPr>
          <p:cNvSpPr>
            <a:spLocks noGrp="1"/>
          </p:cNvSpPr>
          <p:nvPr>
            <p:ph type="title" hasCustomPrompt="1"/>
          </p:nvPr>
        </p:nvSpPr>
        <p:spPr>
          <a:xfrm>
            <a:off x="2734887" y="486000"/>
            <a:ext cx="8608284" cy="913979"/>
          </a:xfrm>
        </p:spPr>
        <p:txBody>
          <a:bodyPr/>
          <a:lstStyle>
            <a:lvl1pPr>
              <a:defRPr/>
            </a:lvl1pPr>
          </a:lstStyle>
          <a:p>
            <a:r>
              <a:rPr lang="de-DE" dirty="0"/>
              <a:t>Inhalt #2</a:t>
            </a:r>
          </a:p>
        </p:txBody>
      </p:sp>
      <p:sp>
        <p:nvSpPr>
          <p:cNvPr id="9" name="Textplatzhalter 2">
            <a:extLst>
              <a:ext uri="{FF2B5EF4-FFF2-40B4-BE49-F238E27FC236}">
                <a16:creationId xmlns:a16="http://schemas.microsoft.com/office/drawing/2014/main" id="{6173E386-0C58-4FFE-80BC-09F04B12E009}"/>
              </a:ext>
            </a:extLst>
          </p:cNvPr>
          <p:cNvSpPr>
            <a:spLocks noGrp="1"/>
          </p:cNvSpPr>
          <p:nvPr>
            <p:ph idx="1" hasCustomPrompt="1"/>
          </p:nvPr>
        </p:nvSpPr>
        <p:spPr>
          <a:xfrm>
            <a:off x="2734765" y="1566000"/>
            <a:ext cx="8607631" cy="4734000"/>
          </a:xfrm>
          <a:prstGeom prst="rect">
            <a:avLst/>
          </a:prstGeom>
        </p:spPr>
        <p:txBody>
          <a:bodyPr vert="horz" lIns="0" tIns="0" rIns="0" bIns="0" numCol="3" spcCol="180000" rtlCol="0" anchor="t" anchorCtr="0">
            <a:noAutofit/>
          </a:bodyPr>
          <a:lstStyle>
            <a:lvl1pPr marL="324000" indent="-324000">
              <a:lnSpc>
                <a:spcPct val="100000"/>
              </a:lnSpc>
              <a:spcBef>
                <a:spcPts val="2200"/>
              </a:spcBef>
              <a:buFont typeface="+mj-lt"/>
              <a:buAutoNum type="arabicPeriod"/>
              <a:tabLst>
                <a:tab pos="324000" algn="l"/>
              </a:tabLst>
              <a:defRPr sz="1600">
                <a:latin typeface="Sparkasse Medium" panose="020B0603080202020204" pitchFamily="34" charset="0"/>
                <a:ea typeface="Aero Medium" pitchFamily="2" charset="0"/>
              </a:defRPr>
            </a:lvl1pPr>
            <a:lvl2pPr marL="324000" indent="0">
              <a:lnSpc>
                <a:spcPct val="113000"/>
              </a:lnSpc>
              <a:spcBef>
                <a:spcPts val="0"/>
              </a:spcBef>
              <a:buFontTx/>
              <a:buNone/>
              <a:defRPr sz="1600"/>
            </a:lvl2pPr>
            <a:lvl3pPr marL="324000" indent="0">
              <a:lnSpc>
                <a:spcPct val="113000"/>
              </a:lnSpc>
              <a:spcBef>
                <a:spcPts val="0"/>
              </a:spcBef>
              <a:buFontTx/>
              <a:buNone/>
              <a:defRPr sz="1600"/>
            </a:lvl3pPr>
            <a:lvl4pPr marL="324000" indent="0">
              <a:lnSpc>
                <a:spcPct val="113000"/>
              </a:lnSpc>
              <a:spcBef>
                <a:spcPts val="0"/>
              </a:spcBef>
              <a:buFontTx/>
              <a:buNone/>
              <a:defRPr sz="1600"/>
            </a:lvl4pPr>
            <a:lvl5pPr marL="324000" indent="0">
              <a:lnSpc>
                <a:spcPct val="113000"/>
              </a:lnSpc>
              <a:spcBef>
                <a:spcPts val="0"/>
              </a:spcBef>
              <a:buFontTx/>
              <a:buNone/>
              <a:defRPr sz="1600"/>
            </a:lvl5pPr>
          </a:lstStyle>
          <a:p>
            <a:pPr lvl="0"/>
            <a:r>
              <a:rPr lang="de-DE" dirty="0" err="1"/>
              <a:t>Agendapunkt</a:t>
            </a:r>
            <a:r>
              <a:rPr lang="de-DE" dirty="0"/>
              <a:t> Sparkasse Md 16pt</a:t>
            </a:r>
          </a:p>
          <a:p>
            <a:pPr lvl="1"/>
            <a:r>
              <a:rPr lang="de-DE" dirty="0"/>
              <a:t>1.1 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2516195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Kapiteltrenner-Folie #1">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1226" y="0"/>
            <a:ext cx="1158197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2692400"/>
            <a:ext cx="10165179" cy="3619616"/>
          </a:xfrm>
        </p:spPr>
        <p:txBody>
          <a:bodyPr anchor="t" anchorCtr="0"/>
          <a:lstStyle>
            <a:lvl1pPr algn="ctr">
              <a:defRPr sz="6000">
                <a:solidFill>
                  <a:schemeClr val="bg1"/>
                </a:solidFill>
              </a:defRPr>
            </a:lvl1pPr>
          </a:lstStyle>
          <a:p>
            <a:r>
              <a:rPr lang="de-DE" dirty="0" err="1"/>
              <a:t>Kapiteltrenner</a:t>
            </a:r>
            <a:r>
              <a:rPr lang="de-DE" dirty="0"/>
              <a:t> #1 </a:t>
            </a:r>
            <a:br>
              <a:rPr lang="de-DE" dirty="0"/>
            </a:br>
            <a:r>
              <a:rPr lang="de-DE" dirty="0"/>
              <a:t>Sparkasse Head 60pt</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2052000"/>
            <a:ext cx="10228119" cy="640400"/>
          </a:xfrm>
        </p:spPr>
        <p:txBody>
          <a:bodyPr/>
          <a:lstStyle>
            <a:lvl1pPr marL="0" indent="0" algn="ctr">
              <a:lnSpc>
                <a:spcPct val="100000"/>
              </a:lnSpc>
              <a:spcBef>
                <a:spcPts val="0"/>
              </a:spcBef>
              <a:buNone/>
              <a:defRPr sz="40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1.1.1.</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pic>
        <p:nvPicPr>
          <p:cNvPr id="8" name="Grafik 7">
            <a:extLst>
              <a:ext uri="{FF2B5EF4-FFF2-40B4-BE49-F238E27FC236}">
                <a16:creationId xmlns:a16="http://schemas.microsoft.com/office/drawing/2014/main" id="{0DB301D3-6F21-47EB-8AD1-FB44333FF49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506877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Kapiteltrenner-Folie #2">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2000" y="0"/>
            <a:ext cx="115812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2080800"/>
            <a:ext cx="10488614" cy="2160000"/>
          </a:xfrm>
        </p:spPr>
        <p:txBody>
          <a:bodyPr anchor="t" anchorCtr="0"/>
          <a:lstStyle>
            <a:lvl1pPr algn="ctr">
              <a:lnSpc>
                <a:spcPct val="80000"/>
              </a:lnSpc>
              <a:defRPr sz="20000">
                <a:solidFill>
                  <a:schemeClr val="bg1"/>
                </a:solidFill>
              </a:defRPr>
            </a:lvl1pPr>
          </a:lstStyle>
          <a:p>
            <a:r>
              <a:rPr lang="de-DE" dirty="0"/>
              <a:t>1.1</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4377747"/>
            <a:ext cx="10490400" cy="663295"/>
          </a:xfrm>
        </p:spPr>
        <p:txBody>
          <a:bodyPr/>
          <a:lstStyle>
            <a:lvl1pPr marL="0" indent="0" algn="ctr">
              <a:spcBef>
                <a:spcPts val="0"/>
              </a:spcBef>
              <a:buNone/>
              <a:defRPr sz="30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err="1"/>
              <a:t>Kapiteltrenner</a:t>
            </a:r>
            <a:r>
              <a:rPr lang="de-DE" dirty="0"/>
              <a:t> #2 Sparkasse </a:t>
            </a:r>
            <a:r>
              <a:rPr lang="de-DE" dirty="0" err="1"/>
              <a:t>Rg</a:t>
            </a:r>
            <a:r>
              <a:rPr lang="de-DE" dirty="0"/>
              <a:t> 30pt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pic>
        <p:nvPicPr>
          <p:cNvPr id="8" name="Grafik 7">
            <a:extLst>
              <a:ext uri="{FF2B5EF4-FFF2-40B4-BE49-F238E27FC236}">
                <a16:creationId xmlns:a16="http://schemas.microsoft.com/office/drawing/2014/main" id="{A7C1AEF2-9E6A-478B-B1CD-9CDBE5263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2890273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Kapiteltrenner-Folie #3">
    <p:spTree>
      <p:nvGrpSpPr>
        <p:cNvPr id="1" name=""/>
        <p:cNvGrpSpPr/>
        <p:nvPr/>
      </p:nvGrpSpPr>
      <p:grpSpPr>
        <a:xfrm>
          <a:off x="0" y="0"/>
          <a:ext cx="0" cy="0"/>
          <a:chOff x="0" y="0"/>
          <a:chExt cx="0" cy="0"/>
        </a:xfrm>
      </p:grpSpPr>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2080800"/>
            <a:ext cx="10488614" cy="2160000"/>
          </a:xfrm>
        </p:spPr>
        <p:txBody>
          <a:bodyPr anchor="t" anchorCtr="0"/>
          <a:lstStyle>
            <a:lvl1pPr algn="ctr">
              <a:lnSpc>
                <a:spcPct val="80000"/>
              </a:lnSpc>
              <a:defRPr sz="20000">
                <a:solidFill>
                  <a:schemeClr val="tx2"/>
                </a:solidFill>
              </a:defRPr>
            </a:lvl1pPr>
          </a:lstStyle>
          <a:p>
            <a:r>
              <a:rPr lang="de-DE" dirty="0"/>
              <a:t>1.1</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4377747"/>
            <a:ext cx="10490400" cy="663295"/>
          </a:xfrm>
        </p:spPr>
        <p:txBody>
          <a:bodyPr/>
          <a:lstStyle>
            <a:lvl1pPr marL="0" indent="0" algn="ctr">
              <a:spcBef>
                <a:spcPts val="0"/>
              </a:spcBef>
              <a:buNone/>
              <a:defRPr sz="3000">
                <a:solidFill>
                  <a:schemeClr val="tx1"/>
                </a:solidFill>
                <a:latin typeface="Sparkasse Medium" panose="020B0603080202020204" pitchFamily="34" charset="77"/>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err="1"/>
              <a:t>Kapiteltrenner</a:t>
            </a:r>
            <a:r>
              <a:rPr lang="de-DE" dirty="0"/>
              <a:t> #3 Sparkasse Md 30pt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Tree>
    <p:extLst>
      <p:ext uri="{BB962C8B-B14F-4D97-AF65-F5344CB8AC3E}">
        <p14:creationId xmlns:p14="http://schemas.microsoft.com/office/powerpoint/2010/main" val="2470044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Kapiteltrenner-Folie #4">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1226" y="0"/>
            <a:ext cx="391643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080000" y="2159998"/>
            <a:ext cx="2836800" cy="2573083"/>
          </a:xfrm>
        </p:spPr>
        <p:txBody>
          <a:bodyPr anchor="ctr" anchorCtr="0"/>
          <a:lstStyle>
            <a:lvl1pPr algn="ctr">
              <a:lnSpc>
                <a:spcPct val="80000"/>
              </a:lnSpc>
              <a:defRPr sz="10000">
                <a:solidFill>
                  <a:schemeClr val="bg1"/>
                </a:solidFill>
              </a:defRPr>
            </a:lvl1pPr>
          </a:lstStyle>
          <a:p>
            <a:r>
              <a:rPr lang="de-DE" dirty="0"/>
              <a:t>1.1</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4685344" y="2159999"/>
            <a:ext cx="6957056" cy="2402516"/>
          </a:xfrm>
        </p:spPr>
        <p:txBody>
          <a:bodyPr anchor="ctr" anchorCtr="0"/>
          <a:lstStyle>
            <a:lvl1pPr marL="0" indent="0" algn="ctr">
              <a:spcBef>
                <a:spcPts val="0"/>
              </a:spcBef>
              <a:buNone/>
              <a:defRPr sz="3000">
                <a:solidFill>
                  <a:schemeClr val="tx1"/>
                </a:solidFill>
                <a:latin typeface="Sparkasse Medium" panose="020B0603080202020204" pitchFamily="34" charset="77"/>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err="1"/>
              <a:t>Kapiteltrenner</a:t>
            </a:r>
            <a:r>
              <a:rPr lang="de-DE" dirty="0"/>
              <a:t> #4 </a:t>
            </a:r>
            <a:br>
              <a:rPr lang="de-DE" dirty="0"/>
            </a:br>
            <a:r>
              <a:rPr lang="de-DE" dirty="0"/>
              <a:t>Sparkasse Md 30pt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Tree>
    <p:extLst>
      <p:ext uri="{BB962C8B-B14F-4D97-AF65-F5344CB8AC3E}">
        <p14:creationId xmlns:p14="http://schemas.microsoft.com/office/powerpoint/2010/main" val="73199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apiteltrenner-Folie #5">
    <p:spTree>
      <p:nvGrpSpPr>
        <p:cNvPr id="1" name=""/>
        <p:cNvGrpSpPr/>
        <p:nvPr/>
      </p:nvGrpSpPr>
      <p:grpSpPr>
        <a:xfrm>
          <a:off x="0" y="0"/>
          <a:ext cx="0" cy="0"/>
          <a:chOff x="0" y="0"/>
          <a:chExt cx="0" cy="0"/>
        </a:xfrm>
      </p:grpSpPr>
      <p:sp>
        <p:nvSpPr>
          <p:cNvPr id="10" name="Bildplatzhalter 4">
            <a:extLst>
              <a:ext uri="{FF2B5EF4-FFF2-40B4-BE49-F238E27FC236}">
                <a16:creationId xmlns:a16="http://schemas.microsoft.com/office/drawing/2014/main" id="{F33785CD-D20E-FB23-4874-64E658A300D3}"/>
              </a:ext>
            </a:extLst>
          </p:cNvPr>
          <p:cNvSpPr>
            <a:spLocks noGrp="1"/>
          </p:cNvSpPr>
          <p:nvPr>
            <p:ph type="pic" sz="quarter" idx="13" hasCustomPrompt="1"/>
          </p:nvPr>
        </p:nvSpPr>
        <p:spPr>
          <a:xfrm>
            <a:off x="619200" y="0"/>
            <a:ext cx="11572800"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a:t>
            </a:r>
            <a:r>
              <a:rPr lang="de-DE" dirty="0"/>
              <a:t>und stellen sie es über Anordnen &gt; In den Hintergrund</a:t>
            </a:r>
            <a:r>
              <a:rPr lang="de-DE" noProof="0" dirty="0"/>
              <a:t>.</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32,15 x 19,05 cm.</a:t>
            </a:r>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3129280"/>
            <a:ext cx="10488614" cy="1339722"/>
          </a:xfrm>
        </p:spPr>
        <p:txBody>
          <a:bodyPr anchor="t" anchorCtr="0"/>
          <a:lstStyle>
            <a:lvl1pPr algn="ctr">
              <a:defRPr sz="4800">
                <a:solidFill>
                  <a:schemeClr val="bg1"/>
                </a:solidFill>
              </a:defRPr>
            </a:lvl1pPr>
          </a:lstStyle>
          <a:p>
            <a:r>
              <a:rPr lang="de-DE" dirty="0" err="1"/>
              <a:t>Kapiteltrenner</a:t>
            </a:r>
            <a:r>
              <a:rPr lang="de-DE" dirty="0"/>
              <a:t> #5 </a:t>
            </a:r>
            <a:br>
              <a:rPr lang="de-DE" dirty="0"/>
            </a:br>
            <a:r>
              <a:rPr lang="de-DE" dirty="0"/>
              <a:t>Sparkasse Head 48pt</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2326640"/>
            <a:ext cx="10490400" cy="639237"/>
          </a:xfrm>
        </p:spPr>
        <p:txBody>
          <a:bodyPr/>
          <a:lstStyle>
            <a:lvl1pPr marL="0" indent="0" algn="ctr">
              <a:lnSpc>
                <a:spcPct val="100000"/>
              </a:lnSpc>
              <a:spcBef>
                <a:spcPts val="0"/>
              </a:spcBef>
              <a:buNone/>
              <a:defRPr sz="40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1.1.1.</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pic>
        <p:nvPicPr>
          <p:cNvPr id="7" name="Grafik 6">
            <a:extLst>
              <a:ext uri="{FF2B5EF4-FFF2-40B4-BE49-F238E27FC236}">
                <a16:creationId xmlns:a16="http://schemas.microsoft.com/office/drawing/2014/main" id="{034E6F5B-37C3-4190-A9DA-DC2E04C085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960054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apiteltrenner-Folie #6">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1226" y="0"/>
            <a:ext cx="1158077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2388740"/>
            <a:ext cx="6733618" cy="3910459"/>
          </a:xfrm>
        </p:spPr>
        <p:txBody>
          <a:bodyPr anchor="t" anchorCtr="0"/>
          <a:lstStyle>
            <a:lvl1pPr algn="l">
              <a:defRPr sz="4800">
                <a:solidFill>
                  <a:schemeClr val="bg1"/>
                </a:solidFill>
              </a:defRPr>
            </a:lvl1pPr>
          </a:lstStyle>
          <a:p>
            <a:r>
              <a:rPr lang="de-DE" dirty="0" err="1"/>
              <a:t>Kapiteltrenner</a:t>
            </a:r>
            <a:r>
              <a:rPr lang="de-DE" dirty="0"/>
              <a:t> #6 </a:t>
            </a:r>
            <a:br>
              <a:rPr lang="de-DE" dirty="0"/>
            </a:br>
            <a:r>
              <a:rPr lang="de-DE" dirty="0"/>
              <a:t>Sparkasse Head 48pt</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1699621"/>
            <a:ext cx="6734765" cy="360000"/>
          </a:xfrm>
        </p:spPr>
        <p:txBody>
          <a:bodyPr/>
          <a:lstStyle>
            <a:lvl1pPr marL="0" indent="0" algn="l">
              <a:lnSpc>
                <a:spcPct val="100000"/>
              </a:lnSpc>
              <a:spcBef>
                <a:spcPts val="0"/>
              </a:spcBef>
              <a:buNone/>
              <a:defRPr sz="30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1.1.1.</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7" name="Bildplatzhalter 4">
            <a:extLst>
              <a:ext uri="{FF2B5EF4-FFF2-40B4-BE49-F238E27FC236}">
                <a16:creationId xmlns:a16="http://schemas.microsoft.com/office/drawing/2014/main" id="{8C2D2830-9194-FB31-E576-D3CCF216298C}"/>
              </a:ext>
            </a:extLst>
          </p:cNvPr>
          <p:cNvSpPr>
            <a:spLocks noGrp="1"/>
          </p:cNvSpPr>
          <p:nvPr>
            <p:ph type="pic" sz="quarter" idx="13" hasCustomPrompt="1"/>
          </p:nvPr>
        </p:nvSpPr>
        <p:spPr>
          <a:xfrm>
            <a:off x="8085470" y="0"/>
            <a:ext cx="4106530" cy="6858000"/>
          </a:xfrm>
          <a:solidFill>
            <a:schemeClr val="bg1">
              <a:lumMod val="95000"/>
            </a:schemeClr>
          </a:solidFill>
        </p:spPr>
        <p:txBody>
          <a:bodyPr lIns="72000" tIns="72000"/>
          <a:lstStyle>
            <a:lvl1pPr>
              <a:defRPr sz="1000"/>
            </a:lvl1pPr>
          </a:lstStyle>
          <a:p>
            <a:pPr marL="0" marR="0" lvl="0" indent="0" algn="l" defTabSz="914400" rtl="0" eaLnBrk="1" fontAlgn="auto" latinLnBrk="0" hangingPunct="1">
              <a:lnSpc>
                <a:spcPct val="114000"/>
              </a:lnSpc>
              <a:spcBef>
                <a:spcPts val="1800"/>
              </a:spcBef>
              <a:spcAft>
                <a:spcPts val="0"/>
              </a:spcAft>
              <a:buClrTx/>
              <a:buSzTx/>
              <a:buFontTx/>
              <a:buNone/>
              <a:tabLst/>
              <a:defRPr/>
            </a:pPr>
            <a:r>
              <a:rPr lang="de-DE" noProof="0" dirty="0"/>
              <a:t>Bitte fügen Sie ein Bild über Klick auf das Symbol im Platzhalter ein </a:t>
            </a:r>
            <a:r>
              <a:rPr lang="de-DE" dirty="0"/>
              <a:t>und stellen sie es über Anordnen &gt; In den Hintergrund</a:t>
            </a:r>
            <a:r>
              <a:rPr lang="de-DE" noProof="0" dirty="0"/>
              <a:t>. Oder mit Klick auf den Platzhalter und der rechten Maustaste den Befehl „Bild einfügen“ auswählen. Oder ein Bild aus der Zwischenablage in den angeklickten Platzhalter einfügen. Format </a:t>
            </a:r>
            <a:r>
              <a:rPr lang="de-DE" dirty="0"/>
              <a:t>11,41 x 19,05 cm.</a:t>
            </a:r>
          </a:p>
        </p:txBody>
      </p:sp>
      <p:pic>
        <p:nvPicPr>
          <p:cNvPr id="10" name="Grafik 9">
            <a:extLst>
              <a:ext uri="{FF2B5EF4-FFF2-40B4-BE49-F238E27FC236}">
                <a16:creationId xmlns:a16="http://schemas.microsoft.com/office/drawing/2014/main" id="{C6B91046-72F0-4AD9-AEC1-8C94552AD4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699501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tatement-Folie #1">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1226" y="0"/>
            <a:ext cx="1158197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1350000"/>
            <a:ext cx="10488614" cy="2880000"/>
          </a:xfrm>
        </p:spPr>
        <p:txBody>
          <a:bodyPr anchor="b" anchorCtr="0"/>
          <a:lstStyle>
            <a:lvl1pPr algn="ctr">
              <a:lnSpc>
                <a:spcPct val="100000"/>
              </a:lnSpc>
              <a:tabLst/>
              <a:defRPr sz="4800">
                <a:solidFill>
                  <a:schemeClr val="bg1"/>
                </a:solidFill>
              </a:defRPr>
            </a:lvl1pPr>
          </a:lstStyle>
          <a:p>
            <a:r>
              <a:rPr lang="de-DE" dirty="0"/>
              <a:t>»Statement #1 </a:t>
            </a:r>
            <a:br>
              <a:rPr lang="de-DE" dirty="0"/>
            </a:br>
            <a:r>
              <a:rPr lang="de-DE" dirty="0"/>
              <a:t>Sparkasse Head 48pt zentriert </a:t>
            </a:r>
            <a:br>
              <a:rPr lang="de-DE" dirty="0"/>
            </a:br>
            <a:r>
              <a:rPr lang="de-DE" dirty="0"/>
              <a:t>ein- bis vierzeilig«</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5" name="Untertitel 2">
            <a:extLst>
              <a:ext uri="{FF2B5EF4-FFF2-40B4-BE49-F238E27FC236}">
                <a16:creationId xmlns:a16="http://schemas.microsoft.com/office/drawing/2014/main" id="{6147F71F-55B1-B29B-00C3-246FD7E20937}"/>
              </a:ext>
            </a:extLst>
          </p:cNvPr>
          <p:cNvSpPr>
            <a:spLocks noGrp="1"/>
          </p:cNvSpPr>
          <p:nvPr>
            <p:ph type="subTitle" idx="13" hasCustomPrompt="1"/>
          </p:nvPr>
        </p:nvSpPr>
        <p:spPr>
          <a:xfrm>
            <a:off x="1152000" y="489600"/>
            <a:ext cx="10488613" cy="468000"/>
          </a:xfrm>
        </p:spPr>
        <p:txBody>
          <a:bodyPr/>
          <a:lstStyle>
            <a:lvl1pPr marL="0" indent="0" algn="l">
              <a:spcBef>
                <a:spcPts val="0"/>
              </a:spcBef>
              <a:buNone/>
              <a:tabLst>
                <a:tab pos="3857625" algn="l"/>
              </a:tabLst>
              <a:defRPr sz="2800">
                <a:solidFill>
                  <a:schemeClr val="bg1"/>
                </a:solidFill>
                <a:latin typeface="Sparkasse Head" panose="020B08040506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Headline Sparkasse Head 28pt ein- bis max. zweizeilig</a:t>
            </a:r>
          </a:p>
        </p:txBody>
      </p:sp>
      <p:pic>
        <p:nvPicPr>
          <p:cNvPr id="10" name="Grafik 9">
            <a:extLst>
              <a:ext uri="{FF2B5EF4-FFF2-40B4-BE49-F238E27FC236}">
                <a16:creationId xmlns:a16="http://schemas.microsoft.com/office/drawing/2014/main" id="{BC20C313-59F3-4355-857F-57E9DF787A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1408333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tatement-Folie #2">
    <p:spTree>
      <p:nvGrpSpPr>
        <p:cNvPr id="1" name=""/>
        <p:cNvGrpSpPr/>
        <p:nvPr/>
      </p:nvGrpSpPr>
      <p:grpSpPr>
        <a:xfrm>
          <a:off x="0" y="0"/>
          <a:ext cx="0" cy="0"/>
          <a:chOff x="0" y="0"/>
          <a:chExt cx="0" cy="0"/>
        </a:xfrm>
      </p:grpSpPr>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1350000"/>
            <a:ext cx="10488614" cy="2880000"/>
          </a:xfrm>
        </p:spPr>
        <p:txBody>
          <a:bodyPr anchor="b" anchorCtr="0"/>
          <a:lstStyle>
            <a:lvl1pPr algn="ctr">
              <a:lnSpc>
                <a:spcPct val="100000"/>
              </a:lnSpc>
              <a:defRPr sz="4800">
                <a:solidFill>
                  <a:schemeClr val="tx1"/>
                </a:solidFill>
              </a:defRPr>
            </a:lvl1pPr>
          </a:lstStyle>
          <a:p>
            <a:r>
              <a:rPr lang="de-DE" dirty="0"/>
              <a:t>»Statement #2 </a:t>
            </a:r>
            <a:br>
              <a:rPr lang="de-DE" dirty="0"/>
            </a:br>
            <a:r>
              <a:rPr lang="de-DE" dirty="0"/>
              <a:t>Sparkasse Head 48pt zentriert </a:t>
            </a:r>
            <a:br>
              <a:rPr lang="de-DE" dirty="0"/>
            </a:br>
            <a:r>
              <a:rPr lang="de-DE" dirty="0"/>
              <a:t>ein- bis vierzeilig«</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tx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Tree>
    <p:extLst>
      <p:ext uri="{BB962C8B-B14F-4D97-AF65-F5344CB8AC3E}">
        <p14:creationId xmlns:p14="http://schemas.microsoft.com/office/powerpoint/2010/main" val="2366773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tement-Folie #3">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2482AC49-68BF-CEC7-D064-DFB55C825189}"/>
              </a:ext>
            </a:extLst>
          </p:cNvPr>
          <p:cNvSpPr>
            <a:spLocks noGrp="1"/>
          </p:cNvSpPr>
          <p:nvPr>
            <p:ph type="pic" sz="quarter" idx="13" hasCustomPrompt="1"/>
          </p:nvPr>
        </p:nvSpPr>
        <p:spPr>
          <a:xfrm>
            <a:off x="619200" y="0"/>
            <a:ext cx="11572800"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a:t>
            </a:r>
            <a:r>
              <a:rPr lang="de-DE" dirty="0"/>
              <a:t>und stellen sie es über Anordnen &gt; In den Hintergrund</a:t>
            </a:r>
            <a:r>
              <a:rPr lang="de-DE" noProof="0" dirty="0"/>
              <a:t>.</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32,15 x 19,05 cm.</a:t>
            </a:r>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5" name="Titel 1">
            <a:extLst>
              <a:ext uri="{FF2B5EF4-FFF2-40B4-BE49-F238E27FC236}">
                <a16:creationId xmlns:a16="http://schemas.microsoft.com/office/drawing/2014/main" id="{A662E445-3F9C-1689-9EF8-97665E237461}"/>
              </a:ext>
            </a:extLst>
          </p:cNvPr>
          <p:cNvSpPr>
            <a:spLocks noGrp="1"/>
          </p:cNvSpPr>
          <p:nvPr>
            <p:ph type="title" hasCustomPrompt="1"/>
          </p:nvPr>
        </p:nvSpPr>
        <p:spPr>
          <a:xfrm>
            <a:off x="1152524" y="1350000"/>
            <a:ext cx="10488614" cy="2880000"/>
          </a:xfrm>
        </p:spPr>
        <p:txBody>
          <a:bodyPr anchor="b" anchorCtr="0"/>
          <a:lstStyle>
            <a:lvl1pPr algn="ctr">
              <a:lnSpc>
                <a:spcPct val="100000"/>
              </a:lnSpc>
              <a:tabLst/>
              <a:defRPr sz="4800">
                <a:solidFill>
                  <a:schemeClr val="bg1"/>
                </a:solidFill>
              </a:defRPr>
            </a:lvl1pPr>
          </a:lstStyle>
          <a:p>
            <a:r>
              <a:rPr lang="de-DE" dirty="0"/>
              <a:t>»Statement #3 </a:t>
            </a:r>
            <a:br>
              <a:rPr lang="de-DE" dirty="0"/>
            </a:br>
            <a:r>
              <a:rPr lang="de-DE" dirty="0"/>
              <a:t>Sparkasse Head 48pt zentriert </a:t>
            </a:r>
            <a:br>
              <a:rPr lang="de-DE" dirty="0"/>
            </a:br>
            <a:r>
              <a:rPr lang="de-DE" dirty="0"/>
              <a:t>ein- bis vierzeilig«</a:t>
            </a:r>
          </a:p>
        </p:txBody>
      </p:sp>
      <p:sp>
        <p:nvSpPr>
          <p:cNvPr id="7" name="Textplatzhalter 2">
            <a:extLst>
              <a:ext uri="{FF2B5EF4-FFF2-40B4-BE49-F238E27FC236}">
                <a16:creationId xmlns:a16="http://schemas.microsoft.com/office/drawing/2014/main" id="{DADA7B2C-BB1E-E5CF-F561-56B80F142613}"/>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pic>
        <p:nvPicPr>
          <p:cNvPr id="10" name="Grafik 9">
            <a:extLst>
              <a:ext uri="{FF2B5EF4-FFF2-40B4-BE49-F238E27FC236}">
                <a16:creationId xmlns:a16="http://schemas.microsoft.com/office/drawing/2014/main" id="{0938F16E-E6DE-4135-AEFB-EA00D2017F1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4094416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tatement-Folie #4">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612774" y="0"/>
            <a:ext cx="11580425"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1152524" y="1620839"/>
            <a:ext cx="10488614" cy="2641600"/>
          </a:xfrm>
        </p:spPr>
        <p:txBody>
          <a:bodyPr anchor="b" anchorCtr="0"/>
          <a:lstStyle>
            <a:lvl1pPr algn="ctr">
              <a:lnSpc>
                <a:spcPct val="100000"/>
              </a:lnSpc>
              <a:defRPr sz="7000">
                <a:solidFill>
                  <a:schemeClr val="bg1"/>
                </a:solidFill>
              </a:defRPr>
            </a:lvl1pPr>
          </a:lstStyle>
          <a:p>
            <a:r>
              <a:rPr lang="de-DE" dirty="0"/>
              <a:t>»Statement #4 70pt </a:t>
            </a:r>
            <a:br>
              <a:rPr lang="de-DE" dirty="0"/>
            </a:br>
            <a:r>
              <a:rPr lang="de-DE" dirty="0"/>
              <a:t>ein- bis zweizeilig«</a:t>
            </a:r>
          </a:p>
        </p:txBody>
      </p:sp>
      <p:sp>
        <p:nvSpPr>
          <p:cNvPr id="3" name="Textplatzhalter 2">
            <a:extLst>
              <a:ext uri="{FF2B5EF4-FFF2-40B4-BE49-F238E27FC236}">
                <a16:creationId xmlns:a16="http://schemas.microsoft.com/office/drawing/2014/main" id="{CE686EEC-439A-FD3B-7819-F26F9256AE84}"/>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5" name="Untertitel 2">
            <a:extLst>
              <a:ext uri="{FF2B5EF4-FFF2-40B4-BE49-F238E27FC236}">
                <a16:creationId xmlns:a16="http://schemas.microsoft.com/office/drawing/2014/main" id="{7F4BE844-4F8F-9FF2-E0D2-49CF96E7D397}"/>
              </a:ext>
            </a:extLst>
          </p:cNvPr>
          <p:cNvSpPr>
            <a:spLocks noGrp="1"/>
          </p:cNvSpPr>
          <p:nvPr>
            <p:ph type="subTitle" idx="13" hasCustomPrompt="1"/>
          </p:nvPr>
        </p:nvSpPr>
        <p:spPr>
          <a:xfrm>
            <a:off x="1152000" y="486000"/>
            <a:ext cx="10488613" cy="468000"/>
          </a:xfrm>
        </p:spPr>
        <p:txBody>
          <a:bodyPr/>
          <a:lstStyle>
            <a:lvl1pPr marL="0" indent="0" algn="l">
              <a:spcBef>
                <a:spcPts val="0"/>
              </a:spcBef>
              <a:buNone/>
              <a:tabLst>
                <a:tab pos="3857625" algn="l"/>
              </a:tabLst>
              <a:defRPr sz="2800">
                <a:solidFill>
                  <a:schemeClr val="bg1"/>
                </a:solidFill>
                <a:latin typeface="Sparkasse Head" panose="020B08040506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Headline Sparkasse Head 28pt ein- bis max. zweizeilig</a:t>
            </a:r>
          </a:p>
        </p:txBody>
      </p:sp>
      <p:pic>
        <p:nvPicPr>
          <p:cNvPr id="10" name="Grafik 9">
            <a:extLst>
              <a:ext uri="{FF2B5EF4-FFF2-40B4-BE49-F238E27FC236}">
                <a16:creationId xmlns:a16="http://schemas.microsoft.com/office/drawing/2014/main" id="{A427FCDC-49B3-4DAD-8D8D-B1CB4B9B3A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792682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tatement-Folie #5">
    <p:spTree>
      <p:nvGrpSpPr>
        <p:cNvPr id="1" name=""/>
        <p:cNvGrpSpPr/>
        <p:nvPr/>
      </p:nvGrpSpPr>
      <p:grpSpPr>
        <a:xfrm>
          <a:off x="0" y="0"/>
          <a:ext cx="0" cy="0"/>
          <a:chOff x="0" y="0"/>
          <a:chExt cx="0" cy="0"/>
        </a:xfrm>
      </p:grpSpPr>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2" name="Titel 1">
            <a:extLst>
              <a:ext uri="{FF2B5EF4-FFF2-40B4-BE49-F238E27FC236}">
                <a16:creationId xmlns:a16="http://schemas.microsoft.com/office/drawing/2014/main" id="{7EF46AA4-776F-67D3-9248-1E350A7CEBC2}"/>
              </a:ext>
            </a:extLst>
          </p:cNvPr>
          <p:cNvSpPr>
            <a:spLocks noGrp="1"/>
          </p:cNvSpPr>
          <p:nvPr>
            <p:ph type="title" hasCustomPrompt="1"/>
          </p:nvPr>
        </p:nvSpPr>
        <p:spPr>
          <a:xfrm>
            <a:off x="1152524" y="1620839"/>
            <a:ext cx="10488614" cy="2641600"/>
          </a:xfrm>
        </p:spPr>
        <p:txBody>
          <a:bodyPr anchor="b" anchorCtr="0"/>
          <a:lstStyle>
            <a:lvl1pPr algn="ctr">
              <a:lnSpc>
                <a:spcPct val="100000"/>
              </a:lnSpc>
              <a:defRPr sz="7000">
                <a:solidFill>
                  <a:schemeClr val="tx1"/>
                </a:solidFill>
              </a:defRPr>
            </a:lvl1pPr>
          </a:lstStyle>
          <a:p>
            <a:r>
              <a:rPr lang="de-DE" dirty="0"/>
              <a:t>»Statement #5 70pt </a:t>
            </a:r>
            <a:br>
              <a:rPr lang="de-DE" dirty="0"/>
            </a:br>
            <a:r>
              <a:rPr lang="de-DE" dirty="0"/>
              <a:t>ein- bis zweizeilig«</a:t>
            </a:r>
          </a:p>
        </p:txBody>
      </p:sp>
      <p:sp>
        <p:nvSpPr>
          <p:cNvPr id="3" name="Textplatzhalter 2">
            <a:extLst>
              <a:ext uri="{FF2B5EF4-FFF2-40B4-BE49-F238E27FC236}">
                <a16:creationId xmlns:a16="http://schemas.microsoft.com/office/drawing/2014/main" id="{4F51F540-12FB-2C90-93EE-729F79EF2EA8}"/>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tx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spTree>
    <p:extLst>
      <p:ext uri="{BB962C8B-B14F-4D97-AF65-F5344CB8AC3E}">
        <p14:creationId xmlns:p14="http://schemas.microsoft.com/office/powerpoint/2010/main" val="7343019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tatement-Folie #6">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2482AC49-68BF-CEC7-D064-DFB55C825189}"/>
              </a:ext>
            </a:extLst>
          </p:cNvPr>
          <p:cNvSpPr>
            <a:spLocks noGrp="1"/>
          </p:cNvSpPr>
          <p:nvPr>
            <p:ph type="pic" sz="quarter" idx="13" hasCustomPrompt="1"/>
          </p:nvPr>
        </p:nvSpPr>
        <p:spPr>
          <a:xfrm>
            <a:off x="619200" y="0"/>
            <a:ext cx="11572800"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a:t>
            </a:r>
            <a:r>
              <a:rPr lang="de-DE" dirty="0"/>
              <a:t>und stellen sie es über Anordnen &gt; In den Hintergrund</a:t>
            </a:r>
            <a:r>
              <a:rPr lang="de-DE" noProof="0" dirty="0"/>
              <a:t>.</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32,15 x 19,05 cm.</a:t>
            </a:r>
          </a:p>
        </p:txBody>
      </p:sp>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2" name="Titel 1">
            <a:extLst>
              <a:ext uri="{FF2B5EF4-FFF2-40B4-BE49-F238E27FC236}">
                <a16:creationId xmlns:a16="http://schemas.microsoft.com/office/drawing/2014/main" id="{CB7D770E-8DC5-6983-D02A-F082507E200D}"/>
              </a:ext>
            </a:extLst>
          </p:cNvPr>
          <p:cNvSpPr>
            <a:spLocks noGrp="1"/>
          </p:cNvSpPr>
          <p:nvPr>
            <p:ph type="title" hasCustomPrompt="1"/>
          </p:nvPr>
        </p:nvSpPr>
        <p:spPr>
          <a:xfrm>
            <a:off x="1152524" y="1620839"/>
            <a:ext cx="10488614" cy="2641600"/>
          </a:xfrm>
        </p:spPr>
        <p:txBody>
          <a:bodyPr anchor="b" anchorCtr="0"/>
          <a:lstStyle>
            <a:lvl1pPr algn="ctr">
              <a:lnSpc>
                <a:spcPct val="100000"/>
              </a:lnSpc>
              <a:defRPr sz="7000">
                <a:solidFill>
                  <a:schemeClr val="bg1"/>
                </a:solidFill>
              </a:defRPr>
            </a:lvl1pPr>
          </a:lstStyle>
          <a:p>
            <a:r>
              <a:rPr lang="de-DE" dirty="0"/>
              <a:t>»Statement #6 70pt </a:t>
            </a:r>
            <a:br>
              <a:rPr lang="de-DE" dirty="0"/>
            </a:br>
            <a:r>
              <a:rPr lang="de-DE" dirty="0"/>
              <a:t>ein- bis zweizeilig«</a:t>
            </a:r>
          </a:p>
        </p:txBody>
      </p:sp>
      <p:sp>
        <p:nvSpPr>
          <p:cNvPr id="3" name="Textplatzhalter 2">
            <a:extLst>
              <a:ext uri="{FF2B5EF4-FFF2-40B4-BE49-F238E27FC236}">
                <a16:creationId xmlns:a16="http://schemas.microsoft.com/office/drawing/2014/main" id="{50A7BA38-3926-531B-83E5-3A0D394F17F3}"/>
              </a:ext>
            </a:extLst>
          </p:cNvPr>
          <p:cNvSpPr>
            <a:spLocks noGrp="1"/>
          </p:cNvSpPr>
          <p:nvPr>
            <p:ph type="body" idx="1" hasCustomPrompt="1"/>
          </p:nvPr>
        </p:nvSpPr>
        <p:spPr>
          <a:xfrm>
            <a:off x="1152000" y="4680000"/>
            <a:ext cx="10490400" cy="360000"/>
          </a:xfrm>
        </p:spPr>
        <p:txBody>
          <a:bodyPr/>
          <a:lstStyle>
            <a:lvl1pPr marL="0" indent="0" algn="ctr">
              <a:spcBef>
                <a:spcPts val="0"/>
              </a:spcBef>
              <a:buNone/>
              <a:defRPr sz="14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Autor oder Quelle Sparkasse Medium 14pt</a:t>
            </a:r>
          </a:p>
        </p:txBody>
      </p:sp>
      <p:pic>
        <p:nvPicPr>
          <p:cNvPr id="8" name="Grafik 7">
            <a:extLst>
              <a:ext uri="{FF2B5EF4-FFF2-40B4-BE49-F238E27FC236}">
                <a16:creationId xmlns:a16="http://schemas.microsoft.com/office/drawing/2014/main" id="{AA190EDF-42D8-47E8-8EC5-536800B34DE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1053653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Folie #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#1</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1" y="1567298"/>
            <a:ext cx="10190396" cy="4731902"/>
          </a:xfrm>
        </p:spPr>
        <p:txBody>
          <a:bodyPr/>
          <a:lstStyle>
            <a:lvl1pPr>
              <a:defRPr/>
            </a:lvl1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dirty="0"/>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525"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extplatzhalter 2">
            <a:extLst>
              <a:ext uri="{FF2B5EF4-FFF2-40B4-BE49-F238E27FC236}">
                <a16:creationId xmlns:a16="http://schemas.microsoft.com/office/drawing/2014/main" id="{AF94ACF5-E151-671E-5405-AF5ED2F70F7F}"/>
              </a:ext>
            </a:extLst>
          </p:cNvPr>
          <p:cNvSpPr>
            <a:spLocks noGrp="1"/>
          </p:cNvSpPr>
          <p:nvPr>
            <p:ph type="body" idx="15" hasCustomPrompt="1"/>
          </p:nvPr>
        </p:nvSpPr>
        <p:spPr>
          <a:xfrm>
            <a:off x="1152000" y="6192982"/>
            <a:ext cx="10190396" cy="13263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5" name="Fußzeilenplatzhalter 4">
            <a:extLst>
              <a:ext uri="{FF2B5EF4-FFF2-40B4-BE49-F238E27FC236}">
                <a16:creationId xmlns:a16="http://schemas.microsoft.com/office/drawing/2014/main" id="{E1B9ADAC-4953-A414-5F44-15432B379475}"/>
              </a:ext>
            </a:extLst>
          </p:cNvPr>
          <p:cNvSpPr>
            <a:spLocks noGrp="1"/>
          </p:cNvSpPr>
          <p:nvPr>
            <p:ph type="ftr" sz="quarter" idx="16"/>
          </p:nvPr>
        </p:nvSpPr>
        <p:spPr/>
        <p:txBody>
          <a:bodyPr/>
          <a:lstStyle/>
          <a:p>
            <a:r>
              <a:rPr lang="de-DE"/>
              <a:t>Titel der Präsentation | Name | Ort, Datum</a:t>
            </a:r>
          </a:p>
        </p:txBody>
      </p:sp>
    </p:spTree>
    <p:extLst>
      <p:ext uri="{BB962C8B-B14F-4D97-AF65-F5344CB8AC3E}">
        <p14:creationId xmlns:p14="http://schemas.microsoft.com/office/powerpoint/2010/main" val="36488139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Folie #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#2</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1" y="1565999"/>
            <a:ext cx="5155198" cy="4733201"/>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33" name="Inhaltsplatzhalter 2">
            <a:extLst>
              <a:ext uri="{FF2B5EF4-FFF2-40B4-BE49-F238E27FC236}">
                <a16:creationId xmlns:a16="http://schemas.microsoft.com/office/drawing/2014/main" id="{DD96BFA2-5140-928B-6020-D78E10A24B84}"/>
              </a:ext>
            </a:extLst>
          </p:cNvPr>
          <p:cNvSpPr>
            <a:spLocks noGrp="1"/>
          </p:cNvSpPr>
          <p:nvPr>
            <p:ph idx="15" hasCustomPrompt="1"/>
          </p:nvPr>
        </p:nvSpPr>
        <p:spPr>
          <a:xfrm>
            <a:off x="6487204" y="1565999"/>
            <a:ext cx="4855192" cy="4733201"/>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Textplatzhalter 2">
            <a:extLst>
              <a:ext uri="{FF2B5EF4-FFF2-40B4-BE49-F238E27FC236}">
                <a16:creationId xmlns:a16="http://schemas.microsoft.com/office/drawing/2014/main" id="{FDFC7014-5E7D-BE9E-F249-054FBAED7792}"/>
              </a:ext>
            </a:extLst>
          </p:cNvPr>
          <p:cNvSpPr>
            <a:spLocks noGrp="1"/>
          </p:cNvSpPr>
          <p:nvPr>
            <p:ph type="body" idx="16" hasCustomPrompt="1"/>
          </p:nvPr>
        </p:nvSpPr>
        <p:spPr>
          <a:xfrm>
            <a:off x="1152000" y="6129823"/>
            <a:ext cx="10190396" cy="195377"/>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7" name="Fußzeilenplatzhalter 6">
            <a:extLst>
              <a:ext uri="{FF2B5EF4-FFF2-40B4-BE49-F238E27FC236}">
                <a16:creationId xmlns:a16="http://schemas.microsoft.com/office/drawing/2014/main" id="{C32D2C30-2C10-8E46-D2B3-2EED3216570B}"/>
              </a:ext>
            </a:extLst>
          </p:cNvPr>
          <p:cNvSpPr>
            <a:spLocks noGrp="1"/>
          </p:cNvSpPr>
          <p:nvPr>
            <p:ph type="ftr" sz="quarter" idx="17"/>
          </p:nvPr>
        </p:nvSpPr>
        <p:spPr/>
        <p:txBody>
          <a:bodyPr/>
          <a:lstStyle/>
          <a:p>
            <a:r>
              <a:rPr lang="de-DE"/>
              <a:t>Titel der Präsentation | Name | Ort, Datum</a:t>
            </a:r>
          </a:p>
        </p:txBody>
      </p:sp>
    </p:spTree>
    <p:extLst>
      <p:ext uri="{BB962C8B-B14F-4D97-AF65-F5344CB8AC3E}">
        <p14:creationId xmlns:p14="http://schemas.microsoft.com/office/powerpoint/2010/main" val="489291536"/>
      </p:ext>
    </p:extLst>
  </p:cSld>
  <p:clrMapOvr>
    <a:masterClrMapping/>
  </p:clrMapOvr>
  <p:extLst>
    <p:ext uri="{DCECCB84-F9BA-43D5-87BE-67443E8EF086}">
      <p15:sldGuideLst xmlns:p15="http://schemas.microsoft.com/office/powerpoint/2012/main">
        <p15:guide id="1" pos="3973" userDrawn="1">
          <p15:clr>
            <a:srgbClr val="FBAE40"/>
          </p15:clr>
        </p15:guide>
        <p15:guide id="2" pos="4086"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Folie #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#3</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1" y="1565999"/>
            <a:ext cx="3178929"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33" name="Inhaltsplatzhalter 2">
            <a:extLst>
              <a:ext uri="{FF2B5EF4-FFF2-40B4-BE49-F238E27FC236}">
                <a16:creationId xmlns:a16="http://schemas.microsoft.com/office/drawing/2014/main" id="{DD96BFA2-5140-928B-6020-D78E10A24B84}"/>
              </a:ext>
            </a:extLst>
          </p:cNvPr>
          <p:cNvSpPr>
            <a:spLocks noGrp="1"/>
          </p:cNvSpPr>
          <p:nvPr>
            <p:ph idx="15" hasCustomPrompt="1"/>
          </p:nvPr>
        </p:nvSpPr>
        <p:spPr>
          <a:xfrm>
            <a:off x="8265264" y="1565999"/>
            <a:ext cx="3077132"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4" name="Inhaltsplatzhalter 2">
            <a:extLst>
              <a:ext uri="{FF2B5EF4-FFF2-40B4-BE49-F238E27FC236}">
                <a16:creationId xmlns:a16="http://schemas.microsoft.com/office/drawing/2014/main" id="{9BBD4C27-6646-A64F-1484-2DFC1A8EEF2F}"/>
              </a:ext>
            </a:extLst>
          </p:cNvPr>
          <p:cNvSpPr>
            <a:spLocks noGrp="1"/>
          </p:cNvSpPr>
          <p:nvPr>
            <p:ph idx="16" hasCustomPrompt="1"/>
          </p:nvPr>
        </p:nvSpPr>
        <p:spPr>
          <a:xfrm>
            <a:off x="4706607" y="1565999"/>
            <a:ext cx="3077132"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Textplatzhalter 2">
            <a:extLst>
              <a:ext uri="{FF2B5EF4-FFF2-40B4-BE49-F238E27FC236}">
                <a16:creationId xmlns:a16="http://schemas.microsoft.com/office/drawing/2014/main" id="{334D0129-0806-256C-6F30-6B5E99E79E7B}"/>
              </a:ext>
            </a:extLst>
          </p:cNvPr>
          <p:cNvSpPr>
            <a:spLocks noGrp="1"/>
          </p:cNvSpPr>
          <p:nvPr>
            <p:ph type="body" idx="17" hasCustomPrompt="1"/>
          </p:nvPr>
        </p:nvSpPr>
        <p:spPr>
          <a:xfrm>
            <a:off x="1152000" y="6217920"/>
            <a:ext cx="10190396" cy="10728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7" name="Fußzeilenplatzhalter 6">
            <a:extLst>
              <a:ext uri="{FF2B5EF4-FFF2-40B4-BE49-F238E27FC236}">
                <a16:creationId xmlns:a16="http://schemas.microsoft.com/office/drawing/2014/main" id="{724C2656-08D6-6EBC-263E-AA9613A70AA8}"/>
              </a:ext>
            </a:extLst>
          </p:cNvPr>
          <p:cNvSpPr>
            <a:spLocks noGrp="1"/>
          </p:cNvSpPr>
          <p:nvPr>
            <p:ph type="ftr" sz="quarter" idx="18"/>
          </p:nvPr>
        </p:nvSpPr>
        <p:spPr/>
        <p:txBody>
          <a:bodyPr/>
          <a:lstStyle/>
          <a:p>
            <a:r>
              <a:rPr lang="de-DE"/>
              <a:t>Titel der Präsentation | Name | Ort, Datum</a:t>
            </a:r>
          </a:p>
        </p:txBody>
      </p:sp>
    </p:spTree>
    <p:extLst>
      <p:ext uri="{BB962C8B-B14F-4D97-AF65-F5344CB8AC3E}">
        <p14:creationId xmlns:p14="http://schemas.microsoft.com/office/powerpoint/2010/main" val="1474049966"/>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Folie #4">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4C9472F0-A680-F551-2CE0-55510A127A22}"/>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 name="Textplatzhalter 2">
            <a:extLst>
              <a:ext uri="{FF2B5EF4-FFF2-40B4-BE49-F238E27FC236}">
                <a16:creationId xmlns:a16="http://schemas.microsoft.com/office/drawing/2014/main" id="{7FE0082D-19D5-8BF0-D404-DB6543B574A1}"/>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7" name="Textplatzhalter 2">
            <a:extLst>
              <a:ext uri="{FF2B5EF4-FFF2-40B4-BE49-F238E27FC236}">
                <a16:creationId xmlns:a16="http://schemas.microsoft.com/office/drawing/2014/main" id="{21463CB0-70E4-1CC6-2852-FA585A6618C7}"/>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#4</a:t>
            </a:r>
          </a:p>
        </p:txBody>
      </p:sp>
      <p:sp>
        <p:nvSpPr>
          <p:cNvPr id="4" name="Textplatzhalter 2">
            <a:extLst>
              <a:ext uri="{FF2B5EF4-FFF2-40B4-BE49-F238E27FC236}">
                <a16:creationId xmlns:a16="http://schemas.microsoft.com/office/drawing/2014/main" id="{3F092AC8-2E1A-CA19-E61F-FDDB99297D2E}"/>
              </a:ext>
            </a:extLst>
          </p:cNvPr>
          <p:cNvSpPr>
            <a:spLocks noGrp="1"/>
          </p:cNvSpPr>
          <p:nvPr>
            <p:ph type="body" idx="17" hasCustomPrompt="1"/>
          </p:nvPr>
        </p:nvSpPr>
        <p:spPr>
          <a:xfrm>
            <a:off x="1152000" y="6192982"/>
            <a:ext cx="10190396" cy="132218"/>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6" name="Fußzeilenplatzhalter 5">
            <a:extLst>
              <a:ext uri="{FF2B5EF4-FFF2-40B4-BE49-F238E27FC236}">
                <a16:creationId xmlns:a16="http://schemas.microsoft.com/office/drawing/2014/main" id="{06747535-BD26-FD88-0847-68F5486682E0}"/>
              </a:ext>
            </a:extLst>
          </p:cNvPr>
          <p:cNvSpPr>
            <a:spLocks noGrp="1"/>
          </p:cNvSpPr>
          <p:nvPr>
            <p:ph type="ftr" sz="quarter" idx="18"/>
          </p:nvPr>
        </p:nvSpPr>
        <p:spPr/>
        <p:txBody>
          <a:bodyPr/>
          <a:lstStyle/>
          <a:p>
            <a:r>
              <a:rPr lang="de-DE"/>
              <a:t>Titel der Präsentation | Name | Ort, Datum</a:t>
            </a:r>
          </a:p>
        </p:txBody>
      </p:sp>
    </p:spTree>
    <p:extLst>
      <p:ext uri="{BB962C8B-B14F-4D97-AF65-F5344CB8AC3E}">
        <p14:creationId xmlns:p14="http://schemas.microsoft.com/office/powerpoint/2010/main" val="29933175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Folie #5">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D2A502F6-608E-6EB5-AD16-480A7E457CAE}"/>
              </a:ext>
            </a:extLst>
          </p:cNvPr>
          <p:cNvSpPr/>
          <p:nvPr userDrawn="1"/>
        </p:nvSpPr>
        <p:spPr>
          <a:xfrm>
            <a:off x="611226" y="0"/>
            <a:ext cx="1157957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Foliennummernplatzhalter 4">
            <a:extLst>
              <a:ext uri="{FF2B5EF4-FFF2-40B4-BE49-F238E27FC236}">
                <a16:creationId xmlns:a16="http://schemas.microsoft.com/office/drawing/2014/main" id="{4C9472F0-A680-F551-2CE0-55510A127A22}"/>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 name="Textplatzhalter 2">
            <a:extLst>
              <a:ext uri="{FF2B5EF4-FFF2-40B4-BE49-F238E27FC236}">
                <a16:creationId xmlns:a16="http://schemas.microsoft.com/office/drawing/2014/main" id="{7FE0082D-19D5-8BF0-D404-DB6543B574A1}"/>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7" name="Textplatzhalter 2">
            <a:extLst>
              <a:ext uri="{FF2B5EF4-FFF2-40B4-BE49-F238E27FC236}">
                <a16:creationId xmlns:a16="http://schemas.microsoft.com/office/drawing/2014/main" id="{21463CB0-70E4-1CC6-2852-FA585A6618C7}"/>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bg1"/>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1153318" y="484127"/>
            <a:ext cx="10488614" cy="468000"/>
          </a:xfrm>
        </p:spPr>
        <p:txBody>
          <a:bodyPr/>
          <a:lstStyle>
            <a:lvl1pPr>
              <a:defRPr>
                <a:solidFill>
                  <a:schemeClr val="bg1"/>
                </a:solidFill>
              </a:defRPr>
            </a:lvl1pPr>
          </a:lstStyle>
          <a:p>
            <a:r>
              <a:rPr lang="de-DE" dirty="0"/>
              <a:t>Headline Sparkasse Head 28pt ein- bis max. zweizeilig #5</a:t>
            </a:r>
          </a:p>
        </p:txBody>
      </p:sp>
      <p:sp>
        <p:nvSpPr>
          <p:cNvPr id="4" name="Textplatzhalter 2">
            <a:extLst>
              <a:ext uri="{FF2B5EF4-FFF2-40B4-BE49-F238E27FC236}">
                <a16:creationId xmlns:a16="http://schemas.microsoft.com/office/drawing/2014/main" id="{3F092AC8-2E1A-CA19-E61F-FDDB99297D2E}"/>
              </a:ext>
            </a:extLst>
          </p:cNvPr>
          <p:cNvSpPr>
            <a:spLocks noGrp="1"/>
          </p:cNvSpPr>
          <p:nvPr>
            <p:ph type="body" idx="17" hasCustomPrompt="1"/>
          </p:nvPr>
        </p:nvSpPr>
        <p:spPr>
          <a:xfrm>
            <a:off x="1152000" y="6153376"/>
            <a:ext cx="10190390" cy="171824"/>
          </a:xfrm>
        </p:spPr>
        <p:txBody>
          <a:bodyPr anchor="b" anchorCtr="0"/>
          <a:lstStyle>
            <a:lvl1pPr marL="0" indent="0" algn="l">
              <a:lnSpc>
                <a:spcPct val="100000"/>
              </a:lnSpc>
              <a:spcBef>
                <a:spcPts val="0"/>
              </a:spcBef>
              <a:buNone/>
              <a:defRPr sz="8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6" name="Fußzeilenplatzhalter 5">
            <a:extLst>
              <a:ext uri="{FF2B5EF4-FFF2-40B4-BE49-F238E27FC236}">
                <a16:creationId xmlns:a16="http://schemas.microsoft.com/office/drawing/2014/main" id="{06747535-BD26-FD88-0847-68F5486682E0}"/>
              </a:ext>
            </a:extLst>
          </p:cNvPr>
          <p:cNvSpPr>
            <a:spLocks noGrp="1"/>
          </p:cNvSpPr>
          <p:nvPr>
            <p:ph type="ftr" sz="quarter" idx="18"/>
          </p:nvPr>
        </p:nvSpPr>
        <p:spPr/>
        <p:txBody>
          <a:bodyPr/>
          <a:lstStyle>
            <a:lvl1pPr>
              <a:defRPr>
                <a:solidFill>
                  <a:schemeClr val="bg1"/>
                </a:solidFill>
              </a:defRPr>
            </a:lvl1pPr>
          </a:lstStyle>
          <a:p>
            <a:r>
              <a:rPr lang="de-DE"/>
              <a:t>Titel der Präsentation | Name | Ort, Datum</a:t>
            </a:r>
          </a:p>
        </p:txBody>
      </p:sp>
      <p:cxnSp>
        <p:nvCxnSpPr>
          <p:cNvPr id="9" name="Gerader Verbinder 8">
            <a:extLst>
              <a:ext uri="{FF2B5EF4-FFF2-40B4-BE49-F238E27FC236}">
                <a16:creationId xmlns:a16="http://schemas.microsoft.com/office/drawing/2014/main" id="{0A991AF5-616B-7119-1476-477848368952}"/>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Grafik 10">
            <a:extLst>
              <a:ext uri="{FF2B5EF4-FFF2-40B4-BE49-F238E27FC236}">
                <a16:creationId xmlns:a16="http://schemas.microsoft.com/office/drawing/2014/main" id="{74653A4E-C80C-4F51-B1BB-ECA1D8EE5A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41178389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Folie #6">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#6</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2" y="1565999"/>
            <a:ext cx="2486466"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33" name="Inhaltsplatzhalter 2">
            <a:extLst>
              <a:ext uri="{FF2B5EF4-FFF2-40B4-BE49-F238E27FC236}">
                <a16:creationId xmlns:a16="http://schemas.microsoft.com/office/drawing/2014/main" id="{DD96BFA2-5140-928B-6020-D78E10A24B84}"/>
              </a:ext>
            </a:extLst>
          </p:cNvPr>
          <p:cNvSpPr>
            <a:spLocks noGrp="1"/>
          </p:cNvSpPr>
          <p:nvPr>
            <p:ph idx="15" hasCustomPrompt="1"/>
          </p:nvPr>
        </p:nvSpPr>
        <p:spPr>
          <a:xfrm>
            <a:off x="4172651" y="1565999"/>
            <a:ext cx="7169746"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Textplatzhalter 2">
            <a:extLst>
              <a:ext uri="{FF2B5EF4-FFF2-40B4-BE49-F238E27FC236}">
                <a16:creationId xmlns:a16="http://schemas.microsoft.com/office/drawing/2014/main" id="{89C4115B-C0CB-09D1-A1FA-1947589EDEE4}"/>
              </a:ext>
            </a:extLst>
          </p:cNvPr>
          <p:cNvSpPr>
            <a:spLocks noGrp="1"/>
          </p:cNvSpPr>
          <p:nvPr>
            <p:ph type="body" idx="17" hasCustomPrompt="1"/>
          </p:nvPr>
        </p:nvSpPr>
        <p:spPr>
          <a:xfrm>
            <a:off x="1152000" y="6192982"/>
            <a:ext cx="10190396" cy="132218"/>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7" name="Fußzeilenplatzhalter 6">
            <a:extLst>
              <a:ext uri="{FF2B5EF4-FFF2-40B4-BE49-F238E27FC236}">
                <a16:creationId xmlns:a16="http://schemas.microsoft.com/office/drawing/2014/main" id="{3BB826EB-6448-19DD-B2C8-2271AB5A6342}"/>
              </a:ext>
            </a:extLst>
          </p:cNvPr>
          <p:cNvSpPr>
            <a:spLocks noGrp="1"/>
          </p:cNvSpPr>
          <p:nvPr>
            <p:ph type="ftr" sz="quarter" idx="18"/>
          </p:nvPr>
        </p:nvSpPr>
        <p:spPr/>
        <p:txBody>
          <a:bodyPr/>
          <a:lstStyle/>
          <a:p>
            <a:r>
              <a:rPr lang="de-DE" dirty="0"/>
              <a:t>Titel der Präsentation | Name | Ort, Datum</a:t>
            </a:r>
          </a:p>
        </p:txBody>
      </p:sp>
    </p:spTree>
    <p:extLst>
      <p:ext uri="{BB962C8B-B14F-4D97-AF65-F5344CB8AC3E}">
        <p14:creationId xmlns:p14="http://schemas.microsoft.com/office/powerpoint/2010/main" val="1182916904"/>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Folie #7">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39BA2681-781F-5257-1717-6FB8C8A710D7}"/>
              </a:ext>
            </a:extLst>
          </p:cNvPr>
          <p:cNvSpPr/>
          <p:nvPr userDrawn="1"/>
        </p:nvSpPr>
        <p:spPr>
          <a:xfrm>
            <a:off x="611226" y="0"/>
            <a:ext cx="391643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7" name="Fußzeilenplatzhalter 6">
            <a:extLst>
              <a:ext uri="{FF2B5EF4-FFF2-40B4-BE49-F238E27FC236}">
                <a16:creationId xmlns:a16="http://schemas.microsoft.com/office/drawing/2014/main" id="{724C2656-08D6-6EBC-263E-AA9613A70AA8}"/>
              </a:ext>
            </a:extLst>
          </p:cNvPr>
          <p:cNvSpPr>
            <a:spLocks noGrp="1"/>
          </p:cNvSpPr>
          <p:nvPr>
            <p:ph type="ftr" sz="quarter" idx="18"/>
          </p:nvPr>
        </p:nvSpPr>
        <p:spPr/>
        <p:txBody>
          <a:bodyPr/>
          <a:lstStyle>
            <a:lvl1pPr>
              <a:defRPr>
                <a:solidFill>
                  <a:schemeClr val="tx1"/>
                </a:solidFill>
              </a:defRPr>
            </a:lvl1pPr>
          </a:lstStyle>
          <a:p>
            <a:r>
              <a:rPr lang="de-DE"/>
              <a:t>Titel der Präsentation | Name | Ort, Datum</a:t>
            </a:r>
            <a:endParaRPr lang="de-DE" dirty="0"/>
          </a:p>
        </p:txBody>
      </p:sp>
      <p:sp>
        <p:nvSpPr>
          <p:cNvPr id="5" name="Titel 1">
            <a:extLst>
              <a:ext uri="{FF2B5EF4-FFF2-40B4-BE49-F238E27FC236}">
                <a16:creationId xmlns:a16="http://schemas.microsoft.com/office/drawing/2014/main" id="{20138EA7-8454-0FD4-2F08-66C93DC5A1BB}"/>
              </a:ext>
            </a:extLst>
          </p:cNvPr>
          <p:cNvSpPr>
            <a:spLocks noGrp="1"/>
          </p:cNvSpPr>
          <p:nvPr>
            <p:ph type="title" hasCustomPrompt="1"/>
          </p:nvPr>
        </p:nvSpPr>
        <p:spPr>
          <a:xfrm>
            <a:off x="1163876" y="486000"/>
            <a:ext cx="2903618" cy="913979"/>
          </a:xfrm>
        </p:spPr>
        <p:txBody>
          <a:bodyPr/>
          <a:lstStyle>
            <a:lvl1pPr>
              <a:defRPr>
                <a:solidFill>
                  <a:schemeClr val="bg1"/>
                </a:solidFill>
              </a:defRPr>
            </a:lvl1pPr>
          </a:lstStyle>
          <a:p>
            <a:r>
              <a:rPr lang="de-DE" dirty="0"/>
              <a:t>Headline ein- bis max. zweizeilig #7</a:t>
            </a:r>
          </a:p>
        </p:txBody>
      </p:sp>
      <p:sp>
        <p:nvSpPr>
          <p:cNvPr id="8" name="Textplatzhalter 2">
            <a:extLst>
              <a:ext uri="{FF2B5EF4-FFF2-40B4-BE49-F238E27FC236}">
                <a16:creationId xmlns:a16="http://schemas.microsoft.com/office/drawing/2014/main" id="{5E9DE5B5-B745-CB7C-A84D-FB53CA7759F3}"/>
              </a:ext>
            </a:extLst>
          </p:cNvPr>
          <p:cNvSpPr>
            <a:spLocks noGrp="1"/>
          </p:cNvSpPr>
          <p:nvPr>
            <p:ph type="body" idx="13" hasCustomPrompt="1"/>
          </p:nvPr>
        </p:nvSpPr>
        <p:spPr>
          <a:xfrm>
            <a:off x="1163876" y="266400"/>
            <a:ext cx="2903615"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cxnSp>
        <p:nvCxnSpPr>
          <p:cNvPr id="13" name="Gerader Verbinder 12">
            <a:extLst>
              <a:ext uri="{FF2B5EF4-FFF2-40B4-BE49-F238E27FC236}">
                <a16:creationId xmlns:a16="http://schemas.microsoft.com/office/drawing/2014/main" id="{90DA1AD2-8476-8986-E68E-91F811800359}"/>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Inhaltsplatzhalter 2">
            <a:extLst>
              <a:ext uri="{FF2B5EF4-FFF2-40B4-BE49-F238E27FC236}">
                <a16:creationId xmlns:a16="http://schemas.microsoft.com/office/drawing/2014/main" id="{79BBDAF3-00BF-92A5-5327-3DAD4438D671}"/>
              </a:ext>
            </a:extLst>
          </p:cNvPr>
          <p:cNvSpPr>
            <a:spLocks noGrp="1"/>
          </p:cNvSpPr>
          <p:nvPr>
            <p:ph idx="19" hasCustomPrompt="1"/>
          </p:nvPr>
        </p:nvSpPr>
        <p:spPr>
          <a:xfrm>
            <a:off x="1163874" y="1565999"/>
            <a:ext cx="2903628" cy="4734000"/>
          </a:xfrm>
        </p:spPr>
        <p:txBody>
          <a:bodyPr/>
          <a:lstStyle>
            <a:lvl1pPr>
              <a:defRPr>
                <a:solidFill>
                  <a:schemeClr val="bg1"/>
                </a:solidFill>
              </a:defRPr>
            </a:lvl1pPr>
            <a:lvl2pPr marL="216000" indent="-216000">
              <a:buClr>
                <a:schemeClr val="bg1"/>
              </a:buClr>
              <a:buFont typeface="Arial" panose="020B0604020202020204" pitchFamily="34" charset="0"/>
              <a:buChar cha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Inhaltsplatzhalter 2">
            <a:extLst>
              <a:ext uri="{FF2B5EF4-FFF2-40B4-BE49-F238E27FC236}">
                <a16:creationId xmlns:a16="http://schemas.microsoft.com/office/drawing/2014/main" id="{0BC48F0D-C190-3DFD-9B5F-FD791FAAFC07}"/>
              </a:ext>
            </a:extLst>
          </p:cNvPr>
          <p:cNvSpPr>
            <a:spLocks noGrp="1"/>
          </p:cNvSpPr>
          <p:nvPr>
            <p:ph idx="15" hasCustomPrompt="1"/>
          </p:nvPr>
        </p:nvSpPr>
        <p:spPr>
          <a:xfrm>
            <a:off x="5025225" y="1565999"/>
            <a:ext cx="6317172"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Untertitel 2">
            <a:extLst>
              <a:ext uri="{FF2B5EF4-FFF2-40B4-BE49-F238E27FC236}">
                <a16:creationId xmlns:a16="http://schemas.microsoft.com/office/drawing/2014/main" id="{BE40D2CD-E823-35DE-F24B-6E3F18272D57}"/>
              </a:ext>
            </a:extLst>
          </p:cNvPr>
          <p:cNvSpPr>
            <a:spLocks noGrp="1"/>
          </p:cNvSpPr>
          <p:nvPr>
            <p:ph type="subTitle" idx="1" hasCustomPrompt="1"/>
          </p:nvPr>
        </p:nvSpPr>
        <p:spPr>
          <a:xfrm>
            <a:off x="5022954" y="486000"/>
            <a:ext cx="6617177" cy="913975"/>
          </a:xfrm>
        </p:spPr>
        <p:txBody>
          <a:bodyPr/>
          <a:lstStyle>
            <a:lvl1pPr marL="0" indent="0" algn="l" defTabSz="914400" rtl="0" eaLnBrk="1" latinLnBrk="0" hangingPunct="1">
              <a:lnSpc>
                <a:spcPct val="100000"/>
              </a:lnSpc>
              <a:spcBef>
                <a:spcPct val="0"/>
              </a:spcBef>
              <a:buNone/>
              <a:tabLst>
                <a:tab pos="3857625" algn="l"/>
              </a:tabLst>
              <a:defRPr lang="de-DE" sz="2800" kern="1200" dirty="0">
                <a:solidFill>
                  <a:srgbClr val="FF0000"/>
                </a:solidFill>
                <a:latin typeface="+mj-lt"/>
                <a:ea typeface="+mj-ea"/>
                <a:cs typeface="+mj-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Headline Sparkasse Head 28pt ein- bis max. zweizeilig</a:t>
            </a:r>
          </a:p>
        </p:txBody>
      </p:sp>
    </p:spTree>
    <p:extLst>
      <p:ext uri="{BB962C8B-B14F-4D97-AF65-F5344CB8AC3E}">
        <p14:creationId xmlns:p14="http://schemas.microsoft.com/office/powerpoint/2010/main" val="3785303623"/>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Folie #8">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9DE4B712-CDB7-A636-436C-B6CB4A110A27}"/>
              </a:ext>
            </a:extLst>
          </p:cNvPr>
          <p:cNvSpPr/>
          <p:nvPr userDrawn="1"/>
        </p:nvSpPr>
        <p:spPr>
          <a:xfrm>
            <a:off x="611226" y="0"/>
            <a:ext cx="578639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3" name="Inhaltsplatzhalter 2">
            <a:extLst>
              <a:ext uri="{FF2B5EF4-FFF2-40B4-BE49-F238E27FC236}">
                <a16:creationId xmlns:a16="http://schemas.microsoft.com/office/drawing/2014/main" id="{DD96BFA2-5140-928B-6020-D78E10A24B84}"/>
              </a:ext>
            </a:extLst>
          </p:cNvPr>
          <p:cNvSpPr>
            <a:spLocks noGrp="1"/>
          </p:cNvSpPr>
          <p:nvPr>
            <p:ph idx="15" hasCustomPrompt="1"/>
          </p:nvPr>
        </p:nvSpPr>
        <p:spPr>
          <a:xfrm>
            <a:off x="6759165" y="1565999"/>
            <a:ext cx="4618733" cy="4733201"/>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Titel 1">
            <a:extLst>
              <a:ext uri="{FF2B5EF4-FFF2-40B4-BE49-F238E27FC236}">
                <a16:creationId xmlns:a16="http://schemas.microsoft.com/office/drawing/2014/main" id="{D6A52F28-CFC0-51FA-6722-FA76EDD0BF6C}"/>
              </a:ext>
            </a:extLst>
          </p:cNvPr>
          <p:cNvSpPr>
            <a:spLocks noGrp="1"/>
          </p:cNvSpPr>
          <p:nvPr>
            <p:ph type="title" hasCustomPrompt="1"/>
          </p:nvPr>
        </p:nvSpPr>
        <p:spPr>
          <a:xfrm>
            <a:off x="1163876" y="486000"/>
            <a:ext cx="4821736" cy="913979"/>
          </a:xfrm>
        </p:spPr>
        <p:txBody>
          <a:bodyPr/>
          <a:lstStyle>
            <a:lvl1pPr>
              <a:defRPr>
                <a:solidFill>
                  <a:schemeClr val="bg1"/>
                </a:solidFill>
              </a:defRPr>
            </a:lvl1pPr>
          </a:lstStyle>
          <a:p>
            <a:r>
              <a:rPr lang="de-DE" dirty="0"/>
              <a:t>Pro Sparkasse Head 28pt </a:t>
            </a:r>
            <a:br>
              <a:rPr lang="de-DE" dirty="0"/>
            </a:br>
            <a:r>
              <a:rPr lang="de-DE" dirty="0"/>
              <a:t>ein- bis max. zweizeilig #8</a:t>
            </a:r>
          </a:p>
        </p:txBody>
      </p:sp>
      <p:sp>
        <p:nvSpPr>
          <p:cNvPr id="10" name="Textplatzhalter 2">
            <a:extLst>
              <a:ext uri="{FF2B5EF4-FFF2-40B4-BE49-F238E27FC236}">
                <a16:creationId xmlns:a16="http://schemas.microsoft.com/office/drawing/2014/main" id="{72E937B1-2E31-42ED-94C8-C3FEE3E72039}"/>
              </a:ext>
            </a:extLst>
          </p:cNvPr>
          <p:cNvSpPr>
            <a:spLocks noGrp="1"/>
          </p:cNvSpPr>
          <p:nvPr>
            <p:ph type="body" idx="13" hasCustomPrompt="1"/>
          </p:nvPr>
        </p:nvSpPr>
        <p:spPr>
          <a:xfrm>
            <a:off x="1163876" y="266400"/>
            <a:ext cx="4821736"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11" name="Inhaltsplatzhalter 2">
            <a:extLst>
              <a:ext uri="{FF2B5EF4-FFF2-40B4-BE49-F238E27FC236}">
                <a16:creationId xmlns:a16="http://schemas.microsoft.com/office/drawing/2014/main" id="{494C1307-15E1-9CE2-05C0-CB5BC31E71F2}"/>
              </a:ext>
            </a:extLst>
          </p:cNvPr>
          <p:cNvSpPr>
            <a:spLocks noGrp="1"/>
          </p:cNvSpPr>
          <p:nvPr>
            <p:ph idx="18" hasCustomPrompt="1"/>
          </p:nvPr>
        </p:nvSpPr>
        <p:spPr>
          <a:xfrm>
            <a:off x="1163874" y="1565999"/>
            <a:ext cx="4821735" cy="4734000"/>
          </a:xfrm>
        </p:spPr>
        <p:txBody>
          <a:bodyPr/>
          <a:lstStyle>
            <a:lvl1pPr>
              <a:defRPr>
                <a:solidFill>
                  <a:schemeClr val="bg1"/>
                </a:solidFill>
              </a:defRPr>
            </a:lvl1pPr>
            <a:lvl2pPr marL="216000" indent="-216000">
              <a:buClr>
                <a:schemeClr val="bg1"/>
              </a:buClr>
              <a:buFont typeface="Arial" panose="020B0604020202020204" pitchFamily="34" charset="0"/>
              <a:buChar char="•"/>
              <a:defRPr>
                <a:solidFill>
                  <a:schemeClr val="bg1"/>
                </a:solidFill>
              </a:defRPr>
            </a:lvl2pPr>
            <a:lvl3pPr marL="432000" indent="-216000">
              <a:buClr>
                <a:schemeClr val="bg1"/>
              </a:buClr>
              <a:buFont typeface="Arial" panose="020B0604020202020204" pitchFamily="34" charset="0"/>
              <a:buChar char="•"/>
              <a:defRPr>
                <a:solidFill>
                  <a:schemeClr val="bg1"/>
                </a:solidFill>
              </a:defRPr>
            </a:lvl3pPr>
            <a:lvl4pPr marL="648000" indent="-216000">
              <a:buClr>
                <a:schemeClr val="bg1"/>
              </a:buClr>
              <a:buFont typeface="Arial" panose="020B0604020202020204" pitchFamily="34" charset="0"/>
              <a:buChar char="•"/>
              <a:defRPr>
                <a:solidFill>
                  <a:schemeClr val="bg1"/>
                </a:solidFill>
              </a:defRPr>
            </a:lvl4pPr>
            <a:lvl5pPr marL="864000" indent="-216000">
              <a:buClr>
                <a:schemeClr val="bg1"/>
              </a:buClr>
              <a:buFont typeface="Arial" panose="020B0604020202020204" pitchFamily="34" charset="0"/>
              <a:buChar char="•"/>
              <a:defRPr>
                <a:solidFill>
                  <a:schemeClr val="bg1"/>
                </a:solidFill>
              </a:defRPr>
            </a:lvl5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4" name="Untertitel 2">
            <a:extLst>
              <a:ext uri="{FF2B5EF4-FFF2-40B4-BE49-F238E27FC236}">
                <a16:creationId xmlns:a16="http://schemas.microsoft.com/office/drawing/2014/main" id="{C1D3B3DC-27BA-BFDD-C894-90643AF38824}"/>
              </a:ext>
            </a:extLst>
          </p:cNvPr>
          <p:cNvSpPr>
            <a:spLocks noGrp="1"/>
          </p:cNvSpPr>
          <p:nvPr>
            <p:ph type="subTitle" idx="1" hasCustomPrompt="1"/>
          </p:nvPr>
        </p:nvSpPr>
        <p:spPr>
          <a:xfrm>
            <a:off x="6759164" y="486000"/>
            <a:ext cx="4814463" cy="913975"/>
          </a:xfrm>
        </p:spPr>
        <p:txBody>
          <a:bodyPr/>
          <a:lstStyle>
            <a:lvl1pPr marL="0" indent="0" algn="l" defTabSz="914400" rtl="0" eaLnBrk="1" latinLnBrk="0" hangingPunct="1">
              <a:lnSpc>
                <a:spcPct val="100000"/>
              </a:lnSpc>
              <a:spcBef>
                <a:spcPct val="0"/>
              </a:spcBef>
              <a:buNone/>
              <a:tabLst>
                <a:tab pos="3857625" algn="l"/>
              </a:tabLst>
              <a:defRPr lang="de-DE" sz="2800" kern="1200" dirty="0">
                <a:solidFill>
                  <a:srgbClr val="FF0000"/>
                </a:solidFill>
                <a:latin typeface="+mj-lt"/>
                <a:ea typeface="+mj-ea"/>
                <a:cs typeface="+mj-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Contra Sparkasse Head 28pt ein- bis max. zweizeilig</a:t>
            </a:r>
          </a:p>
        </p:txBody>
      </p:sp>
      <p:cxnSp>
        <p:nvCxnSpPr>
          <p:cNvPr id="45" name="Gerader Verbinder 44">
            <a:extLst>
              <a:ext uri="{FF2B5EF4-FFF2-40B4-BE49-F238E27FC236}">
                <a16:creationId xmlns:a16="http://schemas.microsoft.com/office/drawing/2014/main" id="{122F2780-EE98-A4D5-8965-551BFBB07197}"/>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Fußzeilenplatzhalter 6">
            <a:extLst>
              <a:ext uri="{FF2B5EF4-FFF2-40B4-BE49-F238E27FC236}">
                <a16:creationId xmlns:a16="http://schemas.microsoft.com/office/drawing/2014/main" id="{6A5068BE-DCF4-49FF-0FB1-1510B08C8E21}"/>
              </a:ext>
            </a:extLst>
          </p:cNvPr>
          <p:cNvSpPr>
            <a:spLocks noGrp="1"/>
          </p:cNvSpPr>
          <p:nvPr>
            <p:ph type="ftr" sz="quarter" idx="19"/>
          </p:nvPr>
        </p:nvSpPr>
        <p:spPr>
          <a:xfrm>
            <a:off x="4528800" y="6406750"/>
            <a:ext cx="6849098" cy="181250"/>
          </a:xfrm>
        </p:spPr>
        <p:txBody>
          <a:bodyPr/>
          <a:lstStyle/>
          <a:p>
            <a:r>
              <a:rPr lang="de-DE" dirty="0"/>
              <a:t>Titel der Präsentation | Name | Ort, Datum</a:t>
            </a:r>
          </a:p>
        </p:txBody>
      </p:sp>
    </p:spTree>
    <p:extLst>
      <p:ext uri="{BB962C8B-B14F-4D97-AF65-F5344CB8AC3E}">
        <p14:creationId xmlns:p14="http://schemas.microsoft.com/office/powerpoint/2010/main" val="2558209452"/>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Folie #9">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9DE4B712-CDB7-A636-436C-B6CB4A110A27}"/>
              </a:ext>
            </a:extLst>
          </p:cNvPr>
          <p:cNvSpPr/>
          <p:nvPr userDrawn="1"/>
        </p:nvSpPr>
        <p:spPr>
          <a:xfrm>
            <a:off x="611226" y="0"/>
            <a:ext cx="765329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7" name="Fußzeilenplatzhalter 6">
            <a:extLst>
              <a:ext uri="{FF2B5EF4-FFF2-40B4-BE49-F238E27FC236}">
                <a16:creationId xmlns:a16="http://schemas.microsoft.com/office/drawing/2014/main" id="{C32D2C30-2C10-8E46-D2B3-2EED3216570B}"/>
              </a:ext>
            </a:extLst>
          </p:cNvPr>
          <p:cNvSpPr>
            <a:spLocks noGrp="1"/>
          </p:cNvSpPr>
          <p:nvPr>
            <p:ph type="ftr" sz="quarter" idx="17"/>
          </p:nvPr>
        </p:nvSpPr>
        <p:spPr>
          <a:xfrm>
            <a:off x="6486525" y="6406750"/>
            <a:ext cx="4860348" cy="181250"/>
          </a:xfrm>
        </p:spPr>
        <p:txBody>
          <a:bodyPr/>
          <a:lstStyle/>
          <a:p>
            <a:r>
              <a:rPr lang="de-DE"/>
              <a:t>Titel der Präsentation | Name | Ort, Datum</a:t>
            </a:r>
          </a:p>
        </p:txBody>
      </p:sp>
      <p:sp>
        <p:nvSpPr>
          <p:cNvPr id="8" name="Titel 1">
            <a:extLst>
              <a:ext uri="{FF2B5EF4-FFF2-40B4-BE49-F238E27FC236}">
                <a16:creationId xmlns:a16="http://schemas.microsoft.com/office/drawing/2014/main" id="{D6A52F28-CFC0-51FA-6722-FA76EDD0BF6C}"/>
              </a:ext>
            </a:extLst>
          </p:cNvPr>
          <p:cNvSpPr>
            <a:spLocks noGrp="1"/>
          </p:cNvSpPr>
          <p:nvPr>
            <p:ph type="title" hasCustomPrompt="1"/>
          </p:nvPr>
        </p:nvSpPr>
        <p:spPr>
          <a:xfrm>
            <a:off x="1163875" y="486000"/>
            <a:ext cx="6570703" cy="913979"/>
          </a:xfrm>
        </p:spPr>
        <p:txBody>
          <a:bodyPr/>
          <a:lstStyle>
            <a:lvl1pPr>
              <a:defRPr>
                <a:solidFill>
                  <a:schemeClr val="bg1"/>
                </a:solidFill>
              </a:defRPr>
            </a:lvl1pPr>
          </a:lstStyle>
          <a:p>
            <a:r>
              <a:rPr lang="de-DE" dirty="0"/>
              <a:t>Headline Sparkasse Head 28pt ein- bis max. zweizeilig #9</a:t>
            </a:r>
          </a:p>
        </p:txBody>
      </p:sp>
      <p:sp>
        <p:nvSpPr>
          <p:cNvPr id="10" name="Textplatzhalter 2">
            <a:extLst>
              <a:ext uri="{FF2B5EF4-FFF2-40B4-BE49-F238E27FC236}">
                <a16:creationId xmlns:a16="http://schemas.microsoft.com/office/drawing/2014/main" id="{72E937B1-2E31-42ED-94C8-C3FEE3E72039}"/>
              </a:ext>
            </a:extLst>
          </p:cNvPr>
          <p:cNvSpPr>
            <a:spLocks noGrp="1"/>
          </p:cNvSpPr>
          <p:nvPr>
            <p:ph type="body" idx="13" hasCustomPrompt="1"/>
          </p:nvPr>
        </p:nvSpPr>
        <p:spPr>
          <a:xfrm>
            <a:off x="1163875" y="266400"/>
            <a:ext cx="6570703"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cxnSp>
        <p:nvCxnSpPr>
          <p:cNvPr id="45" name="Gerader Verbinder 44">
            <a:extLst>
              <a:ext uri="{FF2B5EF4-FFF2-40B4-BE49-F238E27FC236}">
                <a16:creationId xmlns:a16="http://schemas.microsoft.com/office/drawing/2014/main" id="{122F2780-EE98-A4D5-8965-551BFBB07197}"/>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Inhaltsplatzhalter 2">
            <a:extLst>
              <a:ext uri="{FF2B5EF4-FFF2-40B4-BE49-F238E27FC236}">
                <a16:creationId xmlns:a16="http://schemas.microsoft.com/office/drawing/2014/main" id="{F0523207-EAF6-17C4-33FA-CD9F05972EAF}"/>
              </a:ext>
            </a:extLst>
          </p:cNvPr>
          <p:cNvSpPr>
            <a:spLocks noGrp="1"/>
          </p:cNvSpPr>
          <p:nvPr>
            <p:ph idx="18" hasCustomPrompt="1"/>
          </p:nvPr>
        </p:nvSpPr>
        <p:spPr>
          <a:xfrm>
            <a:off x="1163874" y="1565999"/>
            <a:ext cx="6570698" cy="4734000"/>
          </a:xfrm>
        </p:spPr>
        <p:txBody>
          <a:bodyPr/>
          <a:lstStyle>
            <a:lvl1pPr>
              <a:defRPr>
                <a:solidFill>
                  <a:schemeClr val="bg1"/>
                </a:solidFill>
              </a:defRPr>
            </a:lvl1pPr>
            <a:lvl2pPr marL="216000" indent="-216000">
              <a:buClr>
                <a:schemeClr val="bg1"/>
              </a:buClr>
              <a:buFont typeface="Arial" panose="020B0604020202020204" pitchFamily="34" charset="0"/>
              <a:buChar char="•"/>
              <a:defRPr>
                <a:solidFill>
                  <a:schemeClr val="bg1"/>
                </a:solidFill>
              </a:defRPr>
            </a:lvl2pPr>
            <a:lvl3pPr marL="432000" indent="-216000">
              <a:buClr>
                <a:schemeClr val="bg1"/>
              </a:buClr>
              <a:buFont typeface="Arial" panose="020B0604020202020204" pitchFamily="34" charset="0"/>
              <a:buChar char="•"/>
              <a:defRPr>
                <a:solidFill>
                  <a:schemeClr val="bg1"/>
                </a:solidFill>
              </a:defRPr>
            </a:lvl3pPr>
            <a:lvl4pPr marL="648000" indent="-216000">
              <a:buClr>
                <a:schemeClr val="bg1"/>
              </a:buClr>
              <a:buFont typeface="Arial" panose="020B0604020202020204" pitchFamily="34" charset="0"/>
              <a:buChar char="•"/>
              <a:defRPr>
                <a:solidFill>
                  <a:schemeClr val="bg1"/>
                </a:solidFill>
              </a:defRPr>
            </a:lvl4pPr>
            <a:lvl5pPr marL="864000" indent="-216000">
              <a:buClr>
                <a:schemeClr val="bg1"/>
              </a:buClr>
              <a:buFont typeface="Arial" panose="020B0604020202020204" pitchFamily="34" charset="0"/>
              <a:buChar char="•"/>
              <a:defRPr>
                <a:solidFill>
                  <a:schemeClr val="bg1"/>
                </a:solidFill>
              </a:defRPr>
            </a:lvl5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895702369"/>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Folie #10">
    <p:spTree>
      <p:nvGrpSpPr>
        <p:cNvPr id="1" name=""/>
        <p:cNvGrpSpPr/>
        <p:nvPr/>
      </p:nvGrpSpPr>
      <p:grpSpPr>
        <a:xfrm>
          <a:off x="0" y="0"/>
          <a:ext cx="0" cy="0"/>
          <a:chOff x="0" y="0"/>
          <a:chExt cx="0" cy="0"/>
        </a:xfrm>
      </p:grpSpPr>
      <p:sp>
        <p:nvSpPr>
          <p:cNvPr id="12" name="Rechteck 11">
            <a:extLst>
              <a:ext uri="{FF2B5EF4-FFF2-40B4-BE49-F238E27FC236}">
                <a16:creationId xmlns:a16="http://schemas.microsoft.com/office/drawing/2014/main" id="{726EB777-3FD1-DB6D-DA35-C1560064AC7B}"/>
              </a:ext>
            </a:extLst>
          </p:cNvPr>
          <p:cNvSpPr/>
          <p:nvPr userDrawn="1"/>
        </p:nvSpPr>
        <p:spPr>
          <a:xfrm>
            <a:off x="611226" y="0"/>
            <a:ext cx="1157957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7" name="Fußzeilenplatzhalter 6">
            <a:extLst>
              <a:ext uri="{FF2B5EF4-FFF2-40B4-BE49-F238E27FC236}">
                <a16:creationId xmlns:a16="http://schemas.microsoft.com/office/drawing/2014/main" id="{724C2656-08D6-6EBC-263E-AA9613A70AA8}"/>
              </a:ext>
            </a:extLst>
          </p:cNvPr>
          <p:cNvSpPr>
            <a:spLocks noGrp="1"/>
          </p:cNvSpPr>
          <p:nvPr>
            <p:ph type="ftr" sz="quarter" idx="18"/>
          </p:nvPr>
        </p:nvSpPr>
        <p:spPr/>
        <p:txBody>
          <a:bodyPr/>
          <a:lstStyle>
            <a:lvl1pPr>
              <a:defRPr>
                <a:solidFill>
                  <a:schemeClr val="bg1"/>
                </a:solidFill>
              </a:defRPr>
            </a:lvl1pPr>
          </a:lstStyle>
          <a:p>
            <a:r>
              <a:rPr lang="de-DE" dirty="0"/>
              <a:t>Titel der Präsentation | Name | Ort, Datum</a:t>
            </a:r>
          </a:p>
        </p:txBody>
      </p:sp>
      <p:sp>
        <p:nvSpPr>
          <p:cNvPr id="5" name="Titel 1">
            <a:extLst>
              <a:ext uri="{FF2B5EF4-FFF2-40B4-BE49-F238E27FC236}">
                <a16:creationId xmlns:a16="http://schemas.microsoft.com/office/drawing/2014/main" id="{20138EA7-8454-0FD4-2F08-66C93DC5A1BB}"/>
              </a:ext>
            </a:extLst>
          </p:cNvPr>
          <p:cNvSpPr>
            <a:spLocks noGrp="1"/>
          </p:cNvSpPr>
          <p:nvPr>
            <p:ph type="title" hasCustomPrompt="1"/>
          </p:nvPr>
        </p:nvSpPr>
        <p:spPr>
          <a:xfrm>
            <a:off x="1163875" y="486000"/>
            <a:ext cx="10490395" cy="913979"/>
          </a:xfrm>
        </p:spPr>
        <p:txBody>
          <a:bodyPr/>
          <a:lstStyle>
            <a:lvl1pPr>
              <a:defRPr>
                <a:solidFill>
                  <a:schemeClr val="bg1"/>
                </a:solidFill>
              </a:defRPr>
            </a:lvl1pPr>
          </a:lstStyle>
          <a:p>
            <a:r>
              <a:rPr lang="de-DE" dirty="0"/>
              <a:t>Headline ein- bis max. zweizeilig #10</a:t>
            </a:r>
          </a:p>
        </p:txBody>
      </p:sp>
      <p:sp>
        <p:nvSpPr>
          <p:cNvPr id="8" name="Textplatzhalter 2">
            <a:extLst>
              <a:ext uri="{FF2B5EF4-FFF2-40B4-BE49-F238E27FC236}">
                <a16:creationId xmlns:a16="http://schemas.microsoft.com/office/drawing/2014/main" id="{5E9DE5B5-B745-CB7C-A84D-FB53CA7759F3}"/>
              </a:ext>
            </a:extLst>
          </p:cNvPr>
          <p:cNvSpPr>
            <a:spLocks noGrp="1"/>
          </p:cNvSpPr>
          <p:nvPr>
            <p:ph type="body" idx="13" hasCustomPrompt="1"/>
          </p:nvPr>
        </p:nvSpPr>
        <p:spPr>
          <a:xfrm>
            <a:off x="1163876" y="266400"/>
            <a:ext cx="2903615"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10" name="Inhaltsplatzhalter 2">
            <a:extLst>
              <a:ext uri="{FF2B5EF4-FFF2-40B4-BE49-F238E27FC236}">
                <a16:creationId xmlns:a16="http://schemas.microsoft.com/office/drawing/2014/main" id="{D82E6976-3C82-B3CC-BF59-C9BA9FA22935}"/>
              </a:ext>
            </a:extLst>
          </p:cNvPr>
          <p:cNvSpPr>
            <a:spLocks noGrp="1"/>
          </p:cNvSpPr>
          <p:nvPr>
            <p:ph idx="19" hasCustomPrompt="1"/>
          </p:nvPr>
        </p:nvSpPr>
        <p:spPr>
          <a:xfrm>
            <a:off x="1163874" y="1565999"/>
            <a:ext cx="10178522" cy="4734000"/>
          </a:xfrm>
        </p:spPr>
        <p:txBody>
          <a:bodyPr/>
          <a:lstStyle>
            <a:lvl1pPr>
              <a:defRPr>
                <a:solidFill>
                  <a:schemeClr val="bg1"/>
                </a:solidFill>
              </a:defRPr>
            </a:lvl1pPr>
            <a:lvl2pPr marL="216000" indent="-216000">
              <a:buClr>
                <a:schemeClr val="bg1"/>
              </a:buClr>
              <a:buFont typeface="Arial" panose="020B0604020202020204" pitchFamily="34" charset="0"/>
              <a:buChar cha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 name="Textplatzhalter 2">
            <a:extLst>
              <a:ext uri="{FF2B5EF4-FFF2-40B4-BE49-F238E27FC236}">
                <a16:creationId xmlns:a16="http://schemas.microsoft.com/office/drawing/2014/main" id="{7FB2F0E7-5CDA-6115-A50E-3845A8C39626}"/>
              </a:ext>
            </a:extLst>
          </p:cNvPr>
          <p:cNvSpPr>
            <a:spLocks noGrp="1"/>
          </p:cNvSpPr>
          <p:nvPr>
            <p:ph type="body" idx="16" hasCustomPrompt="1"/>
          </p:nvPr>
        </p:nvSpPr>
        <p:spPr>
          <a:xfrm>
            <a:off x="1151999" y="6145200"/>
            <a:ext cx="10190398" cy="180000"/>
          </a:xfrm>
        </p:spPr>
        <p:txBody>
          <a:bodyPr anchor="b" anchorCtr="0"/>
          <a:lstStyle>
            <a:lvl1pPr marL="0" indent="0" algn="l">
              <a:lnSpc>
                <a:spcPct val="100000"/>
              </a:lnSpc>
              <a:spcBef>
                <a:spcPts val="0"/>
              </a:spcBef>
              <a:buNone/>
              <a:defRPr sz="8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cxnSp>
        <p:nvCxnSpPr>
          <p:cNvPr id="13" name="Gerader Verbinder 12">
            <a:extLst>
              <a:ext uri="{FF2B5EF4-FFF2-40B4-BE49-F238E27FC236}">
                <a16:creationId xmlns:a16="http://schemas.microsoft.com/office/drawing/2014/main" id="{90DA1AD2-8476-8986-E68E-91F811800359}"/>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fik 14">
            <a:extLst>
              <a:ext uri="{FF2B5EF4-FFF2-40B4-BE49-F238E27FC236}">
                <a16:creationId xmlns:a16="http://schemas.microsoft.com/office/drawing/2014/main" id="{951D4585-69F2-4D43-9EB9-20B364EE896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4149616756"/>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Bild-Folie #1">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FBDA2274-3880-56AF-3F7F-C61D303A5B31}"/>
              </a:ext>
            </a:extLst>
          </p:cNvPr>
          <p:cNvSpPr>
            <a:spLocks noGrp="1"/>
          </p:cNvSpPr>
          <p:nvPr>
            <p:ph type="pic" sz="quarter" idx="17" hasCustomPrompt="1"/>
          </p:nvPr>
        </p:nvSpPr>
        <p:spPr>
          <a:xfrm>
            <a:off x="619199" y="0"/>
            <a:ext cx="3909939"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a:t>
            </a:r>
            <a:br>
              <a:rPr lang="de-DE" noProof="0" dirty="0"/>
            </a:br>
            <a:r>
              <a:rPr lang="de-DE" noProof="0" dirty="0"/>
              <a:t>Format </a:t>
            </a:r>
            <a:r>
              <a:rPr lang="de-DE" dirty="0"/>
              <a:t>10,86 x 19,05 cm.</a:t>
            </a:r>
          </a:p>
        </p:txBody>
      </p:sp>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5040000" y="486000"/>
            <a:ext cx="6602399" cy="913979"/>
          </a:xfrm>
        </p:spPr>
        <p:txBody>
          <a:bodyPr/>
          <a:lstStyle>
            <a:lvl1pPr>
              <a:defRPr/>
            </a:lvl1pPr>
          </a:lstStyle>
          <a:p>
            <a:r>
              <a:rPr lang="de-DE" dirty="0"/>
              <a:t>Headline Sparkasse Head 28pt Bild 1/3 #1</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5040000" y="266400"/>
            <a:ext cx="6602400" cy="180000"/>
          </a:xfrm>
        </p:spPr>
        <p:txBody>
          <a:bodyPr/>
          <a:lstStyle>
            <a:lvl1pPr marL="0" indent="0" algn="l">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33" name="Inhaltsplatzhalter 2">
            <a:extLst>
              <a:ext uri="{FF2B5EF4-FFF2-40B4-BE49-F238E27FC236}">
                <a16:creationId xmlns:a16="http://schemas.microsoft.com/office/drawing/2014/main" id="{DD96BFA2-5140-928B-6020-D78E10A24B84}"/>
              </a:ext>
            </a:extLst>
          </p:cNvPr>
          <p:cNvSpPr>
            <a:spLocks noGrp="1"/>
          </p:cNvSpPr>
          <p:nvPr>
            <p:ph idx="15" hasCustomPrompt="1"/>
          </p:nvPr>
        </p:nvSpPr>
        <p:spPr>
          <a:xfrm>
            <a:off x="8265263" y="1565999"/>
            <a:ext cx="3045600" cy="4734000"/>
          </a:xfrm>
        </p:spPr>
        <p:txBody>
          <a:bodyPr/>
          <a:lstStyle>
            <a:lvl1pPr>
              <a:defRPr/>
            </a:lvl1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4" name="Inhaltsplatzhalter 2">
            <a:extLst>
              <a:ext uri="{FF2B5EF4-FFF2-40B4-BE49-F238E27FC236}">
                <a16:creationId xmlns:a16="http://schemas.microsoft.com/office/drawing/2014/main" id="{9BBD4C27-6646-A64F-1484-2DFC1A8EEF2F}"/>
              </a:ext>
            </a:extLst>
          </p:cNvPr>
          <p:cNvSpPr>
            <a:spLocks noGrp="1"/>
          </p:cNvSpPr>
          <p:nvPr>
            <p:ph idx="16" hasCustomPrompt="1"/>
          </p:nvPr>
        </p:nvSpPr>
        <p:spPr>
          <a:xfrm>
            <a:off x="5040001" y="1565999"/>
            <a:ext cx="3044468" cy="4734000"/>
          </a:xfrm>
        </p:spPr>
        <p:txBody>
          <a:bodyPr/>
          <a:lstStyle>
            <a:lvl1pPr>
              <a:defRPr/>
            </a:lvl1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Textplatzhalter 2">
            <a:extLst>
              <a:ext uri="{FF2B5EF4-FFF2-40B4-BE49-F238E27FC236}">
                <a16:creationId xmlns:a16="http://schemas.microsoft.com/office/drawing/2014/main" id="{435F1FB0-6482-1DB6-9691-6EB5DADB0EF4}"/>
              </a:ext>
            </a:extLst>
          </p:cNvPr>
          <p:cNvSpPr>
            <a:spLocks noGrp="1"/>
          </p:cNvSpPr>
          <p:nvPr>
            <p:ph type="body" idx="18" hasCustomPrompt="1"/>
          </p:nvPr>
        </p:nvSpPr>
        <p:spPr>
          <a:xfrm>
            <a:off x="5040000" y="6153376"/>
            <a:ext cx="6302396" cy="171824"/>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7" name="Fußzeilenplatzhalter 6">
            <a:extLst>
              <a:ext uri="{FF2B5EF4-FFF2-40B4-BE49-F238E27FC236}">
                <a16:creationId xmlns:a16="http://schemas.microsoft.com/office/drawing/2014/main" id="{ACB6F49B-8810-CC9F-312B-76D26F0C6D26}"/>
              </a:ext>
            </a:extLst>
          </p:cNvPr>
          <p:cNvSpPr>
            <a:spLocks noGrp="1"/>
          </p:cNvSpPr>
          <p:nvPr>
            <p:ph type="ftr" sz="quarter" idx="19"/>
          </p:nvPr>
        </p:nvSpPr>
        <p:spPr/>
        <p:txBody>
          <a:bodyPr/>
          <a:lstStyle/>
          <a:p>
            <a:r>
              <a:rPr lang="de-DE"/>
              <a:t>Titel der Präsentation | Name | Ort, Datum</a:t>
            </a:r>
            <a:endParaRPr lang="de-DE" dirty="0"/>
          </a:p>
        </p:txBody>
      </p:sp>
    </p:spTree>
    <p:extLst>
      <p:ext uri="{BB962C8B-B14F-4D97-AF65-F5344CB8AC3E}">
        <p14:creationId xmlns:p14="http://schemas.microsoft.com/office/powerpoint/2010/main" val="2407548714"/>
      </p:ext>
    </p:extLst>
  </p:cSld>
  <p:clrMapOvr>
    <a:masterClrMapping/>
  </p:clrMapOvr>
  <p:extLst>
    <p:ext uri="{DCECCB84-F9BA-43D5-87BE-67443E8EF086}">
      <p15:sldGuideLst xmlns:p15="http://schemas.microsoft.com/office/powerpoint/2012/main">
        <p15:guide id="1" pos="5093" userDrawn="1">
          <p15:clr>
            <a:srgbClr val="FBAE40"/>
          </p15:clr>
        </p15:guide>
        <p15:guide id="2" pos="3175" userDrawn="1">
          <p15:clr>
            <a:srgbClr val="FBAE40"/>
          </p15:clr>
        </p15:guide>
        <p15:guide id="3" pos="7126"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ext-/Bild-Folie #2">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FBDA2274-3880-56AF-3F7F-C61D303A5B31}"/>
              </a:ext>
            </a:extLst>
          </p:cNvPr>
          <p:cNvSpPr>
            <a:spLocks noGrp="1"/>
          </p:cNvSpPr>
          <p:nvPr>
            <p:ph type="pic" sz="quarter" idx="17" hasCustomPrompt="1"/>
          </p:nvPr>
        </p:nvSpPr>
        <p:spPr>
          <a:xfrm>
            <a:off x="619199" y="0"/>
            <a:ext cx="5778426"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a:t>
            </a:r>
            <a:br>
              <a:rPr lang="de-DE" noProof="0" dirty="0"/>
            </a:br>
            <a:r>
              <a:rPr lang="de-DE" noProof="0" dirty="0"/>
              <a:t>Format </a:t>
            </a:r>
            <a:r>
              <a:rPr lang="de-DE" dirty="0"/>
              <a:t>16,05 x 19,05 cm.</a:t>
            </a:r>
          </a:p>
        </p:txBody>
      </p:sp>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6818401" y="486000"/>
            <a:ext cx="4520162" cy="913979"/>
          </a:xfrm>
        </p:spPr>
        <p:txBody>
          <a:bodyPr/>
          <a:lstStyle>
            <a:lvl1pPr>
              <a:defRPr/>
            </a:lvl1pPr>
          </a:lstStyle>
          <a:p>
            <a:r>
              <a:rPr lang="de-DE" dirty="0"/>
              <a:t>Headline Sparkasse Head 28pt Bild 1/2 #2</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6818401" y="266400"/>
            <a:ext cx="4520162"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34" name="Inhaltsplatzhalter 2">
            <a:extLst>
              <a:ext uri="{FF2B5EF4-FFF2-40B4-BE49-F238E27FC236}">
                <a16:creationId xmlns:a16="http://schemas.microsoft.com/office/drawing/2014/main" id="{9BBD4C27-6646-A64F-1484-2DFC1A8EEF2F}"/>
              </a:ext>
            </a:extLst>
          </p:cNvPr>
          <p:cNvSpPr>
            <a:spLocks noGrp="1"/>
          </p:cNvSpPr>
          <p:nvPr>
            <p:ph idx="16" hasCustomPrompt="1"/>
          </p:nvPr>
        </p:nvSpPr>
        <p:spPr>
          <a:xfrm>
            <a:off x="6818399" y="1565999"/>
            <a:ext cx="4520161" cy="4734000"/>
          </a:xfrm>
        </p:spPr>
        <p:txBody>
          <a:bodyPr/>
          <a:lstStyle>
            <a:lvl1pPr>
              <a:defRPr/>
            </a:lvl1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Textplatzhalter 2">
            <a:extLst>
              <a:ext uri="{FF2B5EF4-FFF2-40B4-BE49-F238E27FC236}">
                <a16:creationId xmlns:a16="http://schemas.microsoft.com/office/drawing/2014/main" id="{2E110C45-0CE7-134C-0D7E-6BA9AC28F9F4}"/>
              </a:ext>
            </a:extLst>
          </p:cNvPr>
          <p:cNvSpPr>
            <a:spLocks noGrp="1"/>
          </p:cNvSpPr>
          <p:nvPr>
            <p:ph type="body" idx="18" hasCustomPrompt="1"/>
          </p:nvPr>
        </p:nvSpPr>
        <p:spPr>
          <a:xfrm>
            <a:off x="6818400" y="6181200"/>
            <a:ext cx="4522284"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5" name="Fußzeilenplatzhalter 4">
            <a:extLst>
              <a:ext uri="{FF2B5EF4-FFF2-40B4-BE49-F238E27FC236}">
                <a16:creationId xmlns:a16="http://schemas.microsoft.com/office/drawing/2014/main" id="{D5440FFE-E6CE-BFE0-B712-936CFE5065AF}"/>
              </a:ext>
            </a:extLst>
          </p:cNvPr>
          <p:cNvSpPr>
            <a:spLocks noGrp="1"/>
          </p:cNvSpPr>
          <p:nvPr>
            <p:ph type="ftr" sz="quarter" idx="19"/>
          </p:nvPr>
        </p:nvSpPr>
        <p:spPr>
          <a:xfrm>
            <a:off x="6818398" y="6408000"/>
            <a:ext cx="4522285"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3430002082"/>
      </p:ext>
    </p:extLst>
  </p:cSld>
  <p:clrMapOvr>
    <a:masterClrMapping/>
  </p:clrMapOvr>
  <p:extLst>
    <p:ext uri="{DCECCB84-F9BA-43D5-87BE-67443E8EF086}">
      <p15:sldGuideLst xmlns:p15="http://schemas.microsoft.com/office/powerpoint/2012/main">
        <p15:guide id="1" pos="6213" userDrawn="1">
          <p15:clr>
            <a:srgbClr val="FBAE40"/>
          </p15:clr>
        </p15:guide>
        <p15:guide id="2" pos="429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ext-/Bild-Folie #3">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FBDA2274-3880-56AF-3F7F-C61D303A5B31}"/>
              </a:ext>
            </a:extLst>
          </p:cNvPr>
          <p:cNvSpPr>
            <a:spLocks noGrp="1"/>
          </p:cNvSpPr>
          <p:nvPr>
            <p:ph type="pic" sz="quarter" idx="17" hasCustomPrompt="1"/>
          </p:nvPr>
        </p:nvSpPr>
        <p:spPr>
          <a:xfrm>
            <a:off x="619199" y="0"/>
            <a:ext cx="7466397"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a:t>
            </a:r>
            <a:br>
              <a:rPr lang="de-DE" noProof="0" dirty="0"/>
            </a:br>
            <a:r>
              <a:rPr lang="de-DE" noProof="0" dirty="0"/>
              <a:t>Format </a:t>
            </a:r>
            <a:r>
              <a:rPr lang="de-DE" dirty="0"/>
              <a:t>20,74 x 19,05 cm.</a:t>
            </a:r>
          </a:p>
        </p:txBody>
      </p:sp>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8322189" y="486000"/>
            <a:ext cx="3021227" cy="913979"/>
          </a:xfrm>
        </p:spPr>
        <p:txBody>
          <a:bodyPr/>
          <a:lstStyle>
            <a:lvl1pPr>
              <a:defRPr/>
            </a:lvl1pPr>
          </a:lstStyle>
          <a:p>
            <a:r>
              <a:rPr lang="de-DE" dirty="0"/>
              <a:t>Headline Head 28pt Bild 2/3 #3</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8322280" y="266400"/>
            <a:ext cx="3020227"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34" name="Inhaltsplatzhalter 2">
            <a:extLst>
              <a:ext uri="{FF2B5EF4-FFF2-40B4-BE49-F238E27FC236}">
                <a16:creationId xmlns:a16="http://schemas.microsoft.com/office/drawing/2014/main" id="{9BBD4C27-6646-A64F-1484-2DFC1A8EEF2F}"/>
              </a:ext>
            </a:extLst>
          </p:cNvPr>
          <p:cNvSpPr>
            <a:spLocks noGrp="1"/>
          </p:cNvSpPr>
          <p:nvPr>
            <p:ph idx="16" hasCustomPrompt="1"/>
          </p:nvPr>
        </p:nvSpPr>
        <p:spPr>
          <a:xfrm>
            <a:off x="8321041" y="1565999"/>
            <a:ext cx="3021356" cy="4734000"/>
          </a:xfrm>
        </p:spPr>
        <p:txBody>
          <a:bodyPr/>
          <a:lstStyle>
            <a:lvl1pPr>
              <a:defRPr/>
            </a:lvl1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Textplatzhalter 2">
            <a:extLst>
              <a:ext uri="{FF2B5EF4-FFF2-40B4-BE49-F238E27FC236}">
                <a16:creationId xmlns:a16="http://schemas.microsoft.com/office/drawing/2014/main" id="{3C2088F0-2C54-A429-9FE8-EA49ED5AE317}"/>
              </a:ext>
            </a:extLst>
          </p:cNvPr>
          <p:cNvSpPr>
            <a:spLocks noGrp="1"/>
          </p:cNvSpPr>
          <p:nvPr>
            <p:ph type="body" idx="18" hasCustomPrompt="1"/>
          </p:nvPr>
        </p:nvSpPr>
        <p:spPr>
          <a:xfrm>
            <a:off x="8320836" y="6181200"/>
            <a:ext cx="3023608"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7" name="Fußzeilenplatzhalter 6">
            <a:extLst>
              <a:ext uri="{FF2B5EF4-FFF2-40B4-BE49-F238E27FC236}">
                <a16:creationId xmlns:a16="http://schemas.microsoft.com/office/drawing/2014/main" id="{40CCEEBE-C86E-C932-CA39-98C71756DE6F}"/>
              </a:ext>
            </a:extLst>
          </p:cNvPr>
          <p:cNvSpPr>
            <a:spLocks noGrp="1"/>
          </p:cNvSpPr>
          <p:nvPr>
            <p:ph type="ftr" sz="quarter" idx="19"/>
          </p:nvPr>
        </p:nvSpPr>
        <p:spPr/>
        <p:txBody>
          <a:bodyPr/>
          <a:lstStyle/>
          <a:p>
            <a:r>
              <a:rPr lang="de-DE"/>
              <a:t>Titel der Präsentation | Name | Ort, Datum</a:t>
            </a:r>
            <a:endParaRPr lang="de-DE" dirty="0"/>
          </a:p>
        </p:txBody>
      </p:sp>
    </p:spTree>
    <p:extLst>
      <p:ext uri="{BB962C8B-B14F-4D97-AF65-F5344CB8AC3E}">
        <p14:creationId xmlns:p14="http://schemas.microsoft.com/office/powerpoint/2010/main" val="2588121864"/>
      </p:ext>
    </p:extLst>
  </p:cSld>
  <p:clrMapOvr>
    <a:masterClrMapping/>
  </p:clrMapOvr>
  <p:extLst>
    <p:ext uri="{DCECCB84-F9BA-43D5-87BE-67443E8EF086}">
      <p15:sldGuideLst xmlns:p15="http://schemas.microsoft.com/office/powerpoint/2012/main">
        <p15:guide id="2" pos="5414"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xt-/Bild-Folie #4">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Head 28pt Bild 3/3 #4</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4" y="1620838"/>
            <a:ext cx="10189872" cy="4678362"/>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29,14 x 13 cm.</a:t>
            </a:r>
          </a:p>
        </p:txBody>
      </p:sp>
      <p:sp>
        <p:nvSpPr>
          <p:cNvPr id="3" name="Fußzeilenplatzhalter 2">
            <a:extLst>
              <a:ext uri="{FF2B5EF4-FFF2-40B4-BE49-F238E27FC236}">
                <a16:creationId xmlns:a16="http://schemas.microsoft.com/office/drawing/2014/main" id="{969C1E98-4FFE-FA3E-5B86-D26EFB960F2E}"/>
              </a:ext>
            </a:extLst>
          </p:cNvPr>
          <p:cNvSpPr>
            <a:spLocks noGrp="1"/>
          </p:cNvSpPr>
          <p:nvPr>
            <p:ph type="ftr" sz="quarter" idx="19"/>
          </p:nvPr>
        </p:nvSpPr>
        <p:spPr/>
        <p:txBody>
          <a:bodyPr/>
          <a:lstStyle/>
          <a:p>
            <a:r>
              <a:rPr lang="de-DE"/>
              <a:t>Titel der Präsentation | Name | Ort, Datum</a:t>
            </a:r>
          </a:p>
        </p:txBody>
      </p:sp>
    </p:spTree>
    <p:extLst>
      <p:ext uri="{BB962C8B-B14F-4D97-AF65-F5344CB8AC3E}">
        <p14:creationId xmlns:p14="http://schemas.microsoft.com/office/powerpoint/2010/main" val="3439465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xt-/Bild-Folie #5">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#5</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4" y="1620838"/>
            <a:ext cx="5154673" cy="4678362"/>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a:t>
            </a:r>
            <a:br>
              <a:rPr lang="de-DE" noProof="0" dirty="0"/>
            </a:br>
            <a:r>
              <a:rPr lang="de-DE" noProof="0" dirty="0"/>
              <a:t>Format </a:t>
            </a:r>
            <a:r>
              <a:rPr lang="de-DE" dirty="0"/>
              <a:t>14,32 x 13 cm.</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6727825" y="1565999"/>
            <a:ext cx="4614572"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Fußzeilenplatzhalter 2">
            <a:extLst>
              <a:ext uri="{FF2B5EF4-FFF2-40B4-BE49-F238E27FC236}">
                <a16:creationId xmlns:a16="http://schemas.microsoft.com/office/drawing/2014/main" id="{5815A2F3-23E4-5FFF-037E-27042109663B}"/>
              </a:ext>
            </a:extLst>
          </p:cNvPr>
          <p:cNvSpPr>
            <a:spLocks noGrp="1"/>
          </p:cNvSpPr>
          <p:nvPr>
            <p:ph type="ftr" sz="quarter" idx="19"/>
          </p:nvPr>
        </p:nvSpPr>
        <p:spPr/>
        <p:txBody>
          <a:bodyPr/>
          <a:lstStyle/>
          <a:p>
            <a:r>
              <a:rPr lang="de-DE"/>
              <a:t>Titel der Präsentation | Name | Ort, Datum</a:t>
            </a:r>
            <a:endParaRPr lang="de-DE" dirty="0"/>
          </a:p>
        </p:txBody>
      </p:sp>
      <p:sp>
        <p:nvSpPr>
          <p:cNvPr id="10" name="Textplatzhalter 2">
            <a:extLst>
              <a:ext uri="{FF2B5EF4-FFF2-40B4-BE49-F238E27FC236}">
                <a16:creationId xmlns:a16="http://schemas.microsoft.com/office/drawing/2014/main" id="{1DE0584D-CDB4-3668-E7A5-454C9450B8DE}"/>
              </a:ext>
            </a:extLst>
          </p:cNvPr>
          <p:cNvSpPr>
            <a:spLocks noGrp="1"/>
          </p:cNvSpPr>
          <p:nvPr>
            <p:ph type="body" idx="18" hasCustomPrompt="1"/>
          </p:nvPr>
        </p:nvSpPr>
        <p:spPr>
          <a:xfrm>
            <a:off x="6727146" y="6181200"/>
            <a:ext cx="4614573"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Tree>
    <p:extLst>
      <p:ext uri="{BB962C8B-B14F-4D97-AF65-F5344CB8AC3E}">
        <p14:creationId xmlns:p14="http://schemas.microsoft.com/office/powerpoint/2010/main" val="542413264"/>
      </p:ext>
    </p:extLst>
  </p:cSld>
  <p:clrMapOvr>
    <a:masterClrMapping/>
  </p:clrMapOvr>
  <p:extLst>
    <p:ext uri="{DCECCB84-F9BA-43D5-87BE-67443E8EF086}">
      <p15:sldGuideLst xmlns:p15="http://schemas.microsoft.com/office/powerpoint/2012/main">
        <p15:guide id="1" pos="3974" userDrawn="1">
          <p15:clr>
            <a:srgbClr val="FBAE40"/>
          </p15:clr>
        </p15:guide>
        <p15:guide id="2" pos="4086"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xt-/Bild-Folie #6">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#6</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6484809" y="1620838"/>
            <a:ext cx="4857587" cy="4678362"/>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a:t>
            </a:r>
            <a:br>
              <a:rPr lang="de-DE" noProof="0" dirty="0"/>
            </a:br>
            <a:r>
              <a:rPr lang="de-DE" noProof="0" dirty="0"/>
              <a:t>Format </a:t>
            </a:r>
            <a:r>
              <a:rPr lang="de-DE" dirty="0"/>
              <a:t>14,32 x 13 cm.</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1153527" y="1565999"/>
            <a:ext cx="4917839"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Fußzeilenplatzhalter 2">
            <a:extLst>
              <a:ext uri="{FF2B5EF4-FFF2-40B4-BE49-F238E27FC236}">
                <a16:creationId xmlns:a16="http://schemas.microsoft.com/office/drawing/2014/main" id="{5815A2F3-23E4-5FFF-037E-27042109663B}"/>
              </a:ext>
            </a:extLst>
          </p:cNvPr>
          <p:cNvSpPr>
            <a:spLocks noGrp="1"/>
          </p:cNvSpPr>
          <p:nvPr>
            <p:ph type="ftr" sz="quarter" idx="19"/>
          </p:nvPr>
        </p:nvSpPr>
        <p:spPr/>
        <p:txBody>
          <a:bodyPr/>
          <a:lstStyle/>
          <a:p>
            <a:r>
              <a:rPr lang="de-DE"/>
              <a:t>Titel der Präsentation | Name | Ort, Datum</a:t>
            </a:r>
            <a:endParaRPr lang="de-DE" dirty="0"/>
          </a:p>
        </p:txBody>
      </p:sp>
      <p:sp>
        <p:nvSpPr>
          <p:cNvPr id="10" name="Textplatzhalter 2">
            <a:extLst>
              <a:ext uri="{FF2B5EF4-FFF2-40B4-BE49-F238E27FC236}">
                <a16:creationId xmlns:a16="http://schemas.microsoft.com/office/drawing/2014/main" id="{1DE0584D-CDB4-3668-E7A5-454C9450B8DE}"/>
              </a:ext>
            </a:extLst>
          </p:cNvPr>
          <p:cNvSpPr>
            <a:spLocks noGrp="1"/>
          </p:cNvSpPr>
          <p:nvPr>
            <p:ph type="body" idx="18" hasCustomPrompt="1"/>
          </p:nvPr>
        </p:nvSpPr>
        <p:spPr>
          <a:xfrm>
            <a:off x="1153525" y="6181200"/>
            <a:ext cx="5155200"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Tree>
    <p:extLst>
      <p:ext uri="{BB962C8B-B14F-4D97-AF65-F5344CB8AC3E}">
        <p14:creationId xmlns:p14="http://schemas.microsoft.com/office/powerpoint/2010/main" val="2749004958"/>
      </p:ext>
    </p:extLst>
  </p:cSld>
  <p:clrMapOvr>
    <a:masterClrMapping/>
  </p:clrMapOvr>
  <p:extLst>
    <p:ext uri="{DCECCB84-F9BA-43D5-87BE-67443E8EF086}">
      <p15:sldGuideLst xmlns:p15="http://schemas.microsoft.com/office/powerpoint/2012/main">
        <p15:guide id="1" pos="3974">
          <p15:clr>
            <a:srgbClr val="FBAE40"/>
          </p15:clr>
        </p15:guide>
        <p15:guide id="2" pos="4086">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xt-/Bild-Folie #7">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9" y="486000"/>
            <a:ext cx="4914000" cy="995415"/>
          </a:xfrm>
        </p:spPr>
        <p:txBody>
          <a:bodyPr/>
          <a:lstStyle>
            <a:lvl1pPr>
              <a:defRPr/>
            </a:lvl1pPr>
          </a:lstStyle>
          <a:p>
            <a:r>
              <a:rPr lang="de-DE" dirty="0"/>
              <a:t>Headline Sparkasse Head 28pt ein- bis max. zweizeilig #7</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49140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1153527" y="1565999"/>
            <a:ext cx="4914000"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Fußzeilenplatzhalter 2">
            <a:extLst>
              <a:ext uri="{FF2B5EF4-FFF2-40B4-BE49-F238E27FC236}">
                <a16:creationId xmlns:a16="http://schemas.microsoft.com/office/drawing/2014/main" id="{5815A2F3-23E4-5FFF-037E-27042109663B}"/>
              </a:ext>
            </a:extLst>
          </p:cNvPr>
          <p:cNvSpPr>
            <a:spLocks noGrp="1"/>
          </p:cNvSpPr>
          <p:nvPr>
            <p:ph type="ftr" sz="quarter" idx="19"/>
          </p:nvPr>
        </p:nvSpPr>
        <p:spPr/>
        <p:txBody>
          <a:bodyPr/>
          <a:lstStyle/>
          <a:p>
            <a:r>
              <a:rPr lang="de-DE"/>
              <a:t>Titel der Präsentation | Name | Ort, Datum</a:t>
            </a:r>
            <a:endParaRPr lang="de-DE" dirty="0"/>
          </a:p>
        </p:txBody>
      </p:sp>
      <p:sp>
        <p:nvSpPr>
          <p:cNvPr id="7" name="Textplatzhalter 2">
            <a:extLst>
              <a:ext uri="{FF2B5EF4-FFF2-40B4-BE49-F238E27FC236}">
                <a16:creationId xmlns:a16="http://schemas.microsoft.com/office/drawing/2014/main" id="{7E3B6766-42F4-9F3A-A650-84CCE13C1EC3}"/>
              </a:ext>
            </a:extLst>
          </p:cNvPr>
          <p:cNvSpPr>
            <a:spLocks noGrp="1"/>
          </p:cNvSpPr>
          <p:nvPr>
            <p:ph type="body" idx="21" hasCustomPrompt="1"/>
          </p:nvPr>
        </p:nvSpPr>
        <p:spPr>
          <a:xfrm>
            <a:off x="1152000" y="6181200"/>
            <a:ext cx="4914000"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36" name="Bildplatzhalter 4">
            <a:extLst>
              <a:ext uri="{FF2B5EF4-FFF2-40B4-BE49-F238E27FC236}">
                <a16:creationId xmlns:a16="http://schemas.microsoft.com/office/drawing/2014/main" id="{AA1E9442-964E-2BB8-FC0D-FBE22288FAC1}"/>
              </a:ext>
            </a:extLst>
          </p:cNvPr>
          <p:cNvSpPr>
            <a:spLocks noGrp="1"/>
          </p:cNvSpPr>
          <p:nvPr>
            <p:ph type="pic" sz="quarter" idx="17" hasCustomPrompt="1"/>
          </p:nvPr>
        </p:nvSpPr>
        <p:spPr>
          <a:xfrm>
            <a:off x="6484809" y="300038"/>
            <a:ext cx="4857587" cy="5994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a:t>
            </a:r>
            <a:br>
              <a:rPr lang="de-DE" noProof="0" dirty="0"/>
            </a:br>
            <a:r>
              <a:rPr lang="de-DE" noProof="0" dirty="0"/>
              <a:t>Format </a:t>
            </a:r>
            <a:r>
              <a:rPr lang="de-DE" dirty="0"/>
              <a:t>14,32 x 16,65 cm.</a:t>
            </a:r>
          </a:p>
        </p:txBody>
      </p:sp>
    </p:spTree>
    <p:extLst>
      <p:ext uri="{BB962C8B-B14F-4D97-AF65-F5344CB8AC3E}">
        <p14:creationId xmlns:p14="http://schemas.microsoft.com/office/powerpoint/2010/main" val="1684912876"/>
      </p:ext>
    </p:extLst>
  </p:cSld>
  <p:clrMapOvr>
    <a:masterClrMapping/>
  </p:clrMapOvr>
  <p:extLst>
    <p:ext uri="{DCECCB84-F9BA-43D5-87BE-67443E8EF086}">
      <p15:sldGuideLst xmlns:p15="http://schemas.microsoft.com/office/powerpoint/2012/main">
        <p15:guide id="1" pos="3974">
          <p15:clr>
            <a:srgbClr val="FBAE40"/>
          </p15:clr>
        </p15:guide>
        <p15:guide id="2" pos="408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xt-/Bild-Folie #8">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6000"/>
            <a:ext cx="10488614" cy="468000"/>
          </a:xfrm>
        </p:spPr>
        <p:txBody>
          <a:bodyPr/>
          <a:lstStyle>
            <a:lvl1pPr>
              <a:defRPr/>
            </a:lvl1pPr>
          </a:lstStyle>
          <a:p>
            <a:r>
              <a:rPr lang="de-DE" dirty="0"/>
              <a:t>Headline Sparkasse Head 28pt ein- bis max. zweizeilig #8</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4" y="1620000"/>
            <a:ext cx="4857587" cy="2880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a:t>
            </a:r>
            <a:br>
              <a:rPr lang="de-DE" noProof="0" dirty="0"/>
            </a:br>
            <a:r>
              <a:rPr lang="de-DE" noProof="0" dirty="0"/>
              <a:t>Format </a:t>
            </a:r>
            <a:r>
              <a:rPr lang="de-DE" dirty="0"/>
              <a:t>14,32 x 8 cm.</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6487204" y="4762712"/>
            <a:ext cx="4858082" cy="1536487"/>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Bildplatzhalter 4">
            <a:extLst>
              <a:ext uri="{FF2B5EF4-FFF2-40B4-BE49-F238E27FC236}">
                <a16:creationId xmlns:a16="http://schemas.microsoft.com/office/drawing/2014/main" id="{050F96AD-24E4-8CC1-5C51-9913B26B35F2}"/>
              </a:ext>
            </a:extLst>
          </p:cNvPr>
          <p:cNvSpPr>
            <a:spLocks noGrp="1"/>
          </p:cNvSpPr>
          <p:nvPr>
            <p:ph type="pic" sz="quarter" idx="18" hasCustomPrompt="1"/>
          </p:nvPr>
        </p:nvSpPr>
        <p:spPr>
          <a:xfrm>
            <a:off x="6484809" y="1620000"/>
            <a:ext cx="4857587" cy="2880000"/>
          </a:xfrm>
          <a:solidFill>
            <a:schemeClr val="bg1">
              <a:lumMod val="95000"/>
            </a:schemeClr>
          </a:solidFill>
        </p:spPr>
        <p:txBody>
          <a:bodyPr lIns="72000" tIns="72000"/>
          <a:lstStyle>
            <a:lvl1pPr>
              <a:spcBef>
                <a:spcPts val="0"/>
              </a:spcBef>
              <a:defRPr sz="1000"/>
            </a:lvl1pPr>
          </a:lstStyle>
          <a:p>
            <a:r>
              <a:rPr lang="de-DE" dirty="0"/>
              <a:t>Bild einfügen (14,32 x 8 cm)</a:t>
            </a:r>
          </a:p>
        </p:txBody>
      </p:sp>
      <p:sp>
        <p:nvSpPr>
          <p:cNvPr id="10" name="Inhaltsplatzhalter 2">
            <a:extLst>
              <a:ext uri="{FF2B5EF4-FFF2-40B4-BE49-F238E27FC236}">
                <a16:creationId xmlns:a16="http://schemas.microsoft.com/office/drawing/2014/main" id="{9F971567-1F94-5B5B-83D7-DF74BCFC0FBE}"/>
              </a:ext>
            </a:extLst>
          </p:cNvPr>
          <p:cNvSpPr>
            <a:spLocks noGrp="1"/>
          </p:cNvSpPr>
          <p:nvPr>
            <p:ph idx="19" hasCustomPrompt="1"/>
          </p:nvPr>
        </p:nvSpPr>
        <p:spPr>
          <a:xfrm>
            <a:off x="1152000" y="4762712"/>
            <a:ext cx="4858082" cy="1536487"/>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Textplatzhalter 2">
            <a:extLst>
              <a:ext uri="{FF2B5EF4-FFF2-40B4-BE49-F238E27FC236}">
                <a16:creationId xmlns:a16="http://schemas.microsoft.com/office/drawing/2014/main" id="{4D2E656C-B4A0-7271-8A65-0120FE9AAF6B}"/>
              </a:ext>
            </a:extLst>
          </p:cNvPr>
          <p:cNvSpPr>
            <a:spLocks noGrp="1"/>
          </p:cNvSpPr>
          <p:nvPr>
            <p:ph type="body" idx="20" hasCustomPrompt="1"/>
          </p:nvPr>
        </p:nvSpPr>
        <p:spPr>
          <a:xfrm>
            <a:off x="1152000" y="6181200"/>
            <a:ext cx="9885793"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8" name="Fußzeilenplatzhalter 7">
            <a:extLst>
              <a:ext uri="{FF2B5EF4-FFF2-40B4-BE49-F238E27FC236}">
                <a16:creationId xmlns:a16="http://schemas.microsoft.com/office/drawing/2014/main" id="{CAE49D17-41A1-5573-C008-DB1B87AFBC72}"/>
              </a:ext>
            </a:extLst>
          </p:cNvPr>
          <p:cNvSpPr>
            <a:spLocks noGrp="1"/>
          </p:cNvSpPr>
          <p:nvPr>
            <p:ph type="ftr" sz="quarter" idx="21"/>
          </p:nvPr>
        </p:nvSpPr>
        <p:spPr/>
        <p:txBody>
          <a:bodyPr/>
          <a:lstStyle/>
          <a:p>
            <a:r>
              <a:rPr lang="de-DE"/>
              <a:t>Titel der Präsentation | Name | Ort, Datum</a:t>
            </a:r>
          </a:p>
        </p:txBody>
      </p:sp>
    </p:spTree>
    <p:extLst>
      <p:ext uri="{BB962C8B-B14F-4D97-AF65-F5344CB8AC3E}">
        <p14:creationId xmlns:p14="http://schemas.microsoft.com/office/powerpoint/2010/main" val="2542214445"/>
      </p:ext>
    </p:extLst>
  </p:cSld>
  <p:clrMapOvr>
    <a:masterClrMapping/>
  </p:clrMapOvr>
  <p:extLst>
    <p:ext uri="{DCECCB84-F9BA-43D5-87BE-67443E8EF086}">
      <p15:sldGuideLst xmlns:p15="http://schemas.microsoft.com/office/powerpoint/2012/main">
        <p15:guide id="1" pos="3974">
          <p15:clr>
            <a:srgbClr val="FBAE40"/>
          </p15:clr>
        </p15:guide>
        <p15:guide id="2" pos="4086">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xt-/Bild-Folie #9">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#9</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5" y="1620838"/>
            <a:ext cx="3077445" cy="1890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Oder mit Klick auf den Platzhalter und der rechten Maustaste den Befehl „Bild einfügen“ auswählen. </a:t>
            </a:r>
            <a:br>
              <a:rPr lang="de-DE" noProof="0" dirty="0"/>
            </a:br>
            <a:r>
              <a:rPr lang="de-DE" noProof="0" dirty="0"/>
              <a:t>Oder ein Bild aus der Zwischenablage in den angeklickten Platzhalter einfügen. </a:t>
            </a:r>
            <a:br>
              <a:rPr lang="de-DE" noProof="0" dirty="0"/>
            </a:br>
            <a:r>
              <a:rPr lang="de-DE" noProof="0" dirty="0"/>
              <a:t>Format </a:t>
            </a:r>
            <a:r>
              <a:rPr lang="de-DE" dirty="0"/>
              <a:t>9,37 x 5,25 cm.</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8264527" y="3773550"/>
            <a:ext cx="3080532"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Bildplatzhalter 4">
            <a:extLst>
              <a:ext uri="{FF2B5EF4-FFF2-40B4-BE49-F238E27FC236}">
                <a16:creationId xmlns:a16="http://schemas.microsoft.com/office/drawing/2014/main" id="{050F96AD-24E4-8CC1-5C51-9913B26B35F2}"/>
              </a:ext>
            </a:extLst>
          </p:cNvPr>
          <p:cNvSpPr>
            <a:spLocks noGrp="1"/>
          </p:cNvSpPr>
          <p:nvPr>
            <p:ph type="pic" sz="quarter" idx="18" hasCustomPrompt="1"/>
          </p:nvPr>
        </p:nvSpPr>
        <p:spPr>
          <a:xfrm>
            <a:off x="8264527" y="1620838"/>
            <a:ext cx="3077869" cy="1890000"/>
          </a:xfrm>
          <a:solidFill>
            <a:schemeClr val="bg1">
              <a:lumMod val="95000"/>
            </a:schemeClr>
          </a:solidFill>
        </p:spPr>
        <p:txBody>
          <a:bodyPr lIns="72000" tIns="72000"/>
          <a:lstStyle>
            <a:lvl1pPr>
              <a:spcBef>
                <a:spcPts val="0"/>
              </a:spcBef>
              <a:defRPr sz="1000"/>
            </a:lvl1pPr>
          </a:lstStyle>
          <a:p>
            <a:r>
              <a:rPr lang="de-DE" dirty="0"/>
              <a:t>Bild einfügen (9,37 x 5,25 cm)</a:t>
            </a:r>
          </a:p>
        </p:txBody>
      </p:sp>
      <p:sp>
        <p:nvSpPr>
          <p:cNvPr id="10" name="Inhaltsplatzhalter 2">
            <a:extLst>
              <a:ext uri="{FF2B5EF4-FFF2-40B4-BE49-F238E27FC236}">
                <a16:creationId xmlns:a16="http://schemas.microsoft.com/office/drawing/2014/main" id="{9F971567-1F94-5B5B-83D7-DF74BCFC0FBE}"/>
              </a:ext>
            </a:extLst>
          </p:cNvPr>
          <p:cNvSpPr>
            <a:spLocks noGrp="1"/>
          </p:cNvSpPr>
          <p:nvPr>
            <p:ph idx="19" hasCustomPrompt="1"/>
          </p:nvPr>
        </p:nvSpPr>
        <p:spPr>
          <a:xfrm>
            <a:off x="1152000" y="3773550"/>
            <a:ext cx="3079860"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6" name="Bildplatzhalter 4">
            <a:extLst>
              <a:ext uri="{FF2B5EF4-FFF2-40B4-BE49-F238E27FC236}">
                <a16:creationId xmlns:a16="http://schemas.microsoft.com/office/drawing/2014/main" id="{0F466E7A-633F-5D0B-87D7-546786CD3ED9}"/>
              </a:ext>
            </a:extLst>
          </p:cNvPr>
          <p:cNvSpPr>
            <a:spLocks noGrp="1"/>
          </p:cNvSpPr>
          <p:nvPr>
            <p:ph type="pic" sz="quarter" idx="20" hasCustomPrompt="1"/>
          </p:nvPr>
        </p:nvSpPr>
        <p:spPr>
          <a:xfrm>
            <a:off x="4715335" y="1620838"/>
            <a:ext cx="3077445" cy="1890000"/>
          </a:xfrm>
          <a:solidFill>
            <a:schemeClr val="bg1">
              <a:lumMod val="95000"/>
            </a:schemeClr>
          </a:solidFill>
        </p:spPr>
        <p:txBody>
          <a:bodyPr lIns="72000" tIns="72000"/>
          <a:lstStyle>
            <a:lvl1pPr>
              <a:spcBef>
                <a:spcPts val="0"/>
              </a:spcBef>
              <a:defRPr sz="1000"/>
            </a:lvl1pPr>
          </a:lstStyle>
          <a:p>
            <a:r>
              <a:rPr lang="de-DE" dirty="0"/>
              <a:t>Bild einfügen (9,37 x 5,25 cm)</a:t>
            </a:r>
          </a:p>
        </p:txBody>
      </p:sp>
      <p:sp>
        <p:nvSpPr>
          <p:cNvPr id="38" name="Inhaltsplatzhalter 2">
            <a:extLst>
              <a:ext uri="{FF2B5EF4-FFF2-40B4-BE49-F238E27FC236}">
                <a16:creationId xmlns:a16="http://schemas.microsoft.com/office/drawing/2014/main" id="{7E6A3215-77EF-6717-5438-0EBDE0D94F8C}"/>
              </a:ext>
            </a:extLst>
          </p:cNvPr>
          <p:cNvSpPr>
            <a:spLocks noGrp="1"/>
          </p:cNvSpPr>
          <p:nvPr>
            <p:ph idx="21" hasCustomPrompt="1"/>
          </p:nvPr>
        </p:nvSpPr>
        <p:spPr>
          <a:xfrm>
            <a:off x="4715335" y="3773550"/>
            <a:ext cx="3079860"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Textplatzhalter 2">
            <a:extLst>
              <a:ext uri="{FF2B5EF4-FFF2-40B4-BE49-F238E27FC236}">
                <a16:creationId xmlns:a16="http://schemas.microsoft.com/office/drawing/2014/main" id="{AD9231C4-E0A8-0BC2-92D2-3BF848893565}"/>
              </a:ext>
            </a:extLst>
          </p:cNvPr>
          <p:cNvSpPr>
            <a:spLocks noGrp="1"/>
          </p:cNvSpPr>
          <p:nvPr>
            <p:ph type="body" idx="22" hasCustomPrompt="1"/>
          </p:nvPr>
        </p:nvSpPr>
        <p:spPr>
          <a:xfrm>
            <a:off x="1152000" y="6209606"/>
            <a:ext cx="10190396" cy="115593"/>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8" name="Fußzeilenplatzhalter 7">
            <a:extLst>
              <a:ext uri="{FF2B5EF4-FFF2-40B4-BE49-F238E27FC236}">
                <a16:creationId xmlns:a16="http://schemas.microsoft.com/office/drawing/2014/main" id="{CA2D1CEE-9F83-665E-E734-C6E196FD4284}"/>
              </a:ext>
            </a:extLst>
          </p:cNvPr>
          <p:cNvSpPr>
            <a:spLocks noGrp="1"/>
          </p:cNvSpPr>
          <p:nvPr>
            <p:ph type="ftr" sz="quarter" idx="23"/>
          </p:nvPr>
        </p:nvSpPr>
        <p:spPr/>
        <p:txBody>
          <a:bodyPr/>
          <a:lstStyle/>
          <a:p>
            <a:r>
              <a:rPr lang="de-DE"/>
              <a:t>Titel der Präsentation | Name | Ort, Datum</a:t>
            </a:r>
          </a:p>
        </p:txBody>
      </p:sp>
    </p:spTree>
    <p:extLst>
      <p:ext uri="{BB962C8B-B14F-4D97-AF65-F5344CB8AC3E}">
        <p14:creationId xmlns:p14="http://schemas.microsoft.com/office/powerpoint/2010/main" val="4265085204"/>
      </p:ext>
    </p:extLst>
  </p:cSld>
  <p:clrMapOvr>
    <a:masterClrMapping/>
  </p:clrMapOvr>
  <p:extLst>
    <p:ext uri="{DCECCB84-F9BA-43D5-87BE-67443E8EF086}">
      <p15:sldGuideLst xmlns:p15="http://schemas.microsoft.com/office/powerpoint/2012/main">
        <p15:guide id="1" pos="2969" userDrawn="1">
          <p15:clr>
            <a:srgbClr val="FBAE40"/>
          </p15:clr>
        </p15:guide>
        <p15:guide id="2" pos="5099"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xt-/Bild-Folie #10">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5" y="1620838"/>
            <a:ext cx="2184691" cy="1890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 Oder mit Klick auf den Platzhalter und der rechten Maustaste den Befehl „Bild einfügen“ auswählen. </a:t>
            </a:r>
            <a:br>
              <a:rPr lang="de-DE" noProof="0" dirty="0"/>
            </a:br>
            <a:r>
              <a:rPr lang="de-DE" noProof="0" dirty="0"/>
              <a:t>Oder ein Bild aus der Zwischenablage in den angeklickten Platzhalter einfügen. </a:t>
            </a:r>
            <a:br>
              <a:rPr lang="de-DE" noProof="0" dirty="0"/>
            </a:br>
            <a:r>
              <a:rPr lang="de-DE" noProof="0" dirty="0"/>
              <a:t>Bild einfügen (</a:t>
            </a:r>
            <a:r>
              <a:rPr lang="de-DE" dirty="0"/>
              <a:t>6,89 x 5,25 cm).</a:t>
            </a:r>
          </a:p>
        </p:txBody>
      </p:sp>
      <p:sp>
        <p:nvSpPr>
          <p:cNvPr id="33" name="Inhaltsplatzhalter 2">
            <a:extLst>
              <a:ext uri="{FF2B5EF4-FFF2-40B4-BE49-F238E27FC236}">
                <a16:creationId xmlns:a16="http://schemas.microsoft.com/office/drawing/2014/main" id="{B2C36136-3852-82E1-3A42-4F3DC18106BC}"/>
              </a:ext>
            </a:extLst>
          </p:cNvPr>
          <p:cNvSpPr>
            <a:spLocks noGrp="1"/>
          </p:cNvSpPr>
          <p:nvPr>
            <p:ph idx="15" hasCustomPrompt="1"/>
          </p:nvPr>
        </p:nvSpPr>
        <p:spPr>
          <a:xfrm>
            <a:off x="6486125" y="3773550"/>
            <a:ext cx="2191754"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 name="Bildplatzhalter 4">
            <a:extLst>
              <a:ext uri="{FF2B5EF4-FFF2-40B4-BE49-F238E27FC236}">
                <a16:creationId xmlns:a16="http://schemas.microsoft.com/office/drawing/2014/main" id="{050F96AD-24E4-8CC1-5C51-9913B26B35F2}"/>
              </a:ext>
            </a:extLst>
          </p:cNvPr>
          <p:cNvSpPr>
            <a:spLocks noGrp="1"/>
          </p:cNvSpPr>
          <p:nvPr>
            <p:ph type="pic" sz="quarter" idx="18" hasCustomPrompt="1"/>
          </p:nvPr>
        </p:nvSpPr>
        <p:spPr>
          <a:xfrm>
            <a:off x="6486126" y="1620838"/>
            <a:ext cx="2189860" cy="1890000"/>
          </a:xfrm>
          <a:solidFill>
            <a:schemeClr val="bg1">
              <a:lumMod val="95000"/>
            </a:schemeClr>
          </a:solidFill>
        </p:spPr>
        <p:txBody>
          <a:bodyPr lIns="72000" tIns="72000"/>
          <a:lstStyle>
            <a:lvl1pPr>
              <a:defRPr sz="1000"/>
            </a:lvl1pPr>
          </a:lstStyle>
          <a:p>
            <a:r>
              <a:rPr lang="de-DE" dirty="0"/>
              <a:t>Bild einfügen (6,89 x 5,25 cm)</a:t>
            </a:r>
          </a:p>
        </p:txBody>
      </p:sp>
      <p:sp>
        <p:nvSpPr>
          <p:cNvPr id="10" name="Inhaltsplatzhalter 2">
            <a:extLst>
              <a:ext uri="{FF2B5EF4-FFF2-40B4-BE49-F238E27FC236}">
                <a16:creationId xmlns:a16="http://schemas.microsoft.com/office/drawing/2014/main" id="{9F971567-1F94-5B5B-83D7-DF74BCFC0FBE}"/>
              </a:ext>
            </a:extLst>
          </p:cNvPr>
          <p:cNvSpPr>
            <a:spLocks noGrp="1"/>
          </p:cNvSpPr>
          <p:nvPr>
            <p:ph idx="19" hasCustomPrompt="1"/>
          </p:nvPr>
        </p:nvSpPr>
        <p:spPr>
          <a:xfrm>
            <a:off x="1152000" y="3773550"/>
            <a:ext cx="2190906"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6" name="Bildplatzhalter 4">
            <a:extLst>
              <a:ext uri="{FF2B5EF4-FFF2-40B4-BE49-F238E27FC236}">
                <a16:creationId xmlns:a16="http://schemas.microsoft.com/office/drawing/2014/main" id="{0F466E7A-633F-5D0B-87D7-546786CD3ED9}"/>
              </a:ext>
            </a:extLst>
          </p:cNvPr>
          <p:cNvSpPr>
            <a:spLocks noGrp="1"/>
          </p:cNvSpPr>
          <p:nvPr>
            <p:ph type="pic" sz="quarter" idx="20" hasCustomPrompt="1"/>
          </p:nvPr>
        </p:nvSpPr>
        <p:spPr>
          <a:xfrm>
            <a:off x="3820588" y="1620838"/>
            <a:ext cx="2189042" cy="1890000"/>
          </a:xfrm>
          <a:solidFill>
            <a:schemeClr val="bg1">
              <a:lumMod val="95000"/>
            </a:schemeClr>
          </a:solidFill>
        </p:spPr>
        <p:txBody>
          <a:bodyPr lIns="72000" tIns="72000"/>
          <a:lstStyle>
            <a:lvl1pPr>
              <a:defRPr sz="1000"/>
            </a:lvl1pPr>
          </a:lstStyle>
          <a:p>
            <a:r>
              <a:rPr lang="de-DE" dirty="0"/>
              <a:t>Bild einfügen (6,89 x 5,25 cm)</a:t>
            </a:r>
          </a:p>
        </p:txBody>
      </p:sp>
      <p:sp>
        <p:nvSpPr>
          <p:cNvPr id="38" name="Inhaltsplatzhalter 2">
            <a:extLst>
              <a:ext uri="{FF2B5EF4-FFF2-40B4-BE49-F238E27FC236}">
                <a16:creationId xmlns:a16="http://schemas.microsoft.com/office/drawing/2014/main" id="{7E6A3215-77EF-6717-5438-0EBDE0D94F8C}"/>
              </a:ext>
            </a:extLst>
          </p:cNvPr>
          <p:cNvSpPr>
            <a:spLocks noGrp="1"/>
          </p:cNvSpPr>
          <p:nvPr>
            <p:ph idx="21" hasCustomPrompt="1"/>
          </p:nvPr>
        </p:nvSpPr>
        <p:spPr>
          <a:xfrm>
            <a:off x="3820587" y="3773550"/>
            <a:ext cx="2190759"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7" name="Inhaltsplatzhalter 2">
            <a:extLst>
              <a:ext uri="{FF2B5EF4-FFF2-40B4-BE49-F238E27FC236}">
                <a16:creationId xmlns:a16="http://schemas.microsoft.com/office/drawing/2014/main" id="{CE2DF2CE-6F57-A903-269A-3453EA660ED2}"/>
              </a:ext>
            </a:extLst>
          </p:cNvPr>
          <p:cNvSpPr>
            <a:spLocks noGrp="1"/>
          </p:cNvSpPr>
          <p:nvPr>
            <p:ph idx="22" hasCustomPrompt="1"/>
          </p:nvPr>
        </p:nvSpPr>
        <p:spPr>
          <a:xfrm>
            <a:off x="9152535" y="3773550"/>
            <a:ext cx="2191754" cy="252565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39" name="Bildplatzhalter 4">
            <a:extLst>
              <a:ext uri="{FF2B5EF4-FFF2-40B4-BE49-F238E27FC236}">
                <a16:creationId xmlns:a16="http://schemas.microsoft.com/office/drawing/2014/main" id="{44CEE810-7814-3E74-9A2E-6468C03FF587}"/>
              </a:ext>
            </a:extLst>
          </p:cNvPr>
          <p:cNvSpPr>
            <a:spLocks noGrp="1"/>
          </p:cNvSpPr>
          <p:nvPr>
            <p:ph type="pic" sz="quarter" idx="23" hasCustomPrompt="1"/>
          </p:nvPr>
        </p:nvSpPr>
        <p:spPr>
          <a:xfrm>
            <a:off x="9152536" y="1620838"/>
            <a:ext cx="2189860" cy="1890000"/>
          </a:xfrm>
          <a:solidFill>
            <a:schemeClr val="bg1">
              <a:lumMod val="95000"/>
            </a:schemeClr>
          </a:solidFill>
        </p:spPr>
        <p:txBody>
          <a:bodyPr lIns="72000" tIns="72000"/>
          <a:lstStyle>
            <a:lvl1pPr>
              <a:defRPr sz="1000"/>
            </a:lvl1pPr>
          </a:lstStyle>
          <a:p>
            <a:r>
              <a:rPr lang="de-DE" dirty="0"/>
              <a:t>Bild einfügen (6,89 x 5,25 cm)</a:t>
            </a:r>
          </a:p>
        </p:txBody>
      </p:sp>
      <p:sp>
        <p:nvSpPr>
          <p:cNvPr id="2" name="Titel 1">
            <a:extLst>
              <a:ext uri="{FF2B5EF4-FFF2-40B4-BE49-F238E27FC236}">
                <a16:creationId xmlns:a16="http://schemas.microsoft.com/office/drawing/2014/main" id="{79BA389D-CC20-74E5-BDA2-DC4642BC9C86}"/>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#10</a:t>
            </a:r>
          </a:p>
        </p:txBody>
      </p:sp>
      <p:sp>
        <p:nvSpPr>
          <p:cNvPr id="7" name="Textplatzhalter 2">
            <a:extLst>
              <a:ext uri="{FF2B5EF4-FFF2-40B4-BE49-F238E27FC236}">
                <a16:creationId xmlns:a16="http://schemas.microsoft.com/office/drawing/2014/main" id="{D7A93B81-A5A6-66CB-DF5C-C931F783AC07}"/>
              </a:ext>
            </a:extLst>
          </p:cNvPr>
          <p:cNvSpPr>
            <a:spLocks noGrp="1"/>
          </p:cNvSpPr>
          <p:nvPr>
            <p:ph type="body" idx="24" hasCustomPrompt="1"/>
          </p:nvPr>
        </p:nvSpPr>
        <p:spPr>
          <a:xfrm>
            <a:off x="1152000" y="6192982"/>
            <a:ext cx="10190396" cy="132218"/>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8" name="Fußzeilenplatzhalter 7">
            <a:extLst>
              <a:ext uri="{FF2B5EF4-FFF2-40B4-BE49-F238E27FC236}">
                <a16:creationId xmlns:a16="http://schemas.microsoft.com/office/drawing/2014/main" id="{3FACDDF5-3522-17F8-9242-48C6A4072214}"/>
              </a:ext>
            </a:extLst>
          </p:cNvPr>
          <p:cNvSpPr>
            <a:spLocks noGrp="1"/>
          </p:cNvSpPr>
          <p:nvPr>
            <p:ph type="ftr" sz="quarter" idx="25"/>
          </p:nvPr>
        </p:nvSpPr>
        <p:spPr/>
        <p:txBody>
          <a:bodyPr/>
          <a:lstStyle/>
          <a:p>
            <a:r>
              <a:rPr lang="de-DE"/>
              <a:t>Titel der Präsentation | Name | Ort, Datum</a:t>
            </a:r>
          </a:p>
        </p:txBody>
      </p:sp>
      <p:sp>
        <p:nvSpPr>
          <p:cNvPr id="5" name="Textfeld 4">
            <a:extLst>
              <a:ext uri="{FF2B5EF4-FFF2-40B4-BE49-F238E27FC236}">
                <a16:creationId xmlns:a16="http://schemas.microsoft.com/office/drawing/2014/main" id="{389D7411-8100-5CE2-C28C-C913354D8E08}"/>
              </a:ext>
            </a:extLst>
          </p:cNvPr>
          <p:cNvSpPr txBox="1"/>
          <p:nvPr userDrawn="1"/>
        </p:nvSpPr>
        <p:spPr>
          <a:xfrm>
            <a:off x="10196623" y="680484"/>
            <a:ext cx="0" cy="0"/>
          </a:xfrm>
          <a:prstGeom prst="rect">
            <a:avLst/>
          </a:prstGeom>
          <a:noFill/>
        </p:spPr>
        <p:txBody>
          <a:bodyPr wrap="none" lIns="0" tIns="0" rIns="0" bIns="0" rtlCol="0">
            <a:noAutofit/>
          </a:bodyPr>
          <a:lstStyle/>
          <a:p>
            <a:pPr algn="l"/>
            <a:endParaRPr lang="de-DE" sz="1400" dirty="0"/>
          </a:p>
        </p:txBody>
      </p:sp>
    </p:spTree>
    <p:extLst>
      <p:ext uri="{BB962C8B-B14F-4D97-AF65-F5344CB8AC3E}">
        <p14:creationId xmlns:p14="http://schemas.microsoft.com/office/powerpoint/2010/main" val="3014990232"/>
      </p:ext>
    </p:extLst>
  </p:cSld>
  <p:clrMapOvr>
    <a:masterClrMapping/>
  </p:clrMapOvr>
  <p:extLst>
    <p:ext uri="{DCECCB84-F9BA-43D5-87BE-67443E8EF086}">
      <p15:sldGuideLst xmlns:p15="http://schemas.microsoft.com/office/powerpoint/2012/main">
        <p15:guide id="1" pos="2406" userDrawn="1">
          <p15:clr>
            <a:srgbClr val="FBAE40"/>
          </p15:clr>
        </p15:guide>
        <p15:guide id="2" pos="5765" userDrawn="1">
          <p15:clr>
            <a:srgbClr val="FBAE40"/>
          </p15:clr>
        </p15:guide>
        <p15:guide id="3" pos="5654" userDrawn="1">
          <p15:clr>
            <a:srgbClr val="FBAE40"/>
          </p15:clr>
        </p15:guide>
        <p15:guide id="4" pos="3976" userDrawn="1">
          <p15:clr>
            <a:srgbClr val="FBAE40"/>
          </p15:clr>
        </p15:guide>
        <p15:guide id="5" pos="4085" userDrawn="1">
          <p15:clr>
            <a:srgbClr val="FBAE40"/>
          </p15:clr>
        </p15:guide>
        <p15:guide id="6" pos="2291"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ext-/Bild-Folie #11">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Bildplatzhalter 4">
            <a:extLst>
              <a:ext uri="{FF2B5EF4-FFF2-40B4-BE49-F238E27FC236}">
                <a16:creationId xmlns:a16="http://schemas.microsoft.com/office/drawing/2014/main" id="{3AF2AF31-F982-2627-5C6C-BC47108C12F3}"/>
              </a:ext>
            </a:extLst>
          </p:cNvPr>
          <p:cNvSpPr>
            <a:spLocks noGrp="1"/>
          </p:cNvSpPr>
          <p:nvPr>
            <p:ph type="pic" sz="quarter" idx="17" hasCustomPrompt="1"/>
          </p:nvPr>
        </p:nvSpPr>
        <p:spPr>
          <a:xfrm>
            <a:off x="1152525" y="1620838"/>
            <a:ext cx="4265469" cy="3003799"/>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Oder ein Bild aus der Zwischenablage in den angeklickten Platzhalter einfügen. Format </a:t>
            </a:r>
            <a:r>
              <a:rPr lang="de-DE" dirty="0"/>
              <a:t>11,85 x 8,34 cm.</a:t>
            </a:r>
          </a:p>
        </p:txBody>
      </p:sp>
      <p:sp>
        <p:nvSpPr>
          <p:cNvPr id="3" name="Bildplatzhalter 4">
            <a:extLst>
              <a:ext uri="{FF2B5EF4-FFF2-40B4-BE49-F238E27FC236}">
                <a16:creationId xmlns:a16="http://schemas.microsoft.com/office/drawing/2014/main" id="{050F96AD-24E4-8CC1-5C51-9913B26B35F2}"/>
              </a:ext>
            </a:extLst>
          </p:cNvPr>
          <p:cNvSpPr>
            <a:spLocks noGrp="1"/>
          </p:cNvSpPr>
          <p:nvPr>
            <p:ph type="pic" sz="quarter" idx="18" hasCustomPrompt="1"/>
          </p:nvPr>
        </p:nvSpPr>
        <p:spPr>
          <a:xfrm>
            <a:off x="5599387" y="1620839"/>
            <a:ext cx="2486410" cy="2391560"/>
          </a:xfrm>
          <a:solidFill>
            <a:schemeClr val="bg1">
              <a:lumMod val="95000"/>
            </a:schemeClr>
          </a:solidFill>
        </p:spPr>
        <p:txBody>
          <a:bodyPr lIns="72000" tIns="72000"/>
          <a:lstStyle>
            <a:lvl1pPr>
              <a:defRPr sz="1000"/>
            </a:lvl1pPr>
          </a:lstStyle>
          <a:p>
            <a:r>
              <a:rPr lang="de-DE" dirty="0"/>
              <a:t>Bild einfügen (6,91 x 6,64 cm)</a:t>
            </a:r>
          </a:p>
        </p:txBody>
      </p:sp>
      <p:sp>
        <p:nvSpPr>
          <p:cNvPr id="36" name="Bildplatzhalter 4">
            <a:extLst>
              <a:ext uri="{FF2B5EF4-FFF2-40B4-BE49-F238E27FC236}">
                <a16:creationId xmlns:a16="http://schemas.microsoft.com/office/drawing/2014/main" id="{0F466E7A-633F-5D0B-87D7-546786CD3ED9}"/>
              </a:ext>
            </a:extLst>
          </p:cNvPr>
          <p:cNvSpPr>
            <a:spLocks noGrp="1"/>
          </p:cNvSpPr>
          <p:nvPr>
            <p:ph type="pic" sz="quarter" idx="20" hasCustomPrompt="1"/>
          </p:nvPr>
        </p:nvSpPr>
        <p:spPr>
          <a:xfrm>
            <a:off x="5596722" y="4226400"/>
            <a:ext cx="3378077" cy="2072800"/>
          </a:xfrm>
          <a:solidFill>
            <a:schemeClr val="bg1">
              <a:lumMod val="95000"/>
            </a:schemeClr>
          </a:solidFill>
        </p:spPr>
        <p:txBody>
          <a:bodyPr lIns="72000" tIns="72000"/>
          <a:lstStyle>
            <a:lvl1pPr>
              <a:defRPr sz="1000"/>
            </a:lvl1pPr>
          </a:lstStyle>
          <a:p>
            <a:r>
              <a:rPr lang="de-DE" dirty="0"/>
              <a:t>Bild einfügen (9,38 x 5,76 cm)</a:t>
            </a:r>
          </a:p>
        </p:txBody>
      </p:sp>
      <p:sp>
        <p:nvSpPr>
          <p:cNvPr id="39" name="Bildplatzhalter 4">
            <a:extLst>
              <a:ext uri="{FF2B5EF4-FFF2-40B4-BE49-F238E27FC236}">
                <a16:creationId xmlns:a16="http://schemas.microsoft.com/office/drawing/2014/main" id="{44CEE810-7814-3E74-9A2E-6468C03FF587}"/>
              </a:ext>
            </a:extLst>
          </p:cNvPr>
          <p:cNvSpPr>
            <a:spLocks noGrp="1"/>
          </p:cNvSpPr>
          <p:nvPr>
            <p:ph type="pic" sz="quarter" idx="23" hasCustomPrompt="1"/>
          </p:nvPr>
        </p:nvSpPr>
        <p:spPr>
          <a:xfrm>
            <a:off x="8264525" y="1620838"/>
            <a:ext cx="3374421" cy="2391559"/>
          </a:xfrm>
          <a:solidFill>
            <a:schemeClr val="bg1">
              <a:lumMod val="95000"/>
            </a:schemeClr>
          </a:solidFill>
        </p:spPr>
        <p:txBody>
          <a:bodyPr lIns="72000" tIns="72000"/>
          <a:lstStyle>
            <a:lvl1pPr>
              <a:defRPr sz="1000"/>
            </a:lvl1pPr>
          </a:lstStyle>
          <a:p>
            <a:r>
              <a:rPr lang="de-DE" dirty="0"/>
              <a:t>Bild einfügen (9,37 x 6,64 cm)</a:t>
            </a:r>
          </a:p>
        </p:txBody>
      </p:sp>
      <p:sp>
        <p:nvSpPr>
          <p:cNvPr id="35" name="Bildplatzhalter 4">
            <a:extLst>
              <a:ext uri="{FF2B5EF4-FFF2-40B4-BE49-F238E27FC236}">
                <a16:creationId xmlns:a16="http://schemas.microsoft.com/office/drawing/2014/main" id="{03F0F056-7BE7-51F0-B82D-24253B7F0D79}"/>
              </a:ext>
            </a:extLst>
          </p:cNvPr>
          <p:cNvSpPr>
            <a:spLocks noGrp="1"/>
          </p:cNvSpPr>
          <p:nvPr>
            <p:ph type="pic" sz="quarter" idx="24" hasCustomPrompt="1"/>
          </p:nvPr>
        </p:nvSpPr>
        <p:spPr>
          <a:xfrm>
            <a:off x="3365994" y="4813200"/>
            <a:ext cx="2052000" cy="1486000"/>
          </a:xfrm>
          <a:solidFill>
            <a:schemeClr val="bg1">
              <a:lumMod val="95000"/>
            </a:schemeClr>
          </a:solidFill>
        </p:spPr>
        <p:txBody>
          <a:bodyPr lIns="72000" tIns="72000"/>
          <a:lstStyle>
            <a:lvl1pPr>
              <a:spcBef>
                <a:spcPts val="0"/>
              </a:spcBef>
              <a:defRPr sz="1000"/>
            </a:lvl1pPr>
          </a:lstStyle>
          <a:p>
            <a:r>
              <a:rPr lang="de-DE" dirty="0"/>
              <a:t>Bild einfügen (5,7 x 4,13 cm)</a:t>
            </a:r>
          </a:p>
        </p:txBody>
      </p:sp>
      <p:sp>
        <p:nvSpPr>
          <p:cNvPr id="40" name="Bildplatzhalter 4">
            <a:extLst>
              <a:ext uri="{FF2B5EF4-FFF2-40B4-BE49-F238E27FC236}">
                <a16:creationId xmlns:a16="http://schemas.microsoft.com/office/drawing/2014/main" id="{50D163F6-5E61-6C7A-A768-E7616B0762AE}"/>
              </a:ext>
            </a:extLst>
          </p:cNvPr>
          <p:cNvSpPr>
            <a:spLocks noGrp="1"/>
          </p:cNvSpPr>
          <p:nvPr>
            <p:ph type="pic" sz="quarter" idx="25" hasCustomPrompt="1"/>
          </p:nvPr>
        </p:nvSpPr>
        <p:spPr>
          <a:xfrm>
            <a:off x="9153521" y="4226400"/>
            <a:ext cx="2485426" cy="1656000"/>
          </a:xfrm>
          <a:solidFill>
            <a:schemeClr val="bg1">
              <a:lumMod val="95000"/>
            </a:schemeClr>
          </a:solidFill>
        </p:spPr>
        <p:txBody>
          <a:bodyPr lIns="72000" tIns="72000"/>
          <a:lstStyle>
            <a:lvl1pPr>
              <a:defRPr sz="1000"/>
            </a:lvl1pPr>
          </a:lstStyle>
          <a:p>
            <a:r>
              <a:rPr lang="de-DE" dirty="0"/>
              <a:t>Bild einfügen (6,9 x 4,6 cm)</a:t>
            </a:r>
          </a:p>
        </p:txBody>
      </p:sp>
      <p:sp>
        <p:nvSpPr>
          <p:cNvPr id="2" name="Titel 1">
            <a:extLst>
              <a:ext uri="{FF2B5EF4-FFF2-40B4-BE49-F238E27FC236}">
                <a16:creationId xmlns:a16="http://schemas.microsoft.com/office/drawing/2014/main" id="{66B3270F-BA2F-B063-560B-08FD880B7DF0}"/>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#11</a:t>
            </a:r>
          </a:p>
        </p:txBody>
      </p:sp>
      <p:sp>
        <p:nvSpPr>
          <p:cNvPr id="7" name="Textplatzhalter 2">
            <a:extLst>
              <a:ext uri="{FF2B5EF4-FFF2-40B4-BE49-F238E27FC236}">
                <a16:creationId xmlns:a16="http://schemas.microsoft.com/office/drawing/2014/main" id="{9298170C-B090-39E0-451A-A0CE94BEF1D5}"/>
              </a:ext>
            </a:extLst>
          </p:cNvPr>
          <p:cNvSpPr>
            <a:spLocks noGrp="1"/>
          </p:cNvSpPr>
          <p:nvPr>
            <p:ph type="body" idx="26" hasCustomPrompt="1"/>
          </p:nvPr>
        </p:nvSpPr>
        <p:spPr>
          <a:xfrm>
            <a:off x="1152000" y="6181200"/>
            <a:ext cx="2160000"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8" name="Fußzeilenplatzhalter 7">
            <a:extLst>
              <a:ext uri="{FF2B5EF4-FFF2-40B4-BE49-F238E27FC236}">
                <a16:creationId xmlns:a16="http://schemas.microsoft.com/office/drawing/2014/main" id="{59022868-559F-F461-353A-E5C78779A1A1}"/>
              </a:ext>
            </a:extLst>
          </p:cNvPr>
          <p:cNvSpPr>
            <a:spLocks noGrp="1"/>
          </p:cNvSpPr>
          <p:nvPr>
            <p:ph type="ftr" sz="quarter" idx="27"/>
          </p:nvPr>
        </p:nvSpPr>
        <p:spPr/>
        <p:txBody>
          <a:bodyPr/>
          <a:lstStyle/>
          <a:p>
            <a:r>
              <a:rPr lang="de-DE"/>
              <a:t>Titel der Präsentation | Name | Ort, Datum</a:t>
            </a:r>
          </a:p>
        </p:txBody>
      </p:sp>
    </p:spTree>
    <p:extLst>
      <p:ext uri="{BB962C8B-B14F-4D97-AF65-F5344CB8AC3E}">
        <p14:creationId xmlns:p14="http://schemas.microsoft.com/office/powerpoint/2010/main" val="3948828453"/>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ext-/Bild-Folie #12">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B53F8B0A-705B-2488-1C9E-38FBB2F0011D}"/>
              </a:ext>
            </a:extLst>
          </p:cNvPr>
          <p:cNvSpPr/>
          <p:nvPr userDrawn="1"/>
        </p:nvSpPr>
        <p:spPr>
          <a:xfrm>
            <a:off x="612775" y="0"/>
            <a:ext cx="11580423"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Bildplatzhalter 4">
            <a:extLst>
              <a:ext uri="{FF2B5EF4-FFF2-40B4-BE49-F238E27FC236}">
                <a16:creationId xmlns:a16="http://schemas.microsoft.com/office/drawing/2014/main" id="{FBDA2274-3880-56AF-3F7F-C61D303A5B31}"/>
              </a:ext>
            </a:extLst>
          </p:cNvPr>
          <p:cNvSpPr>
            <a:spLocks noGrp="1"/>
          </p:cNvSpPr>
          <p:nvPr>
            <p:ph type="pic" sz="quarter" idx="17" hasCustomPrompt="1"/>
          </p:nvPr>
        </p:nvSpPr>
        <p:spPr>
          <a:xfrm>
            <a:off x="6413574" y="0"/>
            <a:ext cx="5778426" cy="6858000"/>
          </a:xfrm>
          <a:solidFill>
            <a:schemeClr val="bg1">
              <a:lumMod val="95000"/>
            </a:schemeClr>
          </a:solidFill>
        </p:spPr>
        <p:txBody>
          <a:bodyPr lIns="72000" tIns="72000"/>
          <a:lstStyle>
            <a:lvl1pPr>
              <a:spcBef>
                <a:spcPts val="0"/>
              </a:spcBef>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a:t>
            </a:r>
            <a:br>
              <a:rPr lang="de-DE" noProof="0" dirty="0"/>
            </a:br>
            <a:r>
              <a:rPr lang="de-DE" noProof="0" dirty="0"/>
              <a:t>Format </a:t>
            </a:r>
            <a:r>
              <a:rPr lang="de-DE" dirty="0"/>
              <a:t>16,05 x 19,05 cm.</a:t>
            </a:r>
          </a:p>
        </p:txBody>
      </p:sp>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63876" y="487783"/>
            <a:ext cx="4821736" cy="913979"/>
          </a:xfrm>
        </p:spPr>
        <p:txBody>
          <a:bodyPr/>
          <a:lstStyle>
            <a:lvl1pPr>
              <a:defRPr>
                <a:solidFill>
                  <a:schemeClr val="bg1"/>
                </a:solidFill>
              </a:defRPr>
            </a:lvl1pPr>
          </a:lstStyle>
          <a:p>
            <a:r>
              <a:rPr lang="de-DE" dirty="0"/>
              <a:t>Headline Sparkasse Head 28pt Bild ½ #12</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63876" y="266400"/>
            <a:ext cx="4821736"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34" name="Inhaltsplatzhalter 2">
            <a:extLst>
              <a:ext uri="{FF2B5EF4-FFF2-40B4-BE49-F238E27FC236}">
                <a16:creationId xmlns:a16="http://schemas.microsoft.com/office/drawing/2014/main" id="{9BBD4C27-6646-A64F-1484-2DFC1A8EEF2F}"/>
              </a:ext>
            </a:extLst>
          </p:cNvPr>
          <p:cNvSpPr>
            <a:spLocks noGrp="1"/>
          </p:cNvSpPr>
          <p:nvPr>
            <p:ph idx="16" hasCustomPrompt="1"/>
          </p:nvPr>
        </p:nvSpPr>
        <p:spPr>
          <a:xfrm>
            <a:off x="1163874" y="1565999"/>
            <a:ext cx="4821735" cy="4734000"/>
          </a:xfrm>
        </p:spPr>
        <p:txBody>
          <a:bodyPr/>
          <a:lstStyle>
            <a:lvl1pPr>
              <a:defRPr>
                <a:solidFill>
                  <a:schemeClr val="bg1"/>
                </a:solidFill>
              </a:defRPr>
            </a:lvl1pPr>
            <a:lvl2pPr marL="216000" indent="-216000">
              <a:buClr>
                <a:schemeClr val="bg1"/>
              </a:buClr>
              <a:buFont typeface="Arial" panose="020B0604020202020204" pitchFamily="34" charset="0"/>
              <a:buChar char="•"/>
              <a:defRPr>
                <a:solidFill>
                  <a:schemeClr val="bg1"/>
                </a:solidFill>
              </a:defRPr>
            </a:lvl2pPr>
            <a:lvl3pPr marL="432000" indent="-216000">
              <a:buClr>
                <a:schemeClr val="bg1"/>
              </a:buClr>
              <a:buFont typeface="Arial" panose="020B0604020202020204" pitchFamily="34" charset="0"/>
              <a:buChar char="•"/>
              <a:defRPr>
                <a:solidFill>
                  <a:schemeClr val="bg1"/>
                </a:solidFill>
              </a:defRPr>
            </a:lvl3pPr>
            <a:lvl4pPr marL="648000" indent="-216000">
              <a:buClr>
                <a:schemeClr val="bg1"/>
              </a:buClr>
              <a:buFont typeface="Arial" panose="020B0604020202020204" pitchFamily="34" charset="0"/>
              <a:buChar char="•"/>
              <a:defRPr>
                <a:solidFill>
                  <a:schemeClr val="bg1"/>
                </a:solidFill>
              </a:defRPr>
            </a:lvl4pPr>
            <a:lvl5pPr marL="864000" indent="-216000">
              <a:buClr>
                <a:schemeClr val="bg1"/>
              </a:buClr>
              <a:buFont typeface="Arial" panose="020B0604020202020204" pitchFamily="34" charset="0"/>
              <a:buChar char="•"/>
              <a:defRPr>
                <a:solidFill>
                  <a:schemeClr val="bg1"/>
                </a:solidFill>
              </a:defRPr>
            </a:lvl5p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Textplatzhalter 2">
            <a:extLst>
              <a:ext uri="{FF2B5EF4-FFF2-40B4-BE49-F238E27FC236}">
                <a16:creationId xmlns:a16="http://schemas.microsoft.com/office/drawing/2014/main" id="{2E110C45-0CE7-134C-0D7E-6BA9AC28F9F4}"/>
              </a:ext>
            </a:extLst>
          </p:cNvPr>
          <p:cNvSpPr>
            <a:spLocks noGrp="1"/>
          </p:cNvSpPr>
          <p:nvPr>
            <p:ph type="body" idx="18" hasCustomPrompt="1"/>
          </p:nvPr>
        </p:nvSpPr>
        <p:spPr>
          <a:xfrm>
            <a:off x="1152525" y="6181200"/>
            <a:ext cx="4824000" cy="144000"/>
          </a:xfrm>
        </p:spPr>
        <p:txBody>
          <a:bodyPr anchor="b" anchorCtr="0"/>
          <a:lstStyle>
            <a:lvl1pPr marL="0" indent="0" algn="l">
              <a:lnSpc>
                <a:spcPct val="100000"/>
              </a:lnSpc>
              <a:spcBef>
                <a:spcPts val="0"/>
              </a:spcBef>
              <a:buNone/>
              <a:defRPr sz="8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5" name="Fußzeilenplatzhalter 4">
            <a:extLst>
              <a:ext uri="{FF2B5EF4-FFF2-40B4-BE49-F238E27FC236}">
                <a16:creationId xmlns:a16="http://schemas.microsoft.com/office/drawing/2014/main" id="{D5440FFE-E6CE-BFE0-B712-936CFE5065AF}"/>
              </a:ext>
            </a:extLst>
          </p:cNvPr>
          <p:cNvSpPr>
            <a:spLocks noGrp="1"/>
          </p:cNvSpPr>
          <p:nvPr>
            <p:ph type="ftr" sz="quarter" idx="19"/>
          </p:nvPr>
        </p:nvSpPr>
        <p:spPr>
          <a:xfrm>
            <a:off x="1152523" y="6408000"/>
            <a:ext cx="4824001" cy="180000"/>
          </a:xfrm>
        </p:spPr>
        <p:txBody>
          <a:bodyPr/>
          <a:lstStyle>
            <a:lvl1pPr>
              <a:defRPr>
                <a:solidFill>
                  <a:schemeClr val="bg1"/>
                </a:solidFill>
              </a:defRPr>
            </a:lvl1pPr>
          </a:lstStyle>
          <a:p>
            <a:r>
              <a:rPr lang="de-DE"/>
              <a:t>Titel der Präsentation | Name | Ort, Datum</a:t>
            </a:r>
          </a:p>
        </p:txBody>
      </p:sp>
      <p:cxnSp>
        <p:nvCxnSpPr>
          <p:cNvPr id="7" name="Gerader Verbinder 6">
            <a:extLst>
              <a:ext uri="{FF2B5EF4-FFF2-40B4-BE49-F238E27FC236}">
                <a16:creationId xmlns:a16="http://schemas.microsoft.com/office/drawing/2014/main" id="{B318B324-BAD5-6B0E-65CC-55C4B3C3E362}"/>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Grafik 11">
            <a:extLst>
              <a:ext uri="{FF2B5EF4-FFF2-40B4-BE49-F238E27FC236}">
                <a16:creationId xmlns:a16="http://schemas.microsoft.com/office/drawing/2014/main" id="{CE67E780-8B12-47AC-A729-8AF1460A89A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081159907"/>
      </p:ext>
    </p:extLst>
  </p:cSld>
  <p:clrMapOvr>
    <a:masterClrMapping/>
  </p:clrMapOvr>
  <p:extLst>
    <p:ext uri="{DCECCB84-F9BA-43D5-87BE-67443E8EF086}">
      <p15:sldGuideLst xmlns:p15="http://schemas.microsoft.com/office/powerpoint/2012/main">
        <p15:guide id="1" pos="6213">
          <p15:clr>
            <a:srgbClr val="FBAE40"/>
          </p15:clr>
        </p15:guide>
        <p15:guide id="2" pos="429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ext-/Bild-Folie #13">
    <p:spTree>
      <p:nvGrpSpPr>
        <p:cNvPr id="1" name=""/>
        <p:cNvGrpSpPr/>
        <p:nvPr/>
      </p:nvGrpSpPr>
      <p:grpSpPr>
        <a:xfrm>
          <a:off x="0" y="0"/>
          <a:ext cx="0" cy="0"/>
          <a:chOff x="0" y="0"/>
          <a:chExt cx="0" cy="0"/>
        </a:xfrm>
      </p:grpSpPr>
      <p:sp>
        <p:nvSpPr>
          <p:cNvPr id="4" name="Bildplatzhalter 4">
            <a:extLst>
              <a:ext uri="{FF2B5EF4-FFF2-40B4-BE49-F238E27FC236}">
                <a16:creationId xmlns:a16="http://schemas.microsoft.com/office/drawing/2014/main" id="{2482AC49-68BF-CEC7-D064-DFB55C825189}"/>
              </a:ext>
            </a:extLst>
          </p:cNvPr>
          <p:cNvSpPr>
            <a:spLocks noGrp="1"/>
          </p:cNvSpPr>
          <p:nvPr>
            <p:ph type="pic" sz="quarter" idx="13" hasCustomPrompt="1"/>
          </p:nvPr>
        </p:nvSpPr>
        <p:spPr>
          <a:xfrm>
            <a:off x="619200" y="0"/>
            <a:ext cx="11572800" cy="6858000"/>
          </a:xfrm>
          <a:solidFill>
            <a:schemeClr val="bg1">
              <a:lumMod val="95000"/>
            </a:schemeClr>
          </a:solidFill>
        </p:spPr>
        <p:txBody>
          <a:bodyPr lIns="288000" tIns="72000" bIns="684000" anchor="b" anchorCtr="0"/>
          <a:lstStyle>
            <a:lvl1pPr>
              <a:spcBef>
                <a:spcPts val="0"/>
              </a:spcBef>
              <a:defRPr sz="1000"/>
            </a:lvl1pPr>
          </a:lstStyle>
          <a:p>
            <a:r>
              <a:rPr lang="de-DE" noProof="0" dirty="0"/>
              <a:t>Bitte fügen Sie ein Bild über Klick auf das Symbol im Platzhalter ein </a:t>
            </a:r>
            <a:r>
              <a:rPr lang="de-DE" dirty="0"/>
              <a:t>und stellen sie es über Anordnen &gt; In den </a:t>
            </a:r>
            <a:r>
              <a:rPr lang="de-DE" dirty="0" err="1"/>
              <a:t>Hintergrun</a:t>
            </a:r>
            <a:r>
              <a:rPr lang="de-DE" noProof="0" dirty="0"/>
              <a:t>.</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angeklickten Platzhalter einfügen. Format </a:t>
            </a:r>
            <a:r>
              <a:rPr lang="de-DE" dirty="0"/>
              <a:t>32,15 x 19,05 cm.</a:t>
            </a:r>
          </a:p>
        </p:txBody>
      </p:sp>
      <p:pic>
        <p:nvPicPr>
          <p:cNvPr id="8" name="Grafik 7">
            <a:extLst>
              <a:ext uri="{FF2B5EF4-FFF2-40B4-BE49-F238E27FC236}">
                <a16:creationId xmlns:a16="http://schemas.microsoft.com/office/drawing/2014/main" id="{EEE1E612-707F-4D23-C8C3-CDFB9C5A250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9922" y="162000"/>
            <a:ext cx="232930" cy="302400"/>
          </a:xfrm>
          <a:prstGeom prst="rect">
            <a:avLst/>
          </a:prstGeom>
        </p:spPr>
      </p:pic>
      <p:cxnSp>
        <p:nvCxnSpPr>
          <p:cNvPr id="9" name="Gerader Verbinder 8">
            <a:extLst>
              <a:ext uri="{FF2B5EF4-FFF2-40B4-BE49-F238E27FC236}">
                <a16:creationId xmlns:a16="http://schemas.microsoft.com/office/drawing/2014/main" id="{A5CBBF42-C429-1410-51A4-1140F276B4DA}"/>
              </a:ext>
            </a:extLst>
          </p:cNvPr>
          <p:cNvCxnSpPr/>
          <p:nvPr userDrawn="1"/>
        </p:nvCxnSpPr>
        <p:spPr>
          <a:xfrm>
            <a:off x="612000" y="0"/>
            <a:ext cx="0" cy="685800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Foliennummernplatzhalter 5">
            <a:extLst>
              <a:ext uri="{FF2B5EF4-FFF2-40B4-BE49-F238E27FC236}">
                <a16:creationId xmlns:a16="http://schemas.microsoft.com/office/drawing/2014/main" id="{B90D4FD8-989A-C130-044E-326FCFA4F478}"/>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2" name="Textplatzhalter 2">
            <a:extLst>
              <a:ext uri="{FF2B5EF4-FFF2-40B4-BE49-F238E27FC236}">
                <a16:creationId xmlns:a16="http://schemas.microsoft.com/office/drawing/2014/main" id="{64275720-6411-CDF5-EA95-6D104DA725B7}"/>
              </a:ext>
            </a:extLst>
          </p:cNvPr>
          <p:cNvSpPr>
            <a:spLocks noGrp="1"/>
          </p:cNvSpPr>
          <p:nvPr>
            <p:ph type="body" idx="14" hasCustomPrompt="1"/>
          </p:nvPr>
        </p:nvSpPr>
        <p:spPr>
          <a:xfrm>
            <a:off x="1152000" y="302400"/>
            <a:ext cx="10490400" cy="180000"/>
          </a:xfrm>
        </p:spPr>
        <p:txBody>
          <a:bodyPr/>
          <a:lstStyle>
            <a:lvl1pPr marL="0" indent="0" algn="l">
              <a:lnSpc>
                <a:spcPct val="100000"/>
              </a:lnSpc>
              <a:spcBef>
                <a:spcPts val="0"/>
              </a:spcBef>
              <a:buNone/>
              <a:defRPr sz="1200">
                <a:solidFill>
                  <a:schemeClr val="bg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5" name="Titel 1">
            <a:extLst>
              <a:ext uri="{FF2B5EF4-FFF2-40B4-BE49-F238E27FC236}">
                <a16:creationId xmlns:a16="http://schemas.microsoft.com/office/drawing/2014/main" id="{9FECAABE-2362-3A99-4413-803664AB73FD}"/>
              </a:ext>
            </a:extLst>
          </p:cNvPr>
          <p:cNvSpPr>
            <a:spLocks noGrp="1"/>
          </p:cNvSpPr>
          <p:nvPr>
            <p:ph type="title" hasCustomPrompt="1"/>
          </p:nvPr>
        </p:nvSpPr>
        <p:spPr>
          <a:xfrm>
            <a:off x="1153318" y="484127"/>
            <a:ext cx="10488614" cy="468000"/>
          </a:xfrm>
        </p:spPr>
        <p:txBody>
          <a:bodyPr/>
          <a:lstStyle>
            <a:lvl1pPr>
              <a:defRPr>
                <a:solidFill>
                  <a:schemeClr val="bg1"/>
                </a:solidFill>
              </a:defRPr>
            </a:lvl1pPr>
          </a:lstStyle>
          <a:p>
            <a:r>
              <a:rPr lang="de-DE" dirty="0"/>
              <a:t>Headline Sparkasse Head 28pt ein- bis max. zweizeilig #13</a:t>
            </a:r>
          </a:p>
        </p:txBody>
      </p:sp>
      <p:pic>
        <p:nvPicPr>
          <p:cNvPr id="11" name="Grafik 10">
            <a:extLst>
              <a:ext uri="{FF2B5EF4-FFF2-40B4-BE49-F238E27FC236}">
                <a16:creationId xmlns:a16="http://schemas.microsoft.com/office/drawing/2014/main" id="{BD2F4368-F7A8-4BA1-BABF-A8B3C53979D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3883275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Video-Folie">
    <p:bg>
      <p:bgPr>
        <a:solidFill>
          <a:schemeClr val="tx1"/>
        </a:solidFill>
        <a:effectLst/>
      </p:bgPr>
    </p:bg>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B010F72A-BD22-21C0-7378-614825734ED8}"/>
              </a:ext>
            </a:extLst>
          </p:cNvPr>
          <p:cNvSpPr>
            <a:spLocks noGrp="1"/>
          </p:cNvSpPr>
          <p:nvPr>
            <p:ph type="ftr" sz="quarter" idx="3"/>
          </p:nvPr>
        </p:nvSpPr>
        <p:spPr>
          <a:xfrm rot="16200000">
            <a:off x="-2564672" y="3373734"/>
            <a:ext cx="5742117" cy="144000"/>
          </a:xfrm>
          <a:prstGeom prst="rect">
            <a:avLst/>
          </a:prstGeom>
        </p:spPr>
        <p:txBody>
          <a:bodyPr vert="horz" lIns="0" tIns="0" rIns="0" bIns="28800" rtlCol="0" anchor="ctr">
            <a:noAutofit/>
          </a:bodyPr>
          <a:lstStyle>
            <a:lvl1pPr algn="ctr">
              <a:lnSpc>
                <a:spcPts val="1200"/>
              </a:lnSpc>
              <a:defRPr sz="700" cap="all" spc="80" baseline="0">
                <a:solidFill>
                  <a:schemeClr val="bg1">
                    <a:alpha val="0"/>
                  </a:schemeClr>
                </a:solidFill>
              </a:defRPr>
            </a:lvl1pPr>
          </a:lstStyle>
          <a:p>
            <a:r>
              <a:rPr lang="de-DE"/>
              <a:t>Titel der Präsentation | Name | Ort, Datum</a:t>
            </a:r>
            <a:endParaRPr lang="de-DE" dirty="0"/>
          </a:p>
        </p:txBody>
      </p:sp>
      <p:sp>
        <p:nvSpPr>
          <p:cNvPr id="8" name="Medienplatzhalter 7">
            <a:extLst>
              <a:ext uri="{FF2B5EF4-FFF2-40B4-BE49-F238E27FC236}">
                <a16:creationId xmlns:a16="http://schemas.microsoft.com/office/drawing/2014/main" id="{E56DD4CA-6146-7937-6958-46699AA02ED5}"/>
              </a:ext>
            </a:extLst>
          </p:cNvPr>
          <p:cNvSpPr>
            <a:spLocks noGrp="1"/>
          </p:cNvSpPr>
          <p:nvPr>
            <p:ph type="media" sz="quarter" idx="13" hasCustomPrompt="1"/>
          </p:nvPr>
        </p:nvSpPr>
        <p:spPr>
          <a:xfrm>
            <a:off x="0" y="0"/>
            <a:ext cx="12193200" cy="6858000"/>
          </a:xfrm>
          <a:solidFill>
            <a:schemeClr val="bg1">
              <a:lumMod val="95000"/>
            </a:schemeClr>
          </a:solidFill>
        </p:spPr>
        <p:txBody>
          <a:bodyPr lIns="72000" tIns="36000"/>
          <a:lstStyle>
            <a:lvl1pPr>
              <a:spcBef>
                <a:spcPts val="0"/>
              </a:spcBef>
              <a:defRPr sz="900"/>
            </a:lvl1pPr>
          </a:lstStyle>
          <a:p>
            <a:r>
              <a:rPr lang="de-DE" noProof="0" dirty="0"/>
              <a:t>Bitte fügen Sie ein Video über Klick auf das Symbol im Platzhalter ein.</a:t>
            </a:r>
            <a:br>
              <a:rPr lang="de-DE" noProof="0" dirty="0"/>
            </a:br>
            <a:r>
              <a:rPr lang="de-DE" noProof="0" dirty="0"/>
              <a:t>Oder mit Klick auf den Platzhalter und der rechten Maustaste den Befehl „Video einfügen“ auswählen. </a:t>
            </a:r>
          </a:p>
          <a:p>
            <a:r>
              <a:rPr lang="de-DE" noProof="0" dirty="0"/>
              <a:t>Oder ein Video aus der Zwischenablage in den angeklickten Platzhalter einfügen. Format </a:t>
            </a:r>
            <a:r>
              <a:rPr lang="de-DE" dirty="0"/>
              <a:t>33,87 x 19,05 cm.</a:t>
            </a:r>
          </a:p>
        </p:txBody>
      </p:sp>
      <p:pic>
        <p:nvPicPr>
          <p:cNvPr id="6" name="Grafik 5">
            <a:extLst>
              <a:ext uri="{FF2B5EF4-FFF2-40B4-BE49-F238E27FC236}">
                <a16:creationId xmlns:a16="http://schemas.microsoft.com/office/drawing/2014/main" id="{D105B1A3-7888-422B-8459-5B83C9A899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442924" y="6036552"/>
            <a:ext cx="625055" cy="700790"/>
          </a:xfrm>
          <a:prstGeom prst="rect">
            <a:avLst/>
          </a:prstGeom>
        </p:spPr>
      </p:pic>
    </p:spTree>
    <p:extLst>
      <p:ext uri="{BB962C8B-B14F-4D97-AF65-F5344CB8AC3E}">
        <p14:creationId xmlns:p14="http://schemas.microsoft.com/office/powerpoint/2010/main" val="23632490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Mockup-Folie #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Mockup-Folie #1</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Fußzeilenplatzhalter 3">
            <a:extLst>
              <a:ext uri="{FF2B5EF4-FFF2-40B4-BE49-F238E27FC236}">
                <a16:creationId xmlns:a16="http://schemas.microsoft.com/office/drawing/2014/main" id="{7AEC34B0-20CC-3187-B106-26A3E1B73850}"/>
              </a:ext>
            </a:extLst>
          </p:cNvPr>
          <p:cNvSpPr>
            <a:spLocks noGrp="1"/>
          </p:cNvSpPr>
          <p:nvPr>
            <p:ph type="ftr" sz="quarter" idx="16"/>
          </p:nvPr>
        </p:nvSpPr>
        <p:spPr/>
        <p:txBody>
          <a:bodyPr/>
          <a:lstStyle/>
          <a:p>
            <a:r>
              <a:rPr lang="de-DE"/>
              <a:t>Titel der Präsentation | Name | Ort, Datum</a:t>
            </a:r>
            <a:endParaRPr lang="de-DE" dirty="0"/>
          </a:p>
        </p:txBody>
      </p:sp>
      <p:sp>
        <p:nvSpPr>
          <p:cNvPr id="5" name="Textplatzhalter 2">
            <a:extLst>
              <a:ext uri="{FF2B5EF4-FFF2-40B4-BE49-F238E27FC236}">
                <a16:creationId xmlns:a16="http://schemas.microsoft.com/office/drawing/2014/main" id="{2B8221D4-A2C9-9171-3C19-A03B535ADFBB}"/>
              </a:ext>
            </a:extLst>
          </p:cNvPr>
          <p:cNvSpPr>
            <a:spLocks noGrp="1"/>
          </p:cNvSpPr>
          <p:nvPr>
            <p:ph type="body" idx="17" hasCustomPrompt="1"/>
          </p:nvPr>
        </p:nvSpPr>
        <p:spPr>
          <a:xfrm>
            <a:off x="1152000" y="6200274"/>
            <a:ext cx="10190396" cy="124925"/>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26" name="Bildplatzhalter 25">
            <a:extLst>
              <a:ext uri="{FF2B5EF4-FFF2-40B4-BE49-F238E27FC236}">
                <a16:creationId xmlns:a16="http://schemas.microsoft.com/office/drawing/2014/main" id="{E0FC838F-3880-1AD6-A575-C42AB089E25E}"/>
              </a:ext>
            </a:extLst>
          </p:cNvPr>
          <p:cNvSpPr>
            <a:spLocks noGrp="1"/>
          </p:cNvSpPr>
          <p:nvPr>
            <p:ph type="pic" sz="quarter" idx="15" hasCustomPrompt="1"/>
          </p:nvPr>
        </p:nvSpPr>
        <p:spPr>
          <a:xfrm>
            <a:off x="7915227" y="1720516"/>
            <a:ext cx="2111542" cy="4479759"/>
          </a:xfrm>
          <a:custGeom>
            <a:avLst/>
            <a:gdLst>
              <a:gd name="connsiteX0" fmla="*/ 200280 w 2111542"/>
              <a:gd name="connsiteY0" fmla="*/ 0 h 4465722"/>
              <a:gd name="connsiteX1" fmla="*/ 486997 w 2111542"/>
              <a:gd name="connsiteY1" fmla="*/ 0 h 4465722"/>
              <a:gd name="connsiteX2" fmla="*/ 479257 w 2111542"/>
              <a:gd name="connsiteY2" fmla="*/ 38335 h 4465722"/>
              <a:gd name="connsiteX3" fmla="*/ 601343 w 2111542"/>
              <a:gd name="connsiteY3" fmla="*/ 160421 h 4465722"/>
              <a:gd name="connsiteX4" fmla="*/ 1512203 w 2111542"/>
              <a:gd name="connsiteY4" fmla="*/ 160421 h 4465722"/>
              <a:gd name="connsiteX5" fmla="*/ 1634289 w 2111542"/>
              <a:gd name="connsiteY5" fmla="*/ 38335 h 4465722"/>
              <a:gd name="connsiteX6" fmla="*/ 1626549 w 2111542"/>
              <a:gd name="connsiteY6" fmla="*/ 0 h 4465722"/>
              <a:gd name="connsiteX7" fmla="*/ 1911262 w 2111542"/>
              <a:gd name="connsiteY7" fmla="*/ 0 h 4465722"/>
              <a:gd name="connsiteX8" fmla="*/ 2111542 w 2111542"/>
              <a:gd name="connsiteY8" fmla="*/ 200280 h 4465722"/>
              <a:gd name="connsiteX9" fmla="*/ 2111542 w 2111542"/>
              <a:gd name="connsiteY9" fmla="*/ 4265442 h 4465722"/>
              <a:gd name="connsiteX10" fmla="*/ 1911262 w 2111542"/>
              <a:gd name="connsiteY10" fmla="*/ 4465722 h 4465722"/>
              <a:gd name="connsiteX11" fmla="*/ 200280 w 2111542"/>
              <a:gd name="connsiteY11" fmla="*/ 4465722 h 4465722"/>
              <a:gd name="connsiteX12" fmla="*/ 0 w 2111542"/>
              <a:gd name="connsiteY12" fmla="*/ 4265442 h 4465722"/>
              <a:gd name="connsiteX13" fmla="*/ 0 w 2111542"/>
              <a:gd name="connsiteY13" fmla="*/ 200280 h 4465722"/>
              <a:gd name="connsiteX14" fmla="*/ 200280 w 2111542"/>
              <a:gd name="connsiteY14" fmla="*/ 0 h 4465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11542" h="4465722">
                <a:moveTo>
                  <a:pt x="200280" y="0"/>
                </a:moveTo>
                <a:lnTo>
                  <a:pt x="486997" y="0"/>
                </a:lnTo>
                <a:lnTo>
                  <a:pt x="479257" y="38335"/>
                </a:lnTo>
                <a:cubicBezTo>
                  <a:pt x="479257" y="105761"/>
                  <a:pt x="533917" y="160421"/>
                  <a:pt x="601343" y="160421"/>
                </a:cubicBezTo>
                <a:lnTo>
                  <a:pt x="1512203" y="160421"/>
                </a:lnTo>
                <a:cubicBezTo>
                  <a:pt x="1579629" y="160421"/>
                  <a:pt x="1634289" y="105761"/>
                  <a:pt x="1634289" y="38335"/>
                </a:cubicBezTo>
                <a:lnTo>
                  <a:pt x="1626549" y="0"/>
                </a:lnTo>
                <a:lnTo>
                  <a:pt x="1911262" y="0"/>
                </a:lnTo>
                <a:cubicBezTo>
                  <a:pt x="2021874" y="0"/>
                  <a:pt x="2111542" y="89668"/>
                  <a:pt x="2111542" y="200280"/>
                </a:cubicBezTo>
                <a:lnTo>
                  <a:pt x="2111542" y="4265442"/>
                </a:lnTo>
                <a:cubicBezTo>
                  <a:pt x="2111542" y="4376054"/>
                  <a:pt x="2021874" y="4465722"/>
                  <a:pt x="1911262" y="4465722"/>
                </a:cubicBezTo>
                <a:lnTo>
                  <a:pt x="200280" y="4465722"/>
                </a:lnTo>
                <a:cubicBezTo>
                  <a:pt x="89668" y="4465722"/>
                  <a:pt x="0" y="4376054"/>
                  <a:pt x="0" y="4265442"/>
                </a:cubicBezTo>
                <a:lnTo>
                  <a:pt x="0" y="200280"/>
                </a:lnTo>
                <a:cubicBezTo>
                  <a:pt x="0" y="89668"/>
                  <a:pt x="89668" y="0"/>
                  <a:pt x="200280" y="0"/>
                </a:cubicBezTo>
                <a:close/>
              </a:path>
            </a:pathLst>
          </a:custGeom>
          <a:noFill/>
        </p:spPr>
        <p:txBody>
          <a:bodyPr wrap="square" tIns="360000">
            <a:noAutofit/>
          </a:bodyPr>
          <a:lstStyle>
            <a:lvl1pPr algn="ctr">
              <a:lnSpc>
                <a:spcPct val="100000"/>
              </a:lnSpc>
              <a:spcBef>
                <a:spcPts val="0"/>
              </a:spcBef>
              <a:defRPr sz="950"/>
            </a:lvl1pPr>
          </a:lstStyle>
          <a:p>
            <a:r>
              <a:rPr lang="de-DE" noProof="0" dirty="0"/>
              <a:t>Bitte fügen Sie ein Bild über Klick </a:t>
            </a:r>
            <a:br>
              <a:rPr lang="de-DE" noProof="0" dirty="0"/>
            </a:br>
            <a:r>
              <a:rPr lang="de-DE" noProof="0" dirty="0"/>
              <a:t>auf das Symbol im Platzhalter ein.</a:t>
            </a:r>
            <a:br>
              <a:rPr lang="de-DE" noProof="0" dirty="0"/>
            </a:br>
            <a:r>
              <a:rPr lang="de-DE" noProof="0" dirty="0"/>
              <a:t>Oder mit Klick auf den Platzhalter </a:t>
            </a:r>
            <a:br>
              <a:rPr lang="de-DE" noProof="0" dirty="0"/>
            </a:br>
            <a:r>
              <a:rPr lang="de-DE" noProof="0" dirty="0"/>
              <a:t>und der rechten Maustaste </a:t>
            </a:r>
            <a:br>
              <a:rPr lang="de-DE" noProof="0" dirty="0"/>
            </a:br>
            <a:r>
              <a:rPr lang="de-DE" noProof="0" dirty="0"/>
              <a:t>den Befehl „Bild einfügen“ </a:t>
            </a:r>
            <a:br>
              <a:rPr lang="de-DE" noProof="0" dirty="0"/>
            </a:br>
            <a:r>
              <a:rPr lang="de-DE" noProof="0" dirty="0"/>
              <a:t>auswählen. Oder ein Bild aus </a:t>
            </a:r>
            <a:br>
              <a:rPr lang="de-DE" noProof="0" dirty="0"/>
            </a:br>
            <a:r>
              <a:rPr lang="de-DE" noProof="0" dirty="0"/>
              <a:t>der Zwischenablage in den </a:t>
            </a:r>
            <a:br>
              <a:rPr lang="de-DE" noProof="0" dirty="0"/>
            </a:br>
            <a:r>
              <a:rPr lang="de-DE" noProof="0" dirty="0"/>
              <a:t>angeklickten Platzhalter einfügen. </a:t>
            </a:r>
            <a:br>
              <a:rPr lang="de-DE" noProof="0" dirty="0"/>
            </a:br>
            <a:r>
              <a:rPr lang="de-DE" noProof="0" dirty="0"/>
              <a:t>Format </a:t>
            </a:r>
            <a:r>
              <a:rPr lang="de-DE" dirty="0"/>
              <a:t>5,87 x 12,44 cm.</a:t>
            </a:r>
          </a:p>
        </p:txBody>
      </p:sp>
      <p:sp>
        <p:nvSpPr>
          <p:cNvPr id="8" name="Inhaltsplatzhalter 2">
            <a:extLst>
              <a:ext uri="{FF2B5EF4-FFF2-40B4-BE49-F238E27FC236}">
                <a16:creationId xmlns:a16="http://schemas.microsoft.com/office/drawing/2014/main" id="{3A07F1A6-0364-4636-B0FD-73374061C9D2}"/>
              </a:ext>
            </a:extLst>
          </p:cNvPr>
          <p:cNvSpPr>
            <a:spLocks noGrp="1"/>
          </p:cNvSpPr>
          <p:nvPr>
            <p:ph idx="18" hasCustomPrompt="1"/>
          </p:nvPr>
        </p:nvSpPr>
        <p:spPr>
          <a:xfrm>
            <a:off x="1153527" y="1565999"/>
            <a:ext cx="4917839"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430990389"/>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Mockup-Folie #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Mockup-Folie #2</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4" name="Fußzeilenplatzhalter 3">
            <a:extLst>
              <a:ext uri="{FF2B5EF4-FFF2-40B4-BE49-F238E27FC236}">
                <a16:creationId xmlns:a16="http://schemas.microsoft.com/office/drawing/2014/main" id="{AAA33AA8-9CAC-3492-3865-3D78C0DBD234}"/>
              </a:ext>
            </a:extLst>
          </p:cNvPr>
          <p:cNvSpPr>
            <a:spLocks noGrp="1"/>
          </p:cNvSpPr>
          <p:nvPr>
            <p:ph type="ftr" sz="quarter" idx="15"/>
          </p:nvPr>
        </p:nvSpPr>
        <p:spPr/>
        <p:txBody>
          <a:bodyPr/>
          <a:lstStyle/>
          <a:p>
            <a:r>
              <a:rPr lang="de-DE"/>
              <a:t>Titel der Präsentation | Name | Ort, Datum</a:t>
            </a:r>
            <a:endParaRPr lang="de-DE" dirty="0"/>
          </a:p>
        </p:txBody>
      </p:sp>
      <p:sp>
        <p:nvSpPr>
          <p:cNvPr id="8" name="Textplatzhalter 2">
            <a:extLst>
              <a:ext uri="{FF2B5EF4-FFF2-40B4-BE49-F238E27FC236}">
                <a16:creationId xmlns:a16="http://schemas.microsoft.com/office/drawing/2014/main" id="{7846DD82-0332-8564-685F-C282CC53A221}"/>
              </a:ext>
            </a:extLst>
          </p:cNvPr>
          <p:cNvSpPr>
            <a:spLocks noGrp="1"/>
          </p:cNvSpPr>
          <p:nvPr>
            <p:ph type="body" idx="17" hasCustomPrompt="1"/>
          </p:nvPr>
        </p:nvSpPr>
        <p:spPr>
          <a:xfrm>
            <a:off x="1152000" y="6192982"/>
            <a:ext cx="10190396" cy="132218"/>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12" name="Picture Placeholder 8">
            <a:extLst>
              <a:ext uri="{FF2B5EF4-FFF2-40B4-BE49-F238E27FC236}">
                <a16:creationId xmlns:a16="http://schemas.microsoft.com/office/drawing/2014/main" id="{881DC0CE-F9B5-00F4-D385-745EBC2AB6D7}"/>
              </a:ext>
            </a:extLst>
          </p:cNvPr>
          <p:cNvSpPr>
            <a:spLocks noGrp="1"/>
          </p:cNvSpPr>
          <p:nvPr>
            <p:ph type="pic" sz="quarter" idx="10" hasCustomPrompt="1"/>
          </p:nvPr>
        </p:nvSpPr>
        <p:spPr>
          <a:xfrm>
            <a:off x="5396418" y="1799566"/>
            <a:ext cx="5464513" cy="3430800"/>
          </a:xfrm>
          <a:prstGeom prst="rect">
            <a:avLst/>
          </a:prstGeom>
          <a:noFill/>
        </p:spPr>
        <p:txBody>
          <a:bodyPr wrap="square" lIns="36000" tIns="36000">
            <a:noAutofit/>
          </a:bodyPr>
          <a:lstStyle>
            <a:lvl1pPr marL="0" indent="0" algn="ctr">
              <a:lnSpc>
                <a:spcPct val="100000"/>
              </a:lnSpc>
              <a:spcBef>
                <a:spcPts val="0"/>
              </a:spcBef>
              <a:spcAft>
                <a:spcPts val="0"/>
              </a:spcAft>
              <a:buClr>
                <a:schemeClr val="tx2"/>
              </a:buClr>
              <a:buFont typeface="Arial" panose="020B0604020202020204" pitchFamily="34" charset="0"/>
              <a:buNone/>
              <a:defRPr sz="1000"/>
            </a:lvl1pPr>
          </a:lstStyle>
          <a:p>
            <a:r>
              <a:rPr lang="de-DE" noProof="0" dirty="0"/>
              <a:t>Bitte fügen Sie ein Bild über Klick auf das Symbol im Platzhalter ein.</a:t>
            </a:r>
            <a:br>
              <a:rPr lang="de-DE" noProof="0" dirty="0"/>
            </a:br>
            <a:r>
              <a:rPr lang="de-DE" noProof="0" dirty="0"/>
              <a:t>Oder mit Klick auf den Platzhalter und der rechten Maustaste </a:t>
            </a:r>
            <a:br>
              <a:rPr lang="de-DE" noProof="0" dirty="0"/>
            </a:br>
            <a:r>
              <a:rPr lang="de-DE" noProof="0" dirty="0"/>
              <a:t>den Befehl „Bild einfügen“ auswählen. Oder ein Bild aus der Zwischenablage </a:t>
            </a:r>
            <a:br>
              <a:rPr lang="de-DE" noProof="0" dirty="0"/>
            </a:br>
            <a:r>
              <a:rPr lang="de-DE" noProof="0" dirty="0"/>
              <a:t>in den angeklickten Platzhalter einfügen. Format 15,18 x 9,5 cm.</a:t>
            </a:r>
          </a:p>
        </p:txBody>
      </p:sp>
      <p:sp>
        <p:nvSpPr>
          <p:cNvPr id="3" name="Inhaltsplatzhalter 2">
            <a:extLst>
              <a:ext uri="{FF2B5EF4-FFF2-40B4-BE49-F238E27FC236}">
                <a16:creationId xmlns:a16="http://schemas.microsoft.com/office/drawing/2014/main" id="{6E9468DE-4895-6680-1BEC-D4253351E75D}"/>
              </a:ext>
            </a:extLst>
          </p:cNvPr>
          <p:cNvSpPr>
            <a:spLocks noGrp="1"/>
          </p:cNvSpPr>
          <p:nvPr>
            <p:ph idx="18" hasCustomPrompt="1"/>
          </p:nvPr>
        </p:nvSpPr>
        <p:spPr>
          <a:xfrm>
            <a:off x="1153527" y="1565999"/>
            <a:ext cx="3375273"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963916835"/>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Mockup-Folie #3">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Mockup-Folie #3</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5" name="Fußzeilenplatzhalter 4">
            <a:extLst>
              <a:ext uri="{FF2B5EF4-FFF2-40B4-BE49-F238E27FC236}">
                <a16:creationId xmlns:a16="http://schemas.microsoft.com/office/drawing/2014/main" id="{6760F1AF-B16C-07AA-F1A8-B1DE2D33EA24}"/>
              </a:ext>
            </a:extLst>
          </p:cNvPr>
          <p:cNvSpPr>
            <a:spLocks noGrp="1"/>
          </p:cNvSpPr>
          <p:nvPr>
            <p:ph type="ftr" sz="quarter" idx="15"/>
          </p:nvPr>
        </p:nvSpPr>
        <p:spPr/>
        <p:txBody>
          <a:bodyPr/>
          <a:lstStyle/>
          <a:p>
            <a:r>
              <a:rPr lang="de-DE"/>
              <a:t>Titel der Präsentation | Name | Ort, Datum</a:t>
            </a:r>
            <a:endParaRPr lang="de-DE" dirty="0"/>
          </a:p>
        </p:txBody>
      </p:sp>
      <p:sp>
        <p:nvSpPr>
          <p:cNvPr id="7" name="Textplatzhalter 2">
            <a:extLst>
              <a:ext uri="{FF2B5EF4-FFF2-40B4-BE49-F238E27FC236}">
                <a16:creationId xmlns:a16="http://schemas.microsoft.com/office/drawing/2014/main" id="{DF28E3EA-AEF4-4B3B-7ADB-4C7816B9D18A}"/>
              </a:ext>
            </a:extLst>
          </p:cNvPr>
          <p:cNvSpPr>
            <a:spLocks noGrp="1"/>
          </p:cNvSpPr>
          <p:nvPr>
            <p:ph type="body" idx="17" hasCustomPrompt="1"/>
          </p:nvPr>
        </p:nvSpPr>
        <p:spPr>
          <a:xfrm>
            <a:off x="1152000" y="6181200"/>
            <a:ext cx="5256000"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8" name="Picture Placeholder 8">
            <a:extLst>
              <a:ext uri="{FF2B5EF4-FFF2-40B4-BE49-F238E27FC236}">
                <a16:creationId xmlns:a16="http://schemas.microsoft.com/office/drawing/2014/main" id="{ADF869EA-A822-2479-DCCB-749E96B2C36B}"/>
              </a:ext>
            </a:extLst>
          </p:cNvPr>
          <p:cNvSpPr>
            <a:spLocks noGrp="1"/>
          </p:cNvSpPr>
          <p:nvPr>
            <p:ph type="pic" sz="quarter" idx="10" hasCustomPrompt="1"/>
          </p:nvPr>
        </p:nvSpPr>
        <p:spPr>
          <a:xfrm>
            <a:off x="7459506" y="1768788"/>
            <a:ext cx="3292509" cy="4391689"/>
          </a:xfrm>
          <a:prstGeom prst="roundRect">
            <a:avLst>
              <a:gd name="adj" fmla="val 1668"/>
            </a:avLst>
          </a:prstGeom>
          <a:noFill/>
        </p:spPr>
        <p:txBody>
          <a:bodyPr wrap="square" lIns="36000" tIns="36000">
            <a:noAutofit/>
          </a:bodyPr>
          <a:lstStyle>
            <a:lvl1pPr marL="0" indent="0" algn="ctr">
              <a:lnSpc>
                <a:spcPct val="100000"/>
              </a:lnSpc>
              <a:spcBef>
                <a:spcPts val="0"/>
              </a:spcBef>
              <a:spcAft>
                <a:spcPts val="0"/>
              </a:spcAft>
              <a:buClr>
                <a:schemeClr val="tx2"/>
              </a:buClr>
              <a:buFont typeface="Arial" panose="020B0604020202020204" pitchFamily="34" charset="0"/>
              <a:buNone/>
              <a:defRPr sz="1000"/>
            </a:lvl1pPr>
          </a:lstStyle>
          <a:p>
            <a:r>
              <a:rPr lang="de-DE" noProof="0" dirty="0"/>
              <a:t>Bitte fügen Sie ein Bild über Klick </a:t>
            </a:r>
            <a:br>
              <a:rPr lang="de-DE" noProof="0" dirty="0"/>
            </a:br>
            <a:r>
              <a:rPr lang="de-DE" noProof="0" dirty="0"/>
              <a:t>auf das Symbol im Platzhalter ein. </a:t>
            </a:r>
            <a:br>
              <a:rPr lang="de-DE" noProof="0" dirty="0"/>
            </a:br>
            <a:r>
              <a:rPr lang="de-DE" noProof="0" dirty="0"/>
              <a:t>Oder mit Klick auf den Platzhalter und der rechten Maustaste den Befehl „Bild einfügen“ auswählen. </a:t>
            </a:r>
            <a:br>
              <a:rPr lang="de-DE" noProof="0" dirty="0"/>
            </a:br>
            <a:r>
              <a:rPr lang="de-DE" noProof="0" dirty="0"/>
              <a:t>Oder ein Bild aus der Zwischen-ablage in den </a:t>
            </a:r>
            <a:br>
              <a:rPr lang="de-DE" noProof="0" dirty="0"/>
            </a:br>
            <a:r>
              <a:rPr lang="de-DE" noProof="0" dirty="0"/>
              <a:t>angeklickten Platzhalter einfügen. </a:t>
            </a:r>
            <a:br>
              <a:rPr lang="de-DE" noProof="0" dirty="0"/>
            </a:br>
            <a:r>
              <a:rPr lang="de-DE" noProof="0" dirty="0"/>
              <a:t>Format 9,15 x 12,2 cm.</a:t>
            </a:r>
          </a:p>
        </p:txBody>
      </p:sp>
      <p:sp>
        <p:nvSpPr>
          <p:cNvPr id="3" name="Inhaltsplatzhalter 2">
            <a:extLst>
              <a:ext uri="{FF2B5EF4-FFF2-40B4-BE49-F238E27FC236}">
                <a16:creationId xmlns:a16="http://schemas.microsoft.com/office/drawing/2014/main" id="{F1C8DA12-C7BD-F01D-8103-0FFD27ECD76D}"/>
              </a:ext>
            </a:extLst>
          </p:cNvPr>
          <p:cNvSpPr>
            <a:spLocks noGrp="1"/>
          </p:cNvSpPr>
          <p:nvPr>
            <p:ph idx="18" hasCustomPrompt="1"/>
          </p:nvPr>
        </p:nvSpPr>
        <p:spPr>
          <a:xfrm>
            <a:off x="1153527" y="1565999"/>
            <a:ext cx="4917839"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3663819460"/>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Mockup-Folie 4">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Mockup-Folie #4</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400"/>
            <a:ext cx="10490400" cy="180000"/>
          </a:xfrm>
        </p:spPr>
        <p:txBody>
          <a:bodyPr/>
          <a:lstStyle>
            <a:lvl1pPr marL="0" indent="0" algn="l">
              <a:lnSpc>
                <a:spcPct val="100000"/>
              </a:lnSpc>
              <a:spcBef>
                <a:spcPts val="0"/>
              </a:spcBef>
              <a:buNone/>
              <a:defRPr lang="de-DE" sz="1200" kern="1200" dirty="0">
                <a:solidFill>
                  <a:schemeClr val="tx1"/>
                </a:solidFill>
                <a:latin typeface="Sparkasse Rg" panose="020B0504050602020204" pitchFamily="34" charset="0"/>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60" name="Textplatzhalter 2">
            <a:extLst>
              <a:ext uri="{FF2B5EF4-FFF2-40B4-BE49-F238E27FC236}">
                <a16:creationId xmlns:a16="http://schemas.microsoft.com/office/drawing/2014/main" id="{C3A06311-3B59-B39A-C4DB-B7A03984A019}"/>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7" name="Textplatzhalter 2">
            <a:extLst>
              <a:ext uri="{FF2B5EF4-FFF2-40B4-BE49-F238E27FC236}">
                <a16:creationId xmlns:a16="http://schemas.microsoft.com/office/drawing/2014/main" id="{DF28E3EA-AEF4-4B3B-7ADB-4C7816B9D18A}"/>
              </a:ext>
            </a:extLst>
          </p:cNvPr>
          <p:cNvSpPr>
            <a:spLocks noGrp="1"/>
          </p:cNvSpPr>
          <p:nvPr>
            <p:ph type="body" idx="17" hasCustomPrompt="1"/>
          </p:nvPr>
        </p:nvSpPr>
        <p:spPr>
          <a:xfrm>
            <a:off x="1152000" y="6181200"/>
            <a:ext cx="5256000" cy="144000"/>
          </a:xfrm>
        </p:spPr>
        <p:txBody>
          <a:bodyPr anchor="b" anchorCtr="0"/>
          <a:lstStyle>
            <a:lvl1pPr marL="0" indent="0" algn="l">
              <a:lnSpc>
                <a:spcPct val="100000"/>
              </a:lnSpc>
              <a:spcBef>
                <a:spcPts val="0"/>
              </a:spcBef>
              <a:buNone/>
              <a:defRPr sz="80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noProof="0" dirty="0"/>
              <a:t>Optionale Quellenangabe: Sparkasse Light 8pt</a:t>
            </a:r>
          </a:p>
        </p:txBody>
      </p:sp>
      <p:sp>
        <p:nvSpPr>
          <p:cNvPr id="4" name="Bildplatzhalter 16">
            <a:extLst>
              <a:ext uri="{FF2B5EF4-FFF2-40B4-BE49-F238E27FC236}">
                <a16:creationId xmlns:a16="http://schemas.microsoft.com/office/drawing/2014/main" id="{07C9C1A3-C6AA-F496-78F1-60C54CD5C8F2}"/>
              </a:ext>
            </a:extLst>
          </p:cNvPr>
          <p:cNvSpPr>
            <a:spLocks noGrp="1"/>
          </p:cNvSpPr>
          <p:nvPr>
            <p:ph type="pic" sz="quarter" idx="10" hasCustomPrompt="1"/>
          </p:nvPr>
        </p:nvSpPr>
        <p:spPr>
          <a:xfrm>
            <a:off x="7776839" y="1373819"/>
            <a:ext cx="3351320" cy="4103703"/>
          </a:xfrm>
          <a:custGeom>
            <a:avLst/>
            <a:gdLst>
              <a:gd name="connsiteX0" fmla="*/ 749422 w 3351320"/>
              <a:gd name="connsiteY0" fmla="*/ 0 h 4103703"/>
              <a:gd name="connsiteX1" fmla="*/ 2601898 w 3351320"/>
              <a:gd name="connsiteY1" fmla="*/ 0 h 4103703"/>
              <a:gd name="connsiteX2" fmla="*/ 3351320 w 3351320"/>
              <a:gd name="connsiteY2" fmla="*/ 749422 h 4103703"/>
              <a:gd name="connsiteX3" fmla="*/ 3351320 w 3351320"/>
              <a:gd name="connsiteY3" fmla="*/ 3354281 h 4103703"/>
              <a:gd name="connsiteX4" fmla="*/ 2601898 w 3351320"/>
              <a:gd name="connsiteY4" fmla="*/ 4103703 h 4103703"/>
              <a:gd name="connsiteX5" fmla="*/ 749422 w 3351320"/>
              <a:gd name="connsiteY5" fmla="*/ 4103703 h 4103703"/>
              <a:gd name="connsiteX6" fmla="*/ 0 w 3351320"/>
              <a:gd name="connsiteY6" fmla="*/ 3354281 h 4103703"/>
              <a:gd name="connsiteX7" fmla="*/ 0 w 3351320"/>
              <a:gd name="connsiteY7" fmla="*/ 749422 h 4103703"/>
              <a:gd name="connsiteX8" fmla="*/ 749422 w 3351320"/>
              <a:gd name="connsiteY8" fmla="*/ 0 h 41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1320" h="4103703">
                <a:moveTo>
                  <a:pt x="749422" y="0"/>
                </a:moveTo>
                <a:lnTo>
                  <a:pt x="2601898" y="0"/>
                </a:lnTo>
                <a:cubicBezTo>
                  <a:pt x="3015792" y="0"/>
                  <a:pt x="3351320" y="335528"/>
                  <a:pt x="3351320" y="749422"/>
                </a:cubicBezTo>
                <a:lnTo>
                  <a:pt x="3351320" y="3354281"/>
                </a:lnTo>
                <a:cubicBezTo>
                  <a:pt x="3351320" y="3768175"/>
                  <a:pt x="3015792" y="4103703"/>
                  <a:pt x="2601898" y="4103703"/>
                </a:cubicBezTo>
                <a:lnTo>
                  <a:pt x="749422" y="4103703"/>
                </a:lnTo>
                <a:cubicBezTo>
                  <a:pt x="335528" y="4103703"/>
                  <a:pt x="0" y="3768175"/>
                  <a:pt x="0" y="3354281"/>
                </a:cubicBezTo>
                <a:lnTo>
                  <a:pt x="0" y="749422"/>
                </a:lnTo>
                <a:cubicBezTo>
                  <a:pt x="0" y="335528"/>
                  <a:pt x="335528" y="0"/>
                  <a:pt x="749422" y="0"/>
                </a:cubicBezTo>
                <a:close/>
              </a:path>
            </a:pathLst>
          </a:custGeom>
          <a:solidFill>
            <a:schemeClr val="bg1"/>
          </a:solidFill>
        </p:spPr>
        <p:txBody>
          <a:bodyPr wrap="square" lIns="36000" tIns="144000">
            <a:noAutofit/>
          </a:bodyPr>
          <a:lstStyle>
            <a:lvl1pPr marL="0" indent="0" algn="ctr">
              <a:lnSpc>
                <a:spcPct val="100000"/>
              </a:lnSpc>
              <a:spcBef>
                <a:spcPts val="0"/>
              </a:spcBef>
              <a:spcAft>
                <a:spcPts val="300"/>
              </a:spcAft>
              <a:buClr>
                <a:schemeClr val="tx2"/>
              </a:buClr>
              <a:buFont typeface="Arial" panose="020B0604020202020204" pitchFamily="34" charset="0"/>
              <a:buNone/>
              <a:defRPr sz="1000"/>
            </a:lvl1pPr>
          </a:lstStyle>
          <a:p>
            <a:r>
              <a:rPr lang="de-DE" noProof="0" dirty="0"/>
              <a:t>Bitte fügen Sie ein Bild über Klick </a:t>
            </a:r>
            <a:br>
              <a:rPr lang="de-DE" noProof="0" dirty="0"/>
            </a:br>
            <a:r>
              <a:rPr lang="de-DE" noProof="0" dirty="0"/>
              <a:t>auf das Symbol im Platzhalter ein.</a:t>
            </a:r>
            <a:br>
              <a:rPr lang="de-DE" noProof="0" dirty="0"/>
            </a:br>
            <a:r>
              <a:rPr lang="de-DE" noProof="0" dirty="0"/>
              <a:t>Oder mit Klick auf den Platzhalter und der </a:t>
            </a:r>
            <a:br>
              <a:rPr lang="de-DE" noProof="0" dirty="0"/>
            </a:br>
            <a:r>
              <a:rPr lang="de-DE" noProof="0" dirty="0"/>
              <a:t>rechten Maustaste den Befehl „Bild einfügen“ </a:t>
            </a:r>
            <a:br>
              <a:rPr lang="de-DE" noProof="0" dirty="0"/>
            </a:br>
            <a:r>
              <a:rPr lang="de-DE" noProof="0" dirty="0"/>
              <a:t>auswählen. Oder ein Bild aus der Zwischenablage </a:t>
            </a:r>
            <a:br>
              <a:rPr lang="de-DE" noProof="0" dirty="0"/>
            </a:br>
            <a:r>
              <a:rPr lang="de-DE" noProof="0" dirty="0"/>
              <a:t>in den angeklickten Platzhalter einfügen. </a:t>
            </a:r>
            <a:br>
              <a:rPr lang="de-DE" noProof="0" dirty="0"/>
            </a:br>
            <a:r>
              <a:rPr lang="de-DE" noProof="0" dirty="0"/>
              <a:t>Format 9,31 x 11,4 cm.</a:t>
            </a:r>
          </a:p>
        </p:txBody>
      </p:sp>
      <p:sp>
        <p:nvSpPr>
          <p:cNvPr id="5" name="Fußzeilenplatzhalter 4">
            <a:extLst>
              <a:ext uri="{FF2B5EF4-FFF2-40B4-BE49-F238E27FC236}">
                <a16:creationId xmlns:a16="http://schemas.microsoft.com/office/drawing/2014/main" id="{6760F1AF-B16C-07AA-F1A8-B1DE2D33EA24}"/>
              </a:ext>
            </a:extLst>
          </p:cNvPr>
          <p:cNvSpPr>
            <a:spLocks noGrp="1"/>
          </p:cNvSpPr>
          <p:nvPr>
            <p:ph type="ftr" sz="quarter" idx="15"/>
          </p:nvPr>
        </p:nvSpPr>
        <p:spPr/>
        <p:txBody>
          <a:bodyPr/>
          <a:lstStyle/>
          <a:p>
            <a:r>
              <a:rPr lang="de-DE"/>
              <a:t>Titel der Präsentation | Name | Ort, Datum</a:t>
            </a:r>
            <a:endParaRPr lang="de-DE" dirty="0"/>
          </a:p>
        </p:txBody>
      </p:sp>
      <p:sp>
        <p:nvSpPr>
          <p:cNvPr id="3" name="Inhaltsplatzhalter 2">
            <a:extLst>
              <a:ext uri="{FF2B5EF4-FFF2-40B4-BE49-F238E27FC236}">
                <a16:creationId xmlns:a16="http://schemas.microsoft.com/office/drawing/2014/main" id="{9049C178-C84C-C374-146D-9B5256D30C93}"/>
              </a:ext>
            </a:extLst>
          </p:cNvPr>
          <p:cNvSpPr>
            <a:spLocks noGrp="1"/>
          </p:cNvSpPr>
          <p:nvPr>
            <p:ph idx="18" hasCustomPrompt="1"/>
          </p:nvPr>
        </p:nvSpPr>
        <p:spPr>
          <a:xfrm>
            <a:off x="1153527" y="1565999"/>
            <a:ext cx="4917839" cy="4734000"/>
          </a:xfrm>
        </p:spPr>
        <p:txBody>
          <a:bodyPr/>
          <a:lstStyle/>
          <a:p>
            <a:pPr lvl="0"/>
            <a:r>
              <a:rPr lang="de-DE" dirty="0"/>
              <a:t>Erste Ebene Sparkasse Light 14pt. Texthervorhebungen manuell in Sparkasse Medium. 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Tree>
    <p:extLst>
      <p:ext uri="{BB962C8B-B14F-4D97-AF65-F5344CB8AC3E}">
        <p14:creationId xmlns:p14="http://schemas.microsoft.com/office/powerpoint/2010/main" val="1128956683"/>
      </p:ext>
    </p:extLst>
  </p:cSld>
  <p:clrMapOvr>
    <a:masterClrMapping/>
  </p:clrMapOvr>
  <p:extLst>
    <p:ext uri="{DCECCB84-F9BA-43D5-87BE-67443E8EF086}">
      <p15:sldGuideLst xmlns:p15="http://schemas.microsoft.com/office/powerpoint/2012/main">
        <p15:guide id="1" pos="3973">
          <p15:clr>
            <a:srgbClr val="FBAE40"/>
          </p15:clr>
        </p15:guide>
        <p15:guide id="2" pos="4086">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Grafik-Übersicht #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Tabelle #1</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1" y="1260476"/>
            <a:ext cx="4865092" cy="5038724"/>
          </a:xfrm>
        </p:spPr>
        <p:txBody>
          <a:bodyPr/>
          <a:lstStyle>
            <a:lvl1pPr>
              <a:defRPr/>
            </a:lvl1pPr>
          </a:lstStyle>
          <a:p>
            <a:pPr lvl="0"/>
            <a:r>
              <a:rPr lang="de-DE" dirty="0"/>
              <a:t>Tabelle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dirty="0"/>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317"/>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4" name="Inhaltsplatzhalter 2">
            <a:extLst>
              <a:ext uri="{FF2B5EF4-FFF2-40B4-BE49-F238E27FC236}">
                <a16:creationId xmlns:a16="http://schemas.microsoft.com/office/drawing/2014/main" id="{2E21D476-910E-E0E4-0A8E-500FFE2ACB5B}"/>
              </a:ext>
            </a:extLst>
          </p:cNvPr>
          <p:cNvSpPr>
            <a:spLocks noGrp="1"/>
          </p:cNvSpPr>
          <p:nvPr>
            <p:ph idx="14" hasCustomPrompt="1"/>
          </p:nvPr>
        </p:nvSpPr>
        <p:spPr>
          <a:xfrm>
            <a:off x="6477304" y="1260475"/>
            <a:ext cx="4865092" cy="5038724"/>
          </a:xfrm>
        </p:spPr>
        <p:txBody>
          <a:bodyPr/>
          <a:lstStyle>
            <a:lvl1pPr>
              <a:defRPr/>
            </a:lvl1pPr>
          </a:lstStyle>
          <a:p>
            <a:pPr lvl="0"/>
            <a:r>
              <a:rPr lang="de-DE" dirty="0"/>
              <a:t>Tabelle</a:t>
            </a:r>
          </a:p>
        </p:txBody>
      </p:sp>
      <p:sp>
        <p:nvSpPr>
          <p:cNvPr id="5" name="Fußzeilenplatzhalter 4">
            <a:extLst>
              <a:ext uri="{FF2B5EF4-FFF2-40B4-BE49-F238E27FC236}">
                <a16:creationId xmlns:a16="http://schemas.microsoft.com/office/drawing/2014/main" id="{E01DBE8A-70F2-A5AB-ED97-F5564D9962F7}"/>
              </a:ext>
            </a:extLst>
          </p:cNvPr>
          <p:cNvSpPr>
            <a:spLocks noGrp="1"/>
          </p:cNvSpPr>
          <p:nvPr>
            <p:ph type="ftr" sz="quarter" idx="15"/>
          </p:nvPr>
        </p:nvSpPr>
        <p:spPr/>
        <p:txBody>
          <a:bodyPr/>
          <a:lstStyle/>
          <a:p>
            <a:r>
              <a:rPr lang="de-DE"/>
              <a:t>Titel der Präsentation | Name | Ort, Datum</a:t>
            </a:r>
            <a:endParaRPr lang="de-DE" dirty="0"/>
          </a:p>
        </p:txBody>
      </p:sp>
    </p:spTree>
    <p:extLst>
      <p:ext uri="{BB962C8B-B14F-4D97-AF65-F5344CB8AC3E}">
        <p14:creationId xmlns:p14="http://schemas.microsoft.com/office/powerpoint/2010/main" val="36007058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Grafik-Übersicht #2">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DDD21-CEEB-9115-EF05-767961325E33}"/>
              </a:ext>
            </a:extLst>
          </p:cNvPr>
          <p:cNvSpPr>
            <a:spLocks noGrp="1"/>
          </p:cNvSpPr>
          <p:nvPr>
            <p:ph type="title" hasCustomPrompt="1"/>
          </p:nvPr>
        </p:nvSpPr>
        <p:spPr>
          <a:xfrm>
            <a:off x="1150868" y="487784"/>
            <a:ext cx="10488614" cy="468000"/>
          </a:xfrm>
        </p:spPr>
        <p:txBody>
          <a:bodyPr/>
          <a:lstStyle>
            <a:lvl1pPr>
              <a:defRPr/>
            </a:lvl1pPr>
          </a:lstStyle>
          <a:p>
            <a:r>
              <a:rPr lang="de-DE" dirty="0"/>
              <a:t>Headline Sparkasse Head 28pt Tabelle #2</a:t>
            </a:r>
          </a:p>
        </p:txBody>
      </p:sp>
      <p:sp>
        <p:nvSpPr>
          <p:cNvPr id="3" name="Inhaltsplatzhalter 2">
            <a:extLst>
              <a:ext uri="{FF2B5EF4-FFF2-40B4-BE49-F238E27FC236}">
                <a16:creationId xmlns:a16="http://schemas.microsoft.com/office/drawing/2014/main" id="{64BF1D32-4D88-BAA8-62E5-552768B956AF}"/>
              </a:ext>
            </a:extLst>
          </p:cNvPr>
          <p:cNvSpPr>
            <a:spLocks noGrp="1"/>
          </p:cNvSpPr>
          <p:nvPr>
            <p:ph idx="1" hasCustomPrompt="1"/>
          </p:nvPr>
        </p:nvSpPr>
        <p:spPr>
          <a:xfrm>
            <a:off x="1152001" y="1260475"/>
            <a:ext cx="10190396" cy="5038725"/>
          </a:xfrm>
        </p:spPr>
        <p:txBody>
          <a:bodyPr/>
          <a:lstStyle>
            <a:lvl1pPr>
              <a:defRPr/>
            </a:lvl1pPr>
          </a:lstStyle>
          <a:p>
            <a:pPr lvl="0"/>
            <a:r>
              <a:rPr lang="de-DE" dirty="0"/>
              <a:t>Tabelle</a:t>
            </a:r>
          </a:p>
        </p:txBody>
      </p:sp>
      <p:sp>
        <p:nvSpPr>
          <p:cNvPr id="6" name="Foliennummernplatzhalter 5">
            <a:extLst>
              <a:ext uri="{FF2B5EF4-FFF2-40B4-BE49-F238E27FC236}">
                <a16:creationId xmlns:a16="http://schemas.microsoft.com/office/drawing/2014/main" id="{8EA2FDFA-7DBE-FFE5-63B4-B2787664D153}"/>
              </a:ext>
            </a:extLst>
          </p:cNvPr>
          <p:cNvSpPr>
            <a:spLocks noGrp="1"/>
          </p:cNvSpPr>
          <p:nvPr>
            <p:ph type="sldNum" sz="quarter" idx="12"/>
          </p:nvPr>
        </p:nvSpPr>
        <p:spPr/>
        <p:txBody>
          <a:bodyPr/>
          <a:lstStyle/>
          <a:p>
            <a:fld id="{59F716AE-B1C6-41F5-8EFD-31941EDB35D4}" type="slidenum">
              <a:rPr lang="de-DE" smtClean="0"/>
              <a:t>‹Nr.›</a:t>
            </a:fld>
            <a:endParaRPr lang="de-DE" dirty="0"/>
          </a:p>
        </p:txBody>
      </p:sp>
      <p:sp>
        <p:nvSpPr>
          <p:cNvPr id="9" name="Textplatzhalter 2">
            <a:extLst>
              <a:ext uri="{FF2B5EF4-FFF2-40B4-BE49-F238E27FC236}">
                <a16:creationId xmlns:a16="http://schemas.microsoft.com/office/drawing/2014/main" id="{5C2295AE-E0BE-E512-E730-75B000E4E628}"/>
              </a:ext>
            </a:extLst>
          </p:cNvPr>
          <p:cNvSpPr>
            <a:spLocks noGrp="1"/>
          </p:cNvSpPr>
          <p:nvPr>
            <p:ph type="body" idx="13" hasCustomPrompt="1"/>
          </p:nvPr>
        </p:nvSpPr>
        <p:spPr>
          <a:xfrm>
            <a:off x="1152000" y="302317"/>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4" name="Fußzeilenplatzhalter 3">
            <a:extLst>
              <a:ext uri="{FF2B5EF4-FFF2-40B4-BE49-F238E27FC236}">
                <a16:creationId xmlns:a16="http://schemas.microsoft.com/office/drawing/2014/main" id="{03D12EE8-0443-68C3-2AD9-3FD7DB97AE22}"/>
              </a:ext>
            </a:extLst>
          </p:cNvPr>
          <p:cNvSpPr>
            <a:spLocks noGrp="1"/>
          </p:cNvSpPr>
          <p:nvPr>
            <p:ph type="ftr" sz="quarter" idx="14"/>
          </p:nvPr>
        </p:nvSpPr>
        <p:spPr/>
        <p:txBody>
          <a:bodyPr/>
          <a:lstStyle/>
          <a:p>
            <a:r>
              <a:rPr lang="de-DE"/>
              <a:t>Titel der Präsentation | Name | Ort, Datum</a:t>
            </a:r>
            <a:endParaRPr lang="de-DE" dirty="0"/>
          </a:p>
        </p:txBody>
      </p:sp>
    </p:spTree>
    <p:extLst>
      <p:ext uri="{BB962C8B-B14F-4D97-AF65-F5344CB8AC3E}">
        <p14:creationId xmlns:p14="http://schemas.microsoft.com/office/powerpoint/2010/main" val="40528280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chlussfolie #1">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4C9472F0-A680-F551-2CE0-55510A127A22}"/>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 name="Textplatzhalter 2">
            <a:extLst>
              <a:ext uri="{FF2B5EF4-FFF2-40B4-BE49-F238E27FC236}">
                <a16:creationId xmlns:a16="http://schemas.microsoft.com/office/drawing/2014/main" id="{7FE0082D-19D5-8BF0-D404-DB6543B574A1}"/>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7" name="Textplatzhalter 2">
            <a:extLst>
              <a:ext uri="{FF2B5EF4-FFF2-40B4-BE49-F238E27FC236}">
                <a16:creationId xmlns:a16="http://schemas.microsoft.com/office/drawing/2014/main" id="{21463CB0-70E4-1CC6-2852-FA585A6618C7}"/>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a:t>
            </a:r>
          </a:p>
        </p:txBody>
      </p:sp>
      <p:sp>
        <p:nvSpPr>
          <p:cNvPr id="36" name="Bildplatzhalter 35">
            <a:extLst>
              <a:ext uri="{FF2B5EF4-FFF2-40B4-BE49-F238E27FC236}">
                <a16:creationId xmlns:a16="http://schemas.microsoft.com/office/drawing/2014/main" id="{817E9866-9929-F640-5DA4-DD8B3CF14969}"/>
              </a:ext>
            </a:extLst>
          </p:cNvPr>
          <p:cNvSpPr>
            <a:spLocks noGrp="1"/>
          </p:cNvSpPr>
          <p:nvPr>
            <p:ph type="pic" sz="quarter" idx="18" hasCustomPrompt="1"/>
          </p:nvPr>
        </p:nvSpPr>
        <p:spPr>
          <a:xfrm>
            <a:off x="1151999" y="1621464"/>
            <a:ext cx="3075947" cy="1890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Oder mit Klick auf den Platzhalter und der rechten Maustaste </a:t>
            </a:r>
            <a:br>
              <a:rPr lang="de-DE" dirty="0"/>
            </a:br>
            <a:r>
              <a:rPr lang="de-DE" dirty="0"/>
              <a:t>den Befehl „Bild einfügen“ auswählen. Oder ein Bild aus der Zwischenablage in den angeklickten Platzhalter einfügen. Format 9,35 x 5,25 cm.</a:t>
            </a:r>
          </a:p>
        </p:txBody>
      </p:sp>
      <p:sp>
        <p:nvSpPr>
          <p:cNvPr id="38" name="Inhaltsplatzhalter 2">
            <a:extLst>
              <a:ext uri="{FF2B5EF4-FFF2-40B4-BE49-F238E27FC236}">
                <a16:creationId xmlns:a16="http://schemas.microsoft.com/office/drawing/2014/main" id="{879E688B-AD51-34BE-008F-2C5E84AA2757}"/>
              </a:ext>
            </a:extLst>
          </p:cNvPr>
          <p:cNvSpPr>
            <a:spLocks noGrp="1"/>
          </p:cNvSpPr>
          <p:nvPr>
            <p:ph idx="19" hasCustomPrompt="1"/>
          </p:nvPr>
        </p:nvSpPr>
        <p:spPr>
          <a:xfrm>
            <a:off x="1152525" y="3801521"/>
            <a:ext cx="3079134" cy="2497679"/>
          </a:xfrm>
        </p:spPr>
        <p:txBody>
          <a:bodyPr/>
          <a:lstStyle>
            <a:lvl1pPr>
              <a:spcBef>
                <a:spcPts val="600"/>
              </a:spcBef>
              <a:defRPr sz="1400">
                <a:latin typeface="Sparkasse Medium" panose="020B0603080202020204" pitchFamily="34" charset="0"/>
              </a:defRPr>
            </a:lvl1pPr>
            <a:lvl2pPr marL="0" indent="0">
              <a:spcBef>
                <a:spcPts val="600"/>
              </a:spcBef>
              <a:buFontTx/>
              <a:buNone/>
              <a:defRPr sz="1400"/>
            </a:lvl2pPr>
            <a:lvl3pPr marL="216000">
              <a:spcBef>
                <a:spcPts val="600"/>
              </a:spcBef>
              <a:defRPr sz="1400"/>
            </a:lvl3pPr>
            <a:lvl4pPr marL="432000">
              <a:spcBef>
                <a:spcPts val="600"/>
              </a:spcBef>
              <a:defRPr sz="1400"/>
            </a:lvl4pPr>
            <a:lvl5pPr marL="648000">
              <a:spcBef>
                <a:spcPts val="600"/>
              </a:spcBef>
              <a:defRPr sz="1400"/>
            </a:lvl5pPr>
          </a:lstStyle>
          <a:p>
            <a:pPr lvl="0"/>
            <a:r>
              <a:rPr lang="de-DE" dirty="0"/>
              <a:t>Vorname Nachname Md 14pt</a:t>
            </a:r>
          </a:p>
          <a:p>
            <a:pPr lvl="1"/>
            <a:r>
              <a:rPr lang="de-DE" dirty="0"/>
              <a:t>Zweite Ebene Position </a:t>
            </a:r>
            <a:r>
              <a:rPr lang="de-DE" dirty="0" err="1"/>
              <a:t>Lt</a:t>
            </a:r>
            <a:r>
              <a:rPr lang="de-DE" dirty="0"/>
              <a:t> 14pt</a:t>
            </a:r>
          </a:p>
          <a:p>
            <a:pPr lvl="2"/>
            <a:r>
              <a:rPr lang="de-DE" dirty="0"/>
              <a:t>Dritte Ebene</a:t>
            </a:r>
          </a:p>
          <a:p>
            <a:pPr lvl="3"/>
            <a:r>
              <a:rPr lang="de-DE" dirty="0"/>
              <a:t>Vierte Ebene</a:t>
            </a:r>
          </a:p>
          <a:p>
            <a:pPr lvl="4"/>
            <a:r>
              <a:rPr lang="de-DE" dirty="0"/>
              <a:t>Fünfte Ebene</a:t>
            </a:r>
          </a:p>
        </p:txBody>
      </p:sp>
      <p:sp>
        <p:nvSpPr>
          <p:cNvPr id="39" name="Bildplatzhalter 35">
            <a:extLst>
              <a:ext uri="{FF2B5EF4-FFF2-40B4-BE49-F238E27FC236}">
                <a16:creationId xmlns:a16="http://schemas.microsoft.com/office/drawing/2014/main" id="{461B2A19-7C73-1B14-5D3D-5CCEFBDED6AF}"/>
              </a:ext>
            </a:extLst>
          </p:cNvPr>
          <p:cNvSpPr>
            <a:spLocks noGrp="1"/>
          </p:cNvSpPr>
          <p:nvPr>
            <p:ph type="pic" sz="quarter" idx="20" hasCustomPrompt="1"/>
          </p:nvPr>
        </p:nvSpPr>
        <p:spPr>
          <a:xfrm>
            <a:off x="4709883" y="1621564"/>
            <a:ext cx="3075947" cy="1890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Oder mit Klick auf den Platzhalter und der rechten Maustaste </a:t>
            </a:r>
            <a:br>
              <a:rPr lang="de-DE" dirty="0"/>
            </a:br>
            <a:r>
              <a:rPr lang="de-DE" dirty="0"/>
              <a:t>den Befehl „Bild einfügen“ auswählen. Oder ein Bild aus der Zwischenablage in den angeklickten Platzhalter einfügen. Format 9,35 x 5,25 cm.</a:t>
            </a:r>
          </a:p>
        </p:txBody>
      </p:sp>
      <p:sp>
        <p:nvSpPr>
          <p:cNvPr id="40" name="Bildplatzhalter 35">
            <a:extLst>
              <a:ext uri="{FF2B5EF4-FFF2-40B4-BE49-F238E27FC236}">
                <a16:creationId xmlns:a16="http://schemas.microsoft.com/office/drawing/2014/main" id="{1ABDF9DA-B5FA-DCA6-F1AC-B7D65D221A02}"/>
              </a:ext>
            </a:extLst>
          </p:cNvPr>
          <p:cNvSpPr>
            <a:spLocks noGrp="1"/>
          </p:cNvSpPr>
          <p:nvPr>
            <p:ph type="pic" sz="quarter" idx="21" hasCustomPrompt="1"/>
          </p:nvPr>
        </p:nvSpPr>
        <p:spPr>
          <a:xfrm>
            <a:off x="8266449" y="1620838"/>
            <a:ext cx="3075947" cy="1890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Oder mit Klick auf den Platzhalter und der rechten Maustaste </a:t>
            </a:r>
            <a:br>
              <a:rPr lang="de-DE" dirty="0"/>
            </a:br>
            <a:r>
              <a:rPr lang="de-DE" dirty="0"/>
              <a:t>den Befehl „Bild einfügen“ auswählen. Oder ein Bild aus der Zwischenablage in den angeklickten Platzhalter einfügen. Format 9,35 x 5,25 cm.</a:t>
            </a:r>
          </a:p>
        </p:txBody>
      </p:sp>
      <p:sp>
        <p:nvSpPr>
          <p:cNvPr id="41" name="Inhaltsplatzhalter 2">
            <a:extLst>
              <a:ext uri="{FF2B5EF4-FFF2-40B4-BE49-F238E27FC236}">
                <a16:creationId xmlns:a16="http://schemas.microsoft.com/office/drawing/2014/main" id="{AB46D1AB-DF6C-B897-6366-43830399C4D3}"/>
              </a:ext>
            </a:extLst>
          </p:cNvPr>
          <p:cNvSpPr>
            <a:spLocks noGrp="1"/>
          </p:cNvSpPr>
          <p:nvPr>
            <p:ph idx="22" hasCustomPrompt="1"/>
          </p:nvPr>
        </p:nvSpPr>
        <p:spPr>
          <a:xfrm>
            <a:off x="4710642" y="3801521"/>
            <a:ext cx="3079134" cy="2497679"/>
          </a:xfrm>
        </p:spPr>
        <p:txBody>
          <a:bodyPr/>
          <a:lstStyle>
            <a:lvl1pPr>
              <a:defRPr lang="de-DE" sz="1400" kern="1200" dirty="0">
                <a:solidFill>
                  <a:schemeClr val="tx1"/>
                </a:solidFill>
                <a:latin typeface="Sparkasse Medium" panose="020B0603080202020204" pitchFamily="34" charset="0"/>
                <a:ea typeface="+mn-ea"/>
                <a:cs typeface="+mn-cs"/>
              </a:defRPr>
            </a:lvl1pPr>
            <a:lvl2pPr marL="0" indent="0">
              <a:spcBef>
                <a:spcPts val="600"/>
              </a:spcBef>
              <a:buFontTx/>
              <a:buNone/>
              <a:defRPr sz="1400"/>
            </a:lvl2pPr>
            <a:lvl3pPr marL="216000">
              <a:spcBef>
                <a:spcPts val="600"/>
              </a:spcBef>
              <a:defRPr sz="1400"/>
            </a:lvl3pPr>
            <a:lvl4pPr marL="432000">
              <a:spcBef>
                <a:spcPts val="600"/>
              </a:spcBef>
              <a:defRPr sz="1400"/>
            </a:lvl4pPr>
            <a:lvl5pPr marL="648000">
              <a:spcBef>
                <a:spcPts val="600"/>
              </a:spcBef>
              <a:defRPr sz="1400"/>
            </a:lvl5pPr>
          </a:lstStyle>
          <a:p>
            <a:pPr marL="0" lvl="0" indent="0" algn="l" defTabSz="914400" rtl="0" eaLnBrk="1" latinLnBrk="0" hangingPunct="1">
              <a:lnSpc>
                <a:spcPct val="114000"/>
              </a:lnSpc>
              <a:spcBef>
                <a:spcPts val="600"/>
              </a:spcBef>
              <a:spcAft>
                <a:spcPts val="0"/>
              </a:spcAft>
              <a:buFontTx/>
              <a:buNone/>
            </a:pPr>
            <a:r>
              <a:rPr lang="de-DE" dirty="0"/>
              <a:t>Vorname Nachname Md 14pt</a:t>
            </a:r>
          </a:p>
          <a:p>
            <a:pPr lvl="1"/>
            <a:r>
              <a:rPr lang="de-DE" dirty="0"/>
              <a:t>Zweite Ebene Position </a:t>
            </a:r>
            <a:r>
              <a:rPr lang="de-DE" dirty="0" err="1"/>
              <a:t>Lt</a:t>
            </a:r>
            <a:r>
              <a:rPr lang="de-DE" dirty="0"/>
              <a:t> 14pt</a:t>
            </a:r>
          </a:p>
          <a:p>
            <a:pPr lvl="2"/>
            <a:r>
              <a:rPr lang="de-DE" dirty="0"/>
              <a:t>Dritte Ebene</a:t>
            </a:r>
          </a:p>
          <a:p>
            <a:pPr lvl="3"/>
            <a:r>
              <a:rPr lang="de-DE" dirty="0"/>
              <a:t>Vierte Ebene</a:t>
            </a:r>
          </a:p>
          <a:p>
            <a:pPr lvl="4"/>
            <a:r>
              <a:rPr lang="de-DE" dirty="0"/>
              <a:t>Fünfte Ebene</a:t>
            </a:r>
          </a:p>
        </p:txBody>
      </p:sp>
      <p:sp>
        <p:nvSpPr>
          <p:cNvPr id="42" name="Inhaltsplatzhalter 2">
            <a:extLst>
              <a:ext uri="{FF2B5EF4-FFF2-40B4-BE49-F238E27FC236}">
                <a16:creationId xmlns:a16="http://schemas.microsoft.com/office/drawing/2014/main" id="{475514C4-6B3D-92E1-DB05-EABB01543415}"/>
              </a:ext>
            </a:extLst>
          </p:cNvPr>
          <p:cNvSpPr>
            <a:spLocks noGrp="1"/>
          </p:cNvSpPr>
          <p:nvPr>
            <p:ph idx="23" hasCustomPrompt="1"/>
          </p:nvPr>
        </p:nvSpPr>
        <p:spPr>
          <a:xfrm>
            <a:off x="8264738" y="3801521"/>
            <a:ext cx="3079134" cy="2497679"/>
          </a:xfrm>
        </p:spPr>
        <p:txBody>
          <a:bodyPr/>
          <a:lstStyle>
            <a:lvl1pPr>
              <a:defRPr lang="de-DE" sz="1400" kern="1200" dirty="0">
                <a:solidFill>
                  <a:schemeClr val="tx1"/>
                </a:solidFill>
                <a:latin typeface="Sparkasse Medium" panose="020B0603080202020204" pitchFamily="34" charset="0"/>
                <a:ea typeface="+mn-ea"/>
                <a:cs typeface="+mn-cs"/>
              </a:defRPr>
            </a:lvl1pPr>
            <a:lvl2pPr marL="0" indent="0">
              <a:spcBef>
                <a:spcPts val="600"/>
              </a:spcBef>
              <a:buFontTx/>
              <a:buNone/>
              <a:defRPr sz="1400"/>
            </a:lvl2pPr>
            <a:lvl3pPr marL="216000">
              <a:spcBef>
                <a:spcPts val="600"/>
              </a:spcBef>
              <a:defRPr sz="1400"/>
            </a:lvl3pPr>
            <a:lvl4pPr marL="432000">
              <a:spcBef>
                <a:spcPts val="600"/>
              </a:spcBef>
              <a:defRPr sz="1400"/>
            </a:lvl4pPr>
            <a:lvl5pPr marL="648000">
              <a:spcBef>
                <a:spcPts val="600"/>
              </a:spcBef>
              <a:defRPr sz="1400"/>
            </a:lvl5pPr>
          </a:lstStyle>
          <a:p>
            <a:pPr marL="0" lvl="0" indent="0" algn="l" defTabSz="914400" rtl="0" eaLnBrk="1" latinLnBrk="0" hangingPunct="1">
              <a:lnSpc>
                <a:spcPct val="114000"/>
              </a:lnSpc>
              <a:spcBef>
                <a:spcPts val="600"/>
              </a:spcBef>
              <a:spcAft>
                <a:spcPts val="0"/>
              </a:spcAft>
              <a:buFontTx/>
              <a:buNone/>
            </a:pPr>
            <a:r>
              <a:rPr lang="de-DE" dirty="0"/>
              <a:t>Vorname Nachname Md 14pt</a:t>
            </a:r>
          </a:p>
          <a:p>
            <a:pPr lvl="1"/>
            <a:r>
              <a:rPr lang="de-DE" dirty="0"/>
              <a:t>Zweite Ebene Position </a:t>
            </a:r>
            <a:r>
              <a:rPr lang="de-DE" dirty="0" err="1"/>
              <a:t>Lt</a:t>
            </a:r>
            <a:r>
              <a:rPr lang="de-DE" dirty="0"/>
              <a:t> 13pt</a:t>
            </a:r>
          </a:p>
          <a:p>
            <a:pPr lvl="2"/>
            <a:r>
              <a:rPr lang="de-DE" dirty="0"/>
              <a:t>Dritte Ebene</a:t>
            </a:r>
          </a:p>
          <a:p>
            <a:pPr lvl="3"/>
            <a:r>
              <a:rPr lang="de-DE" dirty="0"/>
              <a:t>Vierte Ebene</a:t>
            </a:r>
          </a:p>
          <a:p>
            <a:pPr lvl="4"/>
            <a:r>
              <a:rPr lang="de-DE" dirty="0"/>
              <a:t>Fünfte Ebene</a:t>
            </a:r>
          </a:p>
        </p:txBody>
      </p:sp>
      <p:sp>
        <p:nvSpPr>
          <p:cNvPr id="6" name="Fußzeilenplatzhalter 5">
            <a:extLst>
              <a:ext uri="{FF2B5EF4-FFF2-40B4-BE49-F238E27FC236}">
                <a16:creationId xmlns:a16="http://schemas.microsoft.com/office/drawing/2014/main" id="{D0F3D02F-453D-F41E-DA8B-8D4C83FD1AD3}"/>
              </a:ext>
            </a:extLst>
          </p:cNvPr>
          <p:cNvSpPr>
            <a:spLocks noGrp="1"/>
          </p:cNvSpPr>
          <p:nvPr>
            <p:ph type="ftr" sz="quarter" idx="24"/>
          </p:nvPr>
        </p:nvSpPr>
        <p:spPr/>
        <p:txBody>
          <a:bodyPr/>
          <a:lstStyle/>
          <a:p>
            <a:r>
              <a:rPr lang="de-DE"/>
              <a:t>Titel der Präsentation | Name | Ort, Datum</a:t>
            </a:r>
          </a:p>
        </p:txBody>
      </p:sp>
    </p:spTree>
    <p:extLst>
      <p:ext uri="{BB962C8B-B14F-4D97-AF65-F5344CB8AC3E}">
        <p14:creationId xmlns:p14="http://schemas.microsoft.com/office/powerpoint/2010/main" val="10054336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chlussfolie #2">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4C9472F0-A680-F551-2CE0-55510A127A22}"/>
              </a:ext>
            </a:extLst>
          </p:cNvPr>
          <p:cNvSpPr>
            <a:spLocks noGrp="1"/>
          </p:cNvSpPr>
          <p:nvPr>
            <p:ph type="sldNum" sz="quarter" idx="12"/>
          </p:nvPr>
        </p:nvSpPr>
        <p:spPr/>
        <p:txBody>
          <a:bodyPr/>
          <a:lstStyle/>
          <a:p>
            <a:fld id="{59F716AE-B1C6-41F5-8EFD-31941EDB35D4}" type="slidenum">
              <a:rPr lang="de-DE" smtClean="0"/>
              <a:t>‹Nr.›</a:t>
            </a:fld>
            <a:endParaRPr lang="de-DE" dirty="0"/>
          </a:p>
        </p:txBody>
      </p:sp>
      <p:sp>
        <p:nvSpPr>
          <p:cNvPr id="3" name="Textplatzhalter 2">
            <a:extLst>
              <a:ext uri="{FF2B5EF4-FFF2-40B4-BE49-F238E27FC236}">
                <a16:creationId xmlns:a16="http://schemas.microsoft.com/office/drawing/2014/main" id="{7FE0082D-19D5-8BF0-D404-DB6543B574A1}"/>
              </a:ext>
            </a:extLst>
          </p:cNvPr>
          <p:cNvSpPr>
            <a:spLocks noGrp="1"/>
          </p:cNvSpPr>
          <p:nvPr>
            <p:ph type="body" idx="13" hasCustomPrompt="1"/>
          </p:nvPr>
        </p:nvSpPr>
        <p:spPr>
          <a:xfrm>
            <a:off x="1152000"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7" name="Textplatzhalter 2">
            <a:extLst>
              <a:ext uri="{FF2B5EF4-FFF2-40B4-BE49-F238E27FC236}">
                <a16:creationId xmlns:a16="http://schemas.microsoft.com/office/drawing/2014/main" id="{21463CB0-70E4-1CC6-2852-FA585A6618C7}"/>
              </a:ext>
            </a:extLst>
          </p:cNvPr>
          <p:cNvSpPr>
            <a:spLocks noGrp="1"/>
          </p:cNvSpPr>
          <p:nvPr>
            <p:ph type="body" idx="14" hasCustomPrompt="1"/>
          </p:nvPr>
        </p:nvSpPr>
        <p:spPr>
          <a:xfrm>
            <a:off x="1152000"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1153318" y="484127"/>
            <a:ext cx="10488614" cy="468000"/>
          </a:xfrm>
        </p:spPr>
        <p:txBody>
          <a:bodyPr/>
          <a:lstStyle>
            <a:lvl1pPr>
              <a:defRPr/>
            </a:lvl1pPr>
          </a:lstStyle>
          <a:p>
            <a:r>
              <a:rPr lang="de-DE" dirty="0"/>
              <a:t>Headline Sparkasse Head 28pt ein- bis max. zweizeilig </a:t>
            </a:r>
          </a:p>
        </p:txBody>
      </p:sp>
      <p:sp>
        <p:nvSpPr>
          <p:cNvPr id="38" name="Inhaltsplatzhalter 2">
            <a:extLst>
              <a:ext uri="{FF2B5EF4-FFF2-40B4-BE49-F238E27FC236}">
                <a16:creationId xmlns:a16="http://schemas.microsoft.com/office/drawing/2014/main" id="{879E688B-AD51-34BE-008F-2C5E84AA2757}"/>
              </a:ext>
            </a:extLst>
          </p:cNvPr>
          <p:cNvSpPr>
            <a:spLocks noGrp="1"/>
          </p:cNvSpPr>
          <p:nvPr>
            <p:ph idx="19" hasCustomPrompt="1"/>
          </p:nvPr>
        </p:nvSpPr>
        <p:spPr>
          <a:xfrm>
            <a:off x="1152525" y="1944439"/>
            <a:ext cx="3077264" cy="4354761"/>
          </a:xfrm>
          <a:noFill/>
        </p:spPr>
        <p:txBody>
          <a:bodyPr/>
          <a:lstStyle>
            <a:lvl1pPr>
              <a:spcBef>
                <a:spcPts val="600"/>
              </a:spcBef>
              <a:defRPr>
                <a:latin typeface="Sparkasse Medium" panose="020B0603080202020204" pitchFamily="34" charset="0"/>
              </a:defRPr>
            </a:lvl1pPr>
            <a:lvl2pPr marL="0" indent="0">
              <a:spcBef>
                <a:spcPts val="60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Vorname Nachname Md 14pt</a:t>
            </a:r>
          </a:p>
          <a:p>
            <a:pPr lvl="1"/>
            <a:r>
              <a:rPr lang="de-DE" dirty="0"/>
              <a:t>Zweite Ebene Position </a:t>
            </a:r>
            <a:r>
              <a:rPr lang="de-DE" dirty="0" err="1"/>
              <a:t>Lt</a:t>
            </a:r>
            <a:r>
              <a:rPr lang="de-DE" dirty="0"/>
              <a:t> 14pt</a:t>
            </a:r>
          </a:p>
          <a:p>
            <a:pPr lvl="2"/>
            <a:r>
              <a:rPr lang="de-DE" dirty="0"/>
              <a:t>Dritte Ebene</a:t>
            </a:r>
          </a:p>
          <a:p>
            <a:pPr lvl="3"/>
            <a:r>
              <a:rPr lang="de-DE" dirty="0"/>
              <a:t>Vierte Ebene</a:t>
            </a:r>
          </a:p>
          <a:p>
            <a:pPr lvl="4"/>
            <a:r>
              <a:rPr lang="de-DE" dirty="0"/>
              <a:t>Fünfte Ebene</a:t>
            </a:r>
          </a:p>
        </p:txBody>
      </p:sp>
      <p:sp>
        <p:nvSpPr>
          <p:cNvPr id="12" name="Inhaltsplatzhalter 2">
            <a:extLst>
              <a:ext uri="{FF2B5EF4-FFF2-40B4-BE49-F238E27FC236}">
                <a16:creationId xmlns:a16="http://schemas.microsoft.com/office/drawing/2014/main" id="{E198FAAA-BA71-2089-2DE6-74F55CA522EA}"/>
              </a:ext>
            </a:extLst>
          </p:cNvPr>
          <p:cNvSpPr>
            <a:spLocks noGrp="1"/>
          </p:cNvSpPr>
          <p:nvPr>
            <p:ph idx="20" hasCustomPrompt="1"/>
          </p:nvPr>
        </p:nvSpPr>
        <p:spPr>
          <a:xfrm>
            <a:off x="4709750" y="1944440"/>
            <a:ext cx="3077264" cy="4354453"/>
          </a:xfrm>
        </p:spPr>
        <p:txBody>
          <a:bodyPr/>
          <a:lstStyle>
            <a:lvl1pPr>
              <a:spcBef>
                <a:spcPts val="600"/>
              </a:spcBef>
              <a:defRPr>
                <a:latin typeface="Sparkasse Medium" panose="020B0603080202020204" pitchFamily="34" charset="0"/>
              </a:defRPr>
            </a:lvl1pPr>
            <a:lvl2pPr marL="0" indent="0">
              <a:spcBef>
                <a:spcPts val="60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Vorname Nachname Md 14pt</a:t>
            </a:r>
          </a:p>
          <a:p>
            <a:pPr lvl="1"/>
            <a:r>
              <a:rPr lang="de-DE" dirty="0"/>
              <a:t>Zweite Ebene Position </a:t>
            </a:r>
            <a:r>
              <a:rPr lang="de-DE" dirty="0" err="1"/>
              <a:t>Lt</a:t>
            </a:r>
            <a:r>
              <a:rPr lang="de-DE" dirty="0"/>
              <a:t> 14pt</a:t>
            </a:r>
          </a:p>
          <a:p>
            <a:pPr lvl="2"/>
            <a:r>
              <a:rPr lang="de-DE" dirty="0"/>
              <a:t>Dritte Ebene</a:t>
            </a:r>
          </a:p>
          <a:p>
            <a:pPr lvl="3"/>
            <a:r>
              <a:rPr lang="de-DE" dirty="0"/>
              <a:t>Vierte Ebene</a:t>
            </a:r>
          </a:p>
          <a:p>
            <a:pPr lvl="4"/>
            <a:r>
              <a:rPr lang="de-DE" dirty="0"/>
              <a:t>Fünfte Ebene</a:t>
            </a:r>
          </a:p>
        </p:txBody>
      </p:sp>
      <p:sp>
        <p:nvSpPr>
          <p:cNvPr id="14" name="Inhaltsplatzhalter 2">
            <a:extLst>
              <a:ext uri="{FF2B5EF4-FFF2-40B4-BE49-F238E27FC236}">
                <a16:creationId xmlns:a16="http://schemas.microsoft.com/office/drawing/2014/main" id="{F3CB4BEB-5EBA-1A1C-1847-9AE4D08DD3FC}"/>
              </a:ext>
            </a:extLst>
          </p:cNvPr>
          <p:cNvSpPr>
            <a:spLocks noGrp="1"/>
          </p:cNvSpPr>
          <p:nvPr>
            <p:ph idx="21" hasCustomPrompt="1"/>
          </p:nvPr>
        </p:nvSpPr>
        <p:spPr>
          <a:xfrm>
            <a:off x="8265132" y="1944440"/>
            <a:ext cx="3077264" cy="4354453"/>
          </a:xfrm>
        </p:spPr>
        <p:txBody>
          <a:bodyPr/>
          <a:lstStyle>
            <a:lvl1pPr>
              <a:spcBef>
                <a:spcPts val="600"/>
              </a:spcBef>
              <a:defRPr>
                <a:latin typeface="Sparkasse Medium" panose="020B0603080202020204" pitchFamily="34" charset="0"/>
              </a:defRPr>
            </a:lvl1pPr>
            <a:lvl2pPr marL="0" indent="0">
              <a:spcBef>
                <a:spcPts val="60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Vorname Nachname Md 14pt</a:t>
            </a:r>
          </a:p>
          <a:p>
            <a:pPr lvl="1"/>
            <a:r>
              <a:rPr lang="de-DE" dirty="0"/>
              <a:t>Zweite Ebene Position </a:t>
            </a:r>
            <a:r>
              <a:rPr lang="de-DE" dirty="0" err="1"/>
              <a:t>Lt</a:t>
            </a:r>
            <a:r>
              <a:rPr lang="de-DE" dirty="0"/>
              <a:t> 14pt</a:t>
            </a:r>
          </a:p>
          <a:p>
            <a:pPr lvl="2"/>
            <a:r>
              <a:rPr lang="de-DE" dirty="0"/>
              <a:t>Dritte Ebene</a:t>
            </a:r>
          </a:p>
          <a:p>
            <a:pPr lvl="3"/>
            <a:r>
              <a:rPr lang="de-DE" dirty="0"/>
              <a:t>Vierte Ebene</a:t>
            </a:r>
          </a:p>
          <a:p>
            <a:pPr lvl="4"/>
            <a:r>
              <a:rPr lang="de-DE" dirty="0"/>
              <a:t>Fünfte Ebene</a:t>
            </a:r>
          </a:p>
        </p:txBody>
      </p:sp>
      <p:sp>
        <p:nvSpPr>
          <p:cNvPr id="19" name="Textplatzhalter 2">
            <a:extLst>
              <a:ext uri="{FF2B5EF4-FFF2-40B4-BE49-F238E27FC236}">
                <a16:creationId xmlns:a16="http://schemas.microsoft.com/office/drawing/2014/main" id="{7526A466-E56F-46AC-EE5A-DB7460E4DAA3}"/>
              </a:ext>
            </a:extLst>
          </p:cNvPr>
          <p:cNvSpPr>
            <a:spLocks noGrp="1"/>
          </p:cNvSpPr>
          <p:nvPr>
            <p:ph type="body" idx="22" hasCustomPrompt="1"/>
          </p:nvPr>
        </p:nvSpPr>
        <p:spPr>
          <a:xfrm>
            <a:off x="1151662" y="1545456"/>
            <a:ext cx="3077264" cy="154739"/>
          </a:xfrm>
          <a:blipFill>
            <a:blip r:embed="rId2">
              <a:extLst>
                <a:ext uri="{96DAC541-7B7A-43D3-8B79-37D633B846F1}">
                  <asvg:svgBlip xmlns:asvg="http://schemas.microsoft.com/office/drawing/2016/SVG/main" r:embed="rId3"/>
                </a:ext>
              </a:extLst>
            </a:blip>
            <a:stretch>
              <a:fillRect t="46781" b="46784"/>
            </a:stretch>
          </a:blipFill>
        </p:spPr>
        <p:txBody>
          <a:bodyPr anchor="t" anchorCtr="0"/>
          <a:lstStyle>
            <a:lvl1pPr marL="0" indent="0" algn="l">
              <a:lnSpc>
                <a:spcPct val="100000"/>
              </a:lnSpc>
              <a:spcBef>
                <a:spcPts val="0"/>
              </a:spcBef>
              <a:buNone/>
              <a:defRPr sz="100">
                <a:blipFill>
                  <a:blip r:embed="rId4">
                    <a:extLst>
                      <a:ext uri="{96DAC541-7B7A-43D3-8B79-37D633B846F1}">
                        <asvg:svgBlip xmlns:asvg="http://schemas.microsoft.com/office/drawing/2016/SVG/main" r:embed="rId5"/>
                      </a:ext>
                    </a:extLst>
                  </a:blip>
                  <a:stretch>
                    <a:fillRect t="-12933" b="-12929"/>
                  </a:stretch>
                </a:blip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t>
            </a:r>
          </a:p>
        </p:txBody>
      </p:sp>
      <p:sp>
        <p:nvSpPr>
          <p:cNvPr id="20" name="Textplatzhalter 2">
            <a:extLst>
              <a:ext uri="{FF2B5EF4-FFF2-40B4-BE49-F238E27FC236}">
                <a16:creationId xmlns:a16="http://schemas.microsoft.com/office/drawing/2014/main" id="{7BC5A927-461E-1834-790A-050EA1E4B82A}"/>
              </a:ext>
            </a:extLst>
          </p:cNvPr>
          <p:cNvSpPr>
            <a:spLocks noGrp="1"/>
          </p:cNvSpPr>
          <p:nvPr>
            <p:ph type="body" idx="23" hasCustomPrompt="1"/>
          </p:nvPr>
        </p:nvSpPr>
        <p:spPr>
          <a:xfrm>
            <a:off x="4709750" y="1545456"/>
            <a:ext cx="3077264" cy="154739"/>
          </a:xfrm>
          <a:blipFill>
            <a:blip r:embed="rId2">
              <a:extLst>
                <a:ext uri="{96DAC541-7B7A-43D3-8B79-37D633B846F1}">
                  <asvg:svgBlip xmlns:asvg="http://schemas.microsoft.com/office/drawing/2016/SVG/main" r:embed="rId3"/>
                </a:ext>
              </a:extLst>
            </a:blip>
            <a:stretch>
              <a:fillRect t="46781" b="46784"/>
            </a:stretch>
          </a:blipFill>
        </p:spPr>
        <p:txBody>
          <a:bodyPr anchor="t" anchorCtr="0"/>
          <a:lstStyle>
            <a:lvl1pPr marL="0" indent="0" algn="l">
              <a:lnSpc>
                <a:spcPct val="100000"/>
              </a:lnSpc>
              <a:spcBef>
                <a:spcPts val="0"/>
              </a:spcBef>
              <a:buNone/>
              <a:defRPr sz="100">
                <a:blipFill>
                  <a:blip r:embed="rId4">
                    <a:extLst>
                      <a:ext uri="{96DAC541-7B7A-43D3-8B79-37D633B846F1}">
                        <asvg:svgBlip xmlns:asvg="http://schemas.microsoft.com/office/drawing/2016/SVG/main" r:embed="rId5"/>
                      </a:ext>
                    </a:extLst>
                  </a:blip>
                  <a:stretch>
                    <a:fillRect t="-12933" b="-12929"/>
                  </a:stretch>
                </a:blip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t>
            </a:r>
          </a:p>
        </p:txBody>
      </p:sp>
      <p:sp>
        <p:nvSpPr>
          <p:cNvPr id="21" name="Textplatzhalter 2">
            <a:extLst>
              <a:ext uri="{FF2B5EF4-FFF2-40B4-BE49-F238E27FC236}">
                <a16:creationId xmlns:a16="http://schemas.microsoft.com/office/drawing/2014/main" id="{BE5AE043-F4BB-BC6A-A6DA-F808F49A00DA}"/>
              </a:ext>
            </a:extLst>
          </p:cNvPr>
          <p:cNvSpPr>
            <a:spLocks noGrp="1"/>
          </p:cNvSpPr>
          <p:nvPr>
            <p:ph type="body" idx="24" hasCustomPrompt="1"/>
          </p:nvPr>
        </p:nvSpPr>
        <p:spPr>
          <a:xfrm>
            <a:off x="8265132" y="1545456"/>
            <a:ext cx="3077264" cy="154739"/>
          </a:xfrm>
          <a:blipFill>
            <a:blip r:embed="rId2">
              <a:extLst>
                <a:ext uri="{96DAC541-7B7A-43D3-8B79-37D633B846F1}">
                  <asvg:svgBlip xmlns:asvg="http://schemas.microsoft.com/office/drawing/2016/SVG/main" r:embed="rId3"/>
                </a:ext>
              </a:extLst>
            </a:blip>
            <a:stretch>
              <a:fillRect t="46781" b="46784"/>
            </a:stretch>
          </a:blipFill>
        </p:spPr>
        <p:txBody>
          <a:bodyPr anchor="t" anchorCtr="0"/>
          <a:lstStyle>
            <a:lvl1pPr marL="0" indent="0" algn="l">
              <a:lnSpc>
                <a:spcPct val="100000"/>
              </a:lnSpc>
              <a:spcBef>
                <a:spcPts val="0"/>
              </a:spcBef>
              <a:buNone/>
              <a:defRPr sz="100">
                <a:blipFill>
                  <a:blip r:embed="rId4">
                    <a:extLst>
                      <a:ext uri="{96DAC541-7B7A-43D3-8B79-37D633B846F1}">
                        <asvg:svgBlip xmlns:asvg="http://schemas.microsoft.com/office/drawing/2016/SVG/main" r:embed="rId5"/>
                      </a:ext>
                    </a:extLst>
                  </a:blip>
                  <a:stretch>
                    <a:fillRect t="-12933" b="-12929"/>
                  </a:stretch>
                </a:blip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a:t>
            </a:r>
          </a:p>
        </p:txBody>
      </p:sp>
      <p:sp>
        <p:nvSpPr>
          <p:cNvPr id="4" name="Fußzeilenplatzhalter 3">
            <a:extLst>
              <a:ext uri="{FF2B5EF4-FFF2-40B4-BE49-F238E27FC236}">
                <a16:creationId xmlns:a16="http://schemas.microsoft.com/office/drawing/2014/main" id="{DEBB5C08-E9AF-4222-A6A7-C039C143FEA0}"/>
              </a:ext>
            </a:extLst>
          </p:cNvPr>
          <p:cNvSpPr>
            <a:spLocks noGrp="1"/>
          </p:cNvSpPr>
          <p:nvPr>
            <p:ph type="ftr" sz="quarter" idx="25"/>
          </p:nvPr>
        </p:nvSpPr>
        <p:spPr/>
        <p:txBody>
          <a:bodyPr/>
          <a:lstStyle/>
          <a:p>
            <a:r>
              <a:rPr lang="de-DE"/>
              <a:t>Titel der Präsentation | Name | Ort, Datum</a:t>
            </a:r>
          </a:p>
        </p:txBody>
      </p:sp>
    </p:spTree>
    <p:extLst>
      <p:ext uri="{BB962C8B-B14F-4D97-AF65-F5344CB8AC3E}">
        <p14:creationId xmlns:p14="http://schemas.microsoft.com/office/powerpoint/2010/main" val="38911630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chlussfolie #3">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4C9472F0-A680-F551-2CE0-55510A127A22}"/>
              </a:ext>
            </a:extLst>
          </p:cNvPr>
          <p:cNvSpPr>
            <a:spLocks noGrp="1"/>
          </p:cNvSpPr>
          <p:nvPr>
            <p:ph type="sldNum" sz="quarter" idx="12"/>
          </p:nvPr>
        </p:nvSpPr>
        <p:spPr/>
        <p:txBody>
          <a:bodyPr/>
          <a:lstStyle/>
          <a:p>
            <a:fld id="{59F716AE-B1C6-41F5-8EFD-31941EDB35D4}" type="slidenum">
              <a:rPr lang="de-DE" smtClean="0"/>
              <a:t>‹Nr.›</a:t>
            </a:fld>
            <a:endParaRPr lang="de-DE"/>
          </a:p>
        </p:txBody>
      </p:sp>
      <p:sp>
        <p:nvSpPr>
          <p:cNvPr id="3" name="Textplatzhalter 2">
            <a:extLst>
              <a:ext uri="{FF2B5EF4-FFF2-40B4-BE49-F238E27FC236}">
                <a16:creationId xmlns:a16="http://schemas.microsoft.com/office/drawing/2014/main" id="{7FE0082D-19D5-8BF0-D404-DB6543B574A1}"/>
              </a:ext>
            </a:extLst>
          </p:cNvPr>
          <p:cNvSpPr>
            <a:spLocks noGrp="1"/>
          </p:cNvSpPr>
          <p:nvPr>
            <p:ph type="body" idx="13" hasCustomPrompt="1"/>
          </p:nvPr>
        </p:nvSpPr>
        <p:spPr>
          <a:xfrm>
            <a:off x="794551" y="266400"/>
            <a:ext cx="10490400" cy="180000"/>
          </a:xfrm>
        </p:spPr>
        <p:txBody>
          <a:bodyPr/>
          <a:lstStyle>
            <a:lvl1pPr marL="0" indent="0" algn="l">
              <a:lnSpc>
                <a:spcPct val="100000"/>
              </a:lnSpc>
              <a:spcBef>
                <a:spcPts val="0"/>
              </a:spcBef>
              <a:buNone/>
              <a:defRPr sz="1200">
                <a:solidFill>
                  <a:schemeClr val="tx1"/>
                </a:solidFill>
                <a:latin typeface="Sparkasse Rg" panose="020B05040506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Topline</a:t>
            </a:r>
            <a:r>
              <a:rPr lang="de-DE" dirty="0"/>
              <a:t> Sparkasse Regular 12pt</a:t>
            </a:r>
          </a:p>
        </p:txBody>
      </p:sp>
      <p:sp>
        <p:nvSpPr>
          <p:cNvPr id="7" name="Textplatzhalter 2">
            <a:extLst>
              <a:ext uri="{FF2B5EF4-FFF2-40B4-BE49-F238E27FC236}">
                <a16:creationId xmlns:a16="http://schemas.microsoft.com/office/drawing/2014/main" id="{21463CB0-70E4-1CC6-2852-FA585A6618C7}"/>
              </a:ext>
            </a:extLst>
          </p:cNvPr>
          <p:cNvSpPr>
            <a:spLocks noGrp="1"/>
          </p:cNvSpPr>
          <p:nvPr>
            <p:ph type="body" idx="14" hasCustomPrompt="1"/>
          </p:nvPr>
        </p:nvSpPr>
        <p:spPr>
          <a:xfrm>
            <a:off x="794551" y="972000"/>
            <a:ext cx="10490400" cy="324000"/>
          </a:xfrm>
        </p:spPr>
        <p:txBody>
          <a:bodyPr/>
          <a:lstStyle>
            <a:lvl1pPr marL="0" indent="0" algn="l">
              <a:lnSpc>
                <a:spcPct val="100000"/>
              </a:lnSpc>
              <a:spcBef>
                <a:spcPts val="0"/>
              </a:spcBef>
              <a:buNone/>
              <a:defRPr sz="1800">
                <a:solidFill>
                  <a:schemeClr val="tx2"/>
                </a:solidFill>
                <a:latin typeface="Sparkasse Medium" panose="020B060308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Optionale </a:t>
            </a:r>
            <a:r>
              <a:rPr lang="de-DE" dirty="0" err="1"/>
              <a:t>Subline</a:t>
            </a:r>
            <a:r>
              <a:rPr lang="de-DE" dirty="0"/>
              <a:t> einzeilig in Sparkasse Medium 18pt</a:t>
            </a:r>
          </a:p>
        </p:txBody>
      </p:sp>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795869" y="484127"/>
            <a:ext cx="10488614" cy="468000"/>
          </a:xfrm>
        </p:spPr>
        <p:txBody>
          <a:bodyPr/>
          <a:lstStyle>
            <a:lvl1pPr>
              <a:defRPr/>
            </a:lvl1pPr>
          </a:lstStyle>
          <a:p>
            <a:r>
              <a:rPr lang="de-DE" dirty="0"/>
              <a:t>Headline Sparkasse Head 28pt ein- bis max. zweizeilig </a:t>
            </a:r>
          </a:p>
        </p:txBody>
      </p:sp>
      <p:sp>
        <p:nvSpPr>
          <p:cNvPr id="36" name="Bildplatzhalter 35">
            <a:extLst>
              <a:ext uri="{FF2B5EF4-FFF2-40B4-BE49-F238E27FC236}">
                <a16:creationId xmlns:a16="http://schemas.microsoft.com/office/drawing/2014/main" id="{817E9866-9929-F640-5DA4-DD8B3CF14969}"/>
              </a:ext>
            </a:extLst>
          </p:cNvPr>
          <p:cNvSpPr>
            <a:spLocks noGrp="1"/>
          </p:cNvSpPr>
          <p:nvPr>
            <p:ph type="pic" sz="quarter" idx="18" hasCustomPrompt="1"/>
          </p:nvPr>
        </p:nvSpPr>
        <p:spPr>
          <a:xfrm>
            <a:off x="796458"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38" name="Inhaltsplatzhalter 2">
            <a:extLst>
              <a:ext uri="{FF2B5EF4-FFF2-40B4-BE49-F238E27FC236}">
                <a16:creationId xmlns:a16="http://schemas.microsoft.com/office/drawing/2014/main" id="{879E688B-AD51-34BE-008F-2C5E84AA2757}"/>
              </a:ext>
            </a:extLst>
          </p:cNvPr>
          <p:cNvSpPr>
            <a:spLocks noGrp="1"/>
          </p:cNvSpPr>
          <p:nvPr>
            <p:ph idx="19" hasCustomPrompt="1"/>
          </p:nvPr>
        </p:nvSpPr>
        <p:spPr>
          <a:xfrm>
            <a:off x="803404"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32" name="Bildplatzhalter 35">
            <a:extLst>
              <a:ext uri="{FF2B5EF4-FFF2-40B4-BE49-F238E27FC236}">
                <a16:creationId xmlns:a16="http://schemas.microsoft.com/office/drawing/2014/main" id="{45811CDE-E580-15BD-0797-02ADC0B15142}"/>
              </a:ext>
            </a:extLst>
          </p:cNvPr>
          <p:cNvSpPr>
            <a:spLocks noGrp="1"/>
          </p:cNvSpPr>
          <p:nvPr>
            <p:ph type="pic" sz="quarter" idx="20" hasCustomPrompt="1"/>
          </p:nvPr>
        </p:nvSpPr>
        <p:spPr>
          <a:xfrm>
            <a:off x="2575356"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33" name="Inhaltsplatzhalter 2">
            <a:extLst>
              <a:ext uri="{FF2B5EF4-FFF2-40B4-BE49-F238E27FC236}">
                <a16:creationId xmlns:a16="http://schemas.microsoft.com/office/drawing/2014/main" id="{5DB9AD0E-77D5-46BA-FA71-F13FE65A83E0}"/>
              </a:ext>
            </a:extLst>
          </p:cNvPr>
          <p:cNvSpPr>
            <a:spLocks noGrp="1"/>
          </p:cNvSpPr>
          <p:nvPr>
            <p:ph idx="21" hasCustomPrompt="1"/>
          </p:nvPr>
        </p:nvSpPr>
        <p:spPr>
          <a:xfrm>
            <a:off x="2581802"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34" name="Bildplatzhalter 35">
            <a:extLst>
              <a:ext uri="{FF2B5EF4-FFF2-40B4-BE49-F238E27FC236}">
                <a16:creationId xmlns:a16="http://schemas.microsoft.com/office/drawing/2014/main" id="{8908C699-57C4-8333-01F9-CE9CBBD6C7F7}"/>
              </a:ext>
            </a:extLst>
          </p:cNvPr>
          <p:cNvSpPr>
            <a:spLocks noGrp="1"/>
          </p:cNvSpPr>
          <p:nvPr>
            <p:ph type="pic" sz="quarter" idx="22" hasCustomPrompt="1"/>
          </p:nvPr>
        </p:nvSpPr>
        <p:spPr>
          <a:xfrm>
            <a:off x="4354254"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35" name="Inhaltsplatzhalter 2">
            <a:extLst>
              <a:ext uri="{FF2B5EF4-FFF2-40B4-BE49-F238E27FC236}">
                <a16:creationId xmlns:a16="http://schemas.microsoft.com/office/drawing/2014/main" id="{AC928720-2BDA-79F4-DE73-37CC9FFEF73D}"/>
              </a:ext>
            </a:extLst>
          </p:cNvPr>
          <p:cNvSpPr>
            <a:spLocks noGrp="1"/>
          </p:cNvSpPr>
          <p:nvPr>
            <p:ph idx="23" hasCustomPrompt="1"/>
          </p:nvPr>
        </p:nvSpPr>
        <p:spPr>
          <a:xfrm>
            <a:off x="4357437"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37" name="Bildplatzhalter 35">
            <a:extLst>
              <a:ext uri="{FF2B5EF4-FFF2-40B4-BE49-F238E27FC236}">
                <a16:creationId xmlns:a16="http://schemas.microsoft.com/office/drawing/2014/main" id="{147CE74B-258E-80F9-DCF0-F8754A3F79ED}"/>
              </a:ext>
            </a:extLst>
          </p:cNvPr>
          <p:cNvSpPr>
            <a:spLocks noGrp="1"/>
          </p:cNvSpPr>
          <p:nvPr>
            <p:ph type="pic" sz="quarter" idx="24" hasCustomPrompt="1"/>
          </p:nvPr>
        </p:nvSpPr>
        <p:spPr>
          <a:xfrm>
            <a:off x="6133152"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43" name="Inhaltsplatzhalter 2">
            <a:extLst>
              <a:ext uri="{FF2B5EF4-FFF2-40B4-BE49-F238E27FC236}">
                <a16:creationId xmlns:a16="http://schemas.microsoft.com/office/drawing/2014/main" id="{87CA2289-6E12-F79A-551E-BCD26657C34F}"/>
              </a:ext>
            </a:extLst>
          </p:cNvPr>
          <p:cNvSpPr>
            <a:spLocks noGrp="1"/>
          </p:cNvSpPr>
          <p:nvPr>
            <p:ph idx="25" hasCustomPrompt="1"/>
          </p:nvPr>
        </p:nvSpPr>
        <p:spPr>
          <a:xfrm>
            <a:off x="6135837"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44" name="Bildplatzhalter 35">
            <a:extLst>
              <a:ext uri="{FF2B5EF4-FFF2-40B4-BE49-F238E27FC236}">
                <a16:creationId xmlns:a16="http://schemas.microsoft.com/office/drawing/2014/main" id="{2B7C61FC-550C-AC67-8050-5B79719C0EB3}"/>
              </a:ext>
            </a:extLst>
          </p:cNvPr>
          <p:cNvSpPr>
            <a:spLocks noGrp="1"/>
          </p:cNvSpPr>
          <p:nvPr>
            <p:ph type="pic" sz="quarter" idx="26" hasCustomPrompt="1"/>
          </p:nvPr>
        </p:nvSpPr>
        <p:spPr>
          <a:xfrm>
            <a:off x="7912050"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45" name="Inhaltsplatzhalter 2">
            <a:extLst>
              <a:ext uri="{FF2B5EF4-FFF2-40B4-BE49-F238E27FC236}">
                <a16:creationId xmlns:a16="http://schemas.microsoft.com/office/drawing/2014/main" id="{F07555BD-892C-D8E1-AC9E-D7CC557EAD4D}"/>
              </a:ext>
            </a:extLst>
          </p:cNvPr>
          <p:cNvSpPr>
            <a:spLocks noGrp="1"/>
          </p:cNvSpPr>
          <p:nvPr>
            <p:ph idx="27" hasCustomPrompt="1"/>
          </p:nvPr>
        </p:nvSpPr>
        <p:spPr>
          <a:xfrm>
            <a:off x="7914239"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46" name="Bildplatzhalter 35">
            <a:extLst>
              <a:ext uri="{FF2B5EF4-FFF2-40B4-BE49-F238E27FC236}">
                <a16:creationId xmlns:a16="http://schemas.microsoft.com/office/drawing/2014/main" id="{1F511D09-5F69-B424-F989-3C131D3FB86C}"/>
              </a:ext>
            </a:extLst>
          </p:cNvPr>
          <p:cNvSpPr>
            <a:spLocks noGrp="1"/>
          </p:cNvSpPr>
          <p:nvPr>
            <p:ph type="pic" sz="quarter" idx="28" hasCustomPrompt="1"/>
          </p:nvPr>
        </p:nvSpPr>
        <p:spPr>
          <a:xfrm>
            <a:off x="9690950" y="1623404"/>
            <a:ext cx="1655215" cy="1602000"/>
          </a:xfrm>
          <a:noFill/>
        </p:spPr>
        <p:txBody>
          <a:bodyPr lIns="36000" tIns="36000"/>
          <a:lstStyle>
            <a:lvl1pPr>
              <a:lnSpc>
                <a:spcPct val="100000"/>
              </a:lnSpc>
              <a:spcBef>
                <a:spcPts val="0"/>
              </a:spcBef>
              <a:defRPr sz="900"/>
            </a:lvl1pPr>
          </a:lstStyle>
          <a:p>
            <a:r>
              <a:rPr lang="de-DE" dirty="0"/>
              <a:t>Bitte fügen Sie ein Bild über Klick auf das Symbol im Platzhalter ein.</a:t>
            </a:r>
            <a:br>
              <a:rPr lang="de-DE" dirty="0"/>
            </a:br>
            <a:r>
              <a:rPr lang="de-DE" dirty="0"/>
              <a:t>Format 4,45 x 4,45 cm.</a:t>
            </a:r>
          </a:p>
        </p:txBody>
      </p:sp>
      <p:sp>
        <p:nvSpPr>
          <p:cNvPr id="47" name="Inhaltsplatzhalter 2">
            <a:extLst>
              <a:ext uri="{FF2B5EF4-FFF2-40B4-BE49-F238E27FC236}">
                <a16:creationId xmlns:a16="http://schemas.microsoft.com/office/drawing/2014/main" id="{A6FA8EDB-3F20-68C3-3300-301AEEAB2381}"/>
              </a:ext>
            </a:extLst>
          </p:cNvPr>
          <p:cNvSpPr>
            <a:spLocks noGrp="1"/>
          </p:cNvSpPr>
          <p:nvPr>
            <p:ph idx="29" hasCustomPrompt="1"/>
          </p:nvPr>
        </p:nvSpPr>
        <p:spPr>
          <a:xfrm>
            <a:off x="9692641" y="3394145"/>
            <a:ext cx="1649756" cy="2905056"/>
          </a:xfrm>
        </p:spPr>
        <p:txBody>
          <a:bodyPr/>
          <a:lstStyle>
            <a:lvl1pPr>
              <a:spcBef>
                <a:spcPts val="600"/>
              </a:spcBef>
              <a:defRPr sz="1200">
                <a:latin typeface="Sparkasse Medium" panose="020B0603080202020204" pitchFamily="34" charset="0"/>
              </a:defRPr>
            </a:lvl1pPr>
            <a:lvl2pPr marL="0" indent="0">
              <a:spcBef>
                <a:spcPts val="600"/>
              </a:spcBef>
              <a:buFontTx/>
              <a:buNone/>
              <a:defRPr sz="1200"/>
            </a:lvl2pPr>
            <a:lvl3pPr marL="216000">
              <a:spcBef>
                <a:spcPts val="600"/>
              </a:spcBef>
              <a:defRPr sz="1200"/>
            </a:lvl3pPr>
            <a:lvl4pPr marL="432000">
              <a:spcBef>
                <a:spcPts val="600"/>
              </a:spcBef>
              <a:defRPr sz="1200"/>
            </a:lvl4pPr>
            <a:lvl5pPr marL="648000">
              <a:spcBef>
                <a:spcPts val="600"/>
              </a:spcBef>
              <a:defRPr sz="1200"/>
            </a:lvl5pPr>
          </a:lstStyle>
          <a:p>
            <a:pPr lvl="0"/>
            <a:r>
              <a:rPr lang="de-DE" dirty="0"/>
              <a:t>Vorname Nachname Md 12pt</a:t>
            </a:r>
          </a:p>
          <a:p>
            <a:pPr lvl="1"/>
            <a:r>
              <a:rPr lang="de-DE" dirty="0"/>
              <a:t>Zweite Ebene Position </a:t>
            </a:r>
            <a:r>
              <a:rPr lang="de-DE" dirty="0" err="1"/>
              <a:t>Lt</a:t>
            </a:r>
            <a:r>
              <a:rPr lang="de-DE" dirty="0"/>
              <a:t> 12pt</a:t>
            </a:r>
          </a:p>
          <a:p>
            <a:pPr lvl="2"/>
            <a:r>
              <a:rPr lang="de-DE" dirty="0"/>
              <a:t>Dritte Ebene</a:t>
            </a:r>
          </a:p>
          <a:p>
            <a:pPr lvl="3"/>
            <a:r>
              <a:rPr lang="de-DE" dirty="0"/>
              <a:t>Vierte Ebene</a:t>
            </a:r>
          </a:p>
          <a:p>
            <a:pPr lvl="4"/>
            <a:r>
              <a:rPr lang="de-DE" dirty="0"/>
              <a:t>Fünfte Ebene</a:t>
            </a:r>
          </a:p>
        </p:txBody>
      </p:sp>
      <p:sp>
        <p:nvSpPr>
          <p:cNvPr id="6" name="Fußzeilenplatzhalter 5">
            <a:extLst>
              <a:ext uri="{FF2B5EF4-FFF2-40B4-BE49-F238E27FC236}">
                <a16:creationId xmlns:a16="http://schemas.microsoft.com/office/drawing/2014/main" id="{3060E986-E833-C99B-BE20-29EB356C3277}"/>
              </a:ext>
            </a:extLst>
          </p:cNvPr>
          <p:cNvSpPr>
            <a:spLocks noGrp="1"/>
          </p:cNvSpPr>
          <p:nvPr>
            <p:ph type="ftr" sz="quarter" idx="30"/>
          </p:nvPr>
        </p:nvSpPr>
        <p:spPr/>
        <p:txBody>
          <a:bodyPr/>
          <a:lstStyle/>
          <a:p>
            <a:r>
              <a:rPr lang="de-DE"/>
              <a:t>Titel der Präsentation | Name | Ort, Datum</a:t>
            </a:r>
          </a:p>
        </p:txBody>
      </p:sp>
      <p:sp>
        <p:nvSpPr>
          <p:cNvPr id="2" name="Textfeld 1">
            <a:extLst>
              <a:ext uri="{FF2B5EF4-FFF2-40B4-BE49-F238E27FC236}">
                <a16:creationId xmlns:a16="http://schemas.microsoft.com/office/drawing/2014/main" id="{2D188BE3-6E0E-7564-FF25-DD0AEE2B8FAF}"/>
              </a:ext>
            </a:extLst>
          </p:cNvPr>
          <p:cNvSpPr txBox="1"/>
          <p:nvPr userDrawn="1"/>
        </p:nvSpPr>
        <p:spPr>
          <a:xfrm>
            <a:off x="9284092" y="705971"/>
            <a:ext cx="0" cy="0"/>
          </a:xfrm>
          <a:prstGeom prst="rect">
            <a:avLst/>
          </a:prstGeom>
          <a:noFill/>
        </p:spPr>
        <p:txBody>
          <a:bodyPr wrap="none" lIns="0" tIns="0" rIns="0" bIns="0" rtlCol="0">
            <a:noAutofit/>
          </a:bodyPr>
          <a:lstStyle/>
          <a:p>
            <a:pPr algn="l"/>
            <a:endParaRPr lang="de-DE" sz="1400" dirty="0"/>
          </a:p>
        </p:txBody>
      </p:sp>
    </p:spTree>
    <p:extLst>
      <p:ext uri="{BB962C8B-B14F-4D97-AF65-F5344CB8AC3E}">
        <p14:creationId xmlns:p14="http://schemas.microsoft.com/office/powerpoint/2010/main" val="168198790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Schlussfolie #4">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4F731D07-D77D-3D12-D78B-4D0F486204CA}"/>
              </a:ext>
            </a:extLst>
          </p:cNvPr>
          <p:cNvSpPr/>
          <p:nvPr userDrawn="1"/>
        </p:nvSpPr>
        <p:spPr>
          <a:xfrm>
            <a:off x="0" y="0"/>
            <a:ext cx="452913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Inhaltsplatzhalter 2">
            <a:extLst>
              <a:ext uri="{FF2B5EF4-FFF2-40B4-BE49-F238E27FC236}">
                <a16:creationId xmlns:a16="http://schemas.microsoft.com/office/drawing/2014/main" id="{739D58C2-F9EB-353E-ED95-A34F6FBF5FCB}"/>
              </a:ext>
            </a:extLst>
          </p:cNvPr>
          <p:cNvSpPr>
            <a:spLocks noGrp="1"/>
          </p:cNvSpPr>
          <p:nvPr>
            <p:ph idx="19" hasCustomPrompt="1"/>
          </p:nvPr>
        </p:nvSpPr>
        <p:spPr>
          <a:xfrm>
            <a:off x="5423967" y="1260475"/>
            <a:ext cx="6217171" cy="2345170"/>
          </a:xfrm>
          <a:noFill/>
        </p:spPr>
        <p:txBody>
          <a:bodyPr/>
          <a:lstStyle>
            <a:lvl1pPr>
              <a:spcBef>
                <a:spcPts val="0"/>
              </a:spcBef>
              <a:spcAft>
                <a:spcPts val="1800"/>
              </a:spcAft>
              <a:defRPr>
                <a:latin typeface="Sparkasse Medium" panose="020B0603080202020204" pitchFamily="34" charset="0"/>
              </a:defRPr>
            </a:lvl1pPr>
            <a:lvl2pPr marL="0" indent="0">
              <a:spcBef>
                <a:spcPts val="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Vorname Name</a:t>
            </a:r>
          </a:p>
          <a:p>
            <a:pPr lvl="1"/>
            <a:r>
              <a:rPr lang="de-DE" dirty="0"/>
              <a:t>Funktion</a:t>
            </a:r>
            <a:br>
              <a:rPr lang="de-DE" dirty="0"/>
            </a:br>
            <a:r>
              <a:rPr lang="de-DE" dirty="0"/>
              <a:t>Sparkasse Musterstadt </a:t>
            </a:r>
          </a:p>
          <a:p>
            <a:pPr lvl="1"/>
            <a:br>
              <a:rPr lang="de-DE" dirty="0"/>
            </a:br>
            <a:r>
              <a:rPr lang="de-DE" dirty="0"/>
              <a:t>+49 12 34567-890</a:t>
            </a:r>
            <a:br>
              <a:rPr lang="de-DE" dirty="0"/>
            </a:br>
            <a:r>
              <a:rPr lang="de-DE" dirty="0" err="1"/>
              <a:t>muster@sparkasse-musterstadt.de</a:t>
            </a:r>
            <a:endParaRPr lang="de-DE" dirty="0"/>
          </a:p>
        </p:txBody>
      </p:sp>
      <p:sp>
        <p:nvSpPr>
          <p:cNvPr id="11" name="Inhaltsplatzhalter 2">
            <a:extLst>
              <a:ext uri="{FF2B5EF4-FFF2-40B4-BE49-F238E27FC236}">
                <a16:creationId xmlns:a16="http://schemas.microsoft.com/office/drawing/2014/main" id="{6A714E9A-1478-7F26-4307-08020303560D}"/>
              </a:ext>
            </a:extLst>
          </p:cNvPr>
          <p:cNvSpPr>
            <a:spLocks noGrp="1"/>
          </p:cNvSpPr>
          <p:nvPr>
            <p:ph idx="20" hasCustomPrompt="1"/>
          </p:nvPr>
        </p:nvSpPr>
        <p:spPr>
          <a:xfrm>
            <a:off x="5423967" y="3605645"/>
            <a:ext cx="6217171" cy="2322486"/>
          </a:xfrm>
          <a:noFill/>
        </p:spPr>
        <p:txBody>
          <a:bodyPr/>
          <a:lstStyle>
            <a:lvl1pPr>
              <a:spcBef>
                <a:spcPts val="0"/>
              </a:spcBef>
              <a:spcAft>
                <a:spcPts val="1800"/>
              </a:spcAft>
              <a:defRPr>
                <a:latin typeface="Sparkasse Medium" panose="020B0603080202020204" pitchFamily="34" charset="0"/>
              </a:defRPr>
            </a:lvl1pPr>
            <a:lvl2pPr marL="0" indent="0">
              <a:spcBef>
                <a:spcPts val="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Vorname Name</a:t>
            </a:r>
          </a:p>
          <a:p>
            <a:pPr lvl="1"/>
            <a:r>
              <a:rPr lang="de-DE" dirty="0"/>
              <a:t>Funktion</a:t>
            </a:r>
            <a:br>
              <a:rPr lang="de-DE" dirty="0"/>
            </a:br>
            <a:r>
              <a:rPr lang="de-DE" dirty="0"/>
              <a:t>Sparkasse Musterstadt </a:t>
            </a:r>
          </a:p>
          <a:p>
            <a:pPr lvl="1"/>
            <a:br>
              <a:rPr lang="de-DE" dirty="0"/>
            </a:br>
            <a:r>
              <a:rPr lang="de-DE" dirty="0"/>
              <a:t>+49 12 34567-890</a:t>
            </a:r>
            <a:br>
              <a:rPr lang="de-DE" dirty="0"/>
            </a:br>
            <a:r>
              <a:rPr lang="de-DE" dirty="0" err="1"/>
              <a:t>muster@sparkasse-musterstadt.de</a:t>
            </a:r>
            <a:endParaRPr lang="de-DE" dirty="0"/>
          </a:p>
        </p:txBody>
      </p:sp>
      <p:sp>
        <p:nvSpPr>
          <p:cNvPr id="2" name="Titel 1">
            <a:extLst>
              <a:ext uri="{FF2B5EF4-FFF2-40B4-BE49-F238E27FC236}">
                <a16:creationId xmlns:a16="http://schemas.microsoft.com/office/drawing/2014/main" id="{7FE28FB5-24E0-4115-EBE0-828E5B943EB2}"/>
              </a:ext>
            </a:extLst>
          </p:cNvPr>
          <p:cNvSpPr>
            <a:spLocks noGrp="1"/>
          </p:cNvSpPr>
          <p:nvPr>
            <p:ph type="title" hasCustomPrompt="1"/>
          </p:nvPr>
        </p:nvSpPr>
        <p:spPr>
          <a:xfrm>
            <a:off x="600891" y="3024000"/>
            <a:ext cx="3327357" cy="810000"/>
          </a:xfrm>
        </p:spPr>
        <p:txBody>
          <a:bodyPr/>
          <a:lstStyle>
            <a:lvl1pPr algn="ctr">
              <a:defRPr sz="4800">
                <a:solidFill>
                  <a:schemeClr val="bg1"/>
                </a:solidFill>
              </a:defRPr>
            </a:lvl1pPr>
          </a:lstStyle>
          <a:p>
            <a:r>
              <a:rPr lang="de-DE" dirty="0"/>
              <a:t>Danke.</a:t>
            </a:r>
          </a:p>
        </p:txBody>
      </p:sp>
    </p:spTree>
    <p:extLst>
      <p:ext uri="{BB962C8B-B14F-4D97-AF65-F5344CB8AC3E}">
        <p14:creationId xmlns:p14="http://schemas.microsoft.com/office/powerpoint/2010/main" val="2202902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Schlussfolie #5">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4F731D07-D77D-3D12-D78B-4D0F486204CA}"/>
              </a:ext>
            </a:extLst>
          </p:cNvPr>
          <p:cNvSpPr/>
          <p:nvPr userDrawn="1"/>
        </p:nvSpPr>
        <p:spPr>
          <a:xfrm>
            <a:off x="0" y="0"/>
            <a:ext cx="452913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Grafik 8">
            <a:extLst>
              <a:ext uri="{FF2B5EF4-FFF2-40B4-BE49-F238E27FC236}">
                <a16:creationId xmlns:a16="http://schemas.microsoft.com/office/drawing/2014/main" id="{39F57852-7EAB-2843-3BE8-5EEB1228056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6053" y="1972883"/>
            <a:ext cx="1897033" cy="2462812"/>
          </a:xfrm>
          <a:prstGeom prst="rect">
            <a:avLst/>
          </a:prstGeom>
        </p:spPr>
      </p:pic>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5416868" y="1875226"/>
            <a:ext cx="6224270" cy="810000"/>
          </a:xfrm>
        </p:spPr>
        <p:txBody>
          <a:bodyPr/>
          <a:lstStyle>
            <a:lvl1pPr>
              <a:defRPr sz="4800"/>
            </a:lvl1pPr>
          </a:lstStyle>
          <a:p>
            <a:r>
              <a:rPr lang="de-DE" dirty="0"/>
              <a:t>Danke.</a:t>
            </a:r>
          </a:p>
        </p:txBody>
      </p:sp>
      <p:sp>
        <p:nvSpPr>
          <p:cNvPr id="37" name="Inhaltsplatzhalter 2">
            <a:extLst>
              <a:ext uri="{FF2B5EF4-FFF2-40B4-BE49-F238E27FC236}">
                <a16:creationId xmlns:a16="http://schemas.microsoft.com/office/drawing/2014/main" id="{739D58C2-F9EB-353E-ED95-A34F6FBF5FCB}"/>
              </a:ext>
            </a:extLst>
          </p:cNvPr>
          <p:cNvSpPr>
            <a:spLocks noGrp="1"/>
          </p:cNvSpPr>
          <p:nvPr>
            <p:ph idx="19" hasCustomPrompt="1"/>
          </p:nvPr>
        </p:nvSpPr>
        <p:spPr>
          <a:xfrm>
            <a:off x="5423967" y="3096000"/>
            <a:ext cx="6224270" cy="3204000"/>
          </a:xfrm>
          <a:noFill/>
        </p:spPr>
        <p:txBody>
          <a:bodyPr/>
          <a:lstStyle>
            <a:lvl1pPr>
              <a:spcBef>
                <a:spcPts val="0"/>
              </a:spcBef>
              <a:spcAft>
                <a:spcPts val="1800"/>
              </a:spcAft>
              <a:defRPr>
                <a:latin typeface="Sparkasse Medium" panose="020B0603080202020204" pitchFamily="34" charset="0"/>
              </a:defRPr>
            </a:lvl1pPr>
            <a:lvl2pPr marL="0" indent="0">
              <a:spcBef>
                <a:spcPts val="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Sparkasse Musterstadt</a:t>
            </a:r>
          </a:p>
          <a:p>
            <a:pPr lvl="1"/>
            <a:r>
              <a:rPr lang="de-DE" dirty="0"/>
              <a:t>Vorname Nachname </a:t>
            </a:r>
            <a:br>
              <a:rPr lang="de-DE" dirty="0"/>
            </a:br>
            <a:r>
              <a:rPr lang="de-DE" dirty="0"/>
              <a:t>Musterstraße 1</a:t>
            </a:r>
            <a:br>
              <a:rPr lang="de-DE" dirty="0"/>
            </a:br>
            <a:r>
              <a:rPr lang="de-DE" dirty="0"/>
              <a:t>12345 Musterstadt</a:t>
            </a:r>
            <a:br>
              <a:rPr lang="de-DE" dirty="0"/>
            </a:br>
            <a:r>
              <a:rPr lang="de-DE" dirty="0"/>
              <a:t>+49 123 4567-890</a:t>
            </a:r>
            <a:br>
              <a:rPr lang="de-DE" dirty="0"/>
            </a:br>
            <a:r>
              <a:rPr lang="de-DE" dirty="0"/>
              <a:t>muster@sparkasse-musterstadt.de</a:t>
            </a:r>
          </a:p>
        </p:txBody>
      </p:sp>
    </p:spTree>
    <p:extLst>
      <p:ext uri="{BB962C8B-B14F-4D97-AF65-F5344CB8AC3E}">
        <p14:creationId xmlns:p14="http://schemas.microsoft.com/office/powerpoint/2010/main" val="238684674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Schlussfolie #6">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4F731D07-D77D-3D12-D78B-4D0F486204CA}"/>
              </a:ext>
            </a:extLst>
          </p:cNvPr>
          <p:cNvSpPr/>
          <p:nvPr userDrawn="1"/>
        </p:nvSpPr>
        <p:spPr>
          <a:xfrm>
            <a:off x="0" y="0"/>
            <a:ext cx="121920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Grafik 8">
            <a:extLst>
              <a:ext uri="{FF2B5EF4-FFF2-40B4-BE49-F238E27FC236}">
                <a16:creationId xmlns:a16="http://schemas.microsoft.com/office/drawing/2014/main" id="{39F57852-7EAB-2843-3BE8-5EEB1228056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6053" y="1972883"/>
            <a:ext cx="1897033" cy="2462812"/>
          </a:xfrm>
          <a:prstGeom prst="rect">
            <a:avLst/>
          </a:prstGeom>
        </p:spPr>
      </p:pic>
      <p:sp>
        <p:nvSpPr>
          <p:cNvPr id="8" name="Titel 1">
            <a:extLst>
              <a:ext uri="{FF2B5EF4-FFF2-40B4-BE49-F238E27FC236}">
                <a16:creationId xmlns:a16="http://schemas.microsoft.com/office/drawing/2014/main" id="{3C26E2FE-188E-385F-0B05-B40F0C11B679}"/>
              </a:ext>
            </a:extLst>
          </p:cNvPr>
          <p:cNvSpPr>
            <a:spLocks noGrp="1"/>
          </p:cNvSpPr>
          <p:nvPr>
            <p:ph type="title" hasCustomPrompt="1"/>
          </p:nvPr>
        </p:nvSpPr>
        <p:spPr>
          <a:xfrm>
            <a:off x="5416868" y="1875226"/>
            <a:ext cx="6224270" cy="810000"/>
          </a:xfrm>
        </p:spPr>
        <p:txBody>
          <a:bodyPr/>
          <a:lstStyle>
            <a:lvl1pPr>
              <a:defRPr sz="4800">
                <a:solidFill>
                  <a:schemeClr val="bg1"/>
                </a:solidFill>
              </a:defRPr>
            </a:lvl1pPr>
          </a:lstStyle>
          <a:p>
            <a:r>
              <a:rPr lang="de-DE" dirty="0"/>
              <a:t>Danke.</a:t>
            </a:r>
          </a:p>
        </p:txBody>
      </p:sp>
      <p:cxnSp>
        <p:nvCxnSpPr>
          <p:cNvPr id="2" name="Gerader Verbinder 1">
            <a:extLst>
              <a:ext uri="{FF2B5EF4-FFF2-40B4-BE49-F238E27FC236}">
                <a16:creationId xmlns:a16="http://schemas.microsoft.com/office/drawing/2014/main" id="{480FCCA5-E8A9-F17E-4570-899F03170D2B}"/>
              </a:ext>
            </a:extLst>
          </p:cNvPr>
          <p:cNvCxnSpPr/>
          <p:nvPr userDrawn="1"/>
        </p:nvCxnSpPr>
        <p:spPr>
          <a:xfrm>
            <a:off x="4529138"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Inhaltsplatzhalter 2">
            <a:extLst>
              <a:ext uri="{FF2B5EF4-FFF2-40B4-BE49-F238E27FC236}">
                <a16:creationId xmlns:a16="http://schemas.microsoft.com/office/drawing/2014/main" id="{AA9D6592-5362-0196-5092-96EFEB5FD2DB}"/>
              </a:ext>
            </a:extLst>
          </p:cNvPr>
          <p:cNvSpPr>
            <a:spLocks noGrp="1"/>
          </p:cNvSpPr>
          <p:nvPr>
            <p:ph idx="19" hasCustomPrompt="1"/>
          </p:nvPr>
        </p:nvSpPr>
        <p:spPr>
          <a:xfrm>
            <a:off x="5423967" y="3096000"/>
            <a:ext cx="6224270" cy="3204000"/>
          </a:xfrm>
          <a:noFill/>
        </p:spPr>
        <p:txBody>
          <a:bodyPr/>
          <a:lstStyle>
            <a:lvl1pPr>
              <a:spcBef>
                <a:spcPts val="0"/>
              </a:spcBef>
              <a:spcAft>
                <a:spcPts val="1800"/>
              </a:spcAft>
              <a:defRPr>
                <a:solidFill>
                  <a:schemeClr val="bg1"/>
                </a:solidFill>
                <a:latin typeface="Sparkasse Medium" panose="020B0603080202020204" pitchFamily="34" charset="0"/>
              </a:defRPr>
            </a:lvl1pPr>
            <a:lvl2pPr marL="0" indent="0">
              <a:spcBef>
                <a:spcPts val="0"/>
              </a:spcBef>
              <a:buFontTx/>
              <a:buNone/>
              <a:defRPr>
                <a:solidFill>
                  <a:schemeClr val="bg1"/>
                </a:solidFill>
              </a:defRPr>
            </a:lvl2pPr>
            <a:lvl3pPr marL="216000">
              <a:spcBef>
                <a:spcPts val="600"/>
              </a:spcBef>
              <a:defRPr/>
            </a:lvl3pPr>
            <a:lvl4pPr marL="432000">
              <a:spcBef>
                <a:spcPts val="600"/>
              </a:spcBef>
              <a:defRPr/>
            </a:lvl4pPr>
            <a:lvl5pPr marL="648000">
              <a:spcBef>
                <a:spcPts val="600"/>
              </a:spcBef>
              <a:defRPr/>
            </a:lvl5pPr>
          </a:lstStyle>
          <a:p>
            <a:pPr lvl="0"/>
            <a:r>
              <a:rPr lang="de-DE" dirty="0"/>
              <a:t>Sparkasse Musterstadt</a:t>
            </a:r>
          </a:p>
          <a:p>
            <a:pPr lvl="1"/>
            <a:r>
              <a:rPr lang="de-DE" dirty="0"/>
              <a:t>Vorname Nachname </a:t>
            </a:r>
            <a:br>
              <a:rPr lang="de-DE" dirty="0"/>
            </a:br>
            <a:r>
              <a:rPr lang="de-DE" dirty="0"/>
              <a:t>Musterstraße 1</a:t>
            </a:r>
            <a:br>
              <a:rPr lang="de-DE" dirty="0"/>
            </a:br>
            <a:r>
              <a:rPr lang="de-DE" dirty="0"/>
              <a:t>12345 Musterstadt</a:t>
            </a:r>
            <a:br>
              <a:rPr lang="de-DE" dirty="0"/>
            </a:br>
            <a:r>
              <a:rPr lang="de-DE" dirty="0"/>
              <a:t>+49 123 4567-890</a:t>
            </a:r>
            <a:br>
              <a:rPr lang="de-DE" dirty="0"/>
            </a:br>
            <a:r>
              <a:rPr lang="de-DE" dirty="0"/>
              <a:t>muster@sparkasse-musterstadt.de</a:t>
            </a:r>
          </a:p>
        </p:txBody>
      </p:sp>
    </p:spTree>
    <p:extLst>
      <p:ext uri="{BB962C8B-B14F-4D97-AF65-F5344CB8AC3E}">
        <p14:creationId xmlns:p14="http://schemas.microsoft.com/office/powerpoint/2010/main" val="411808865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Schlussfolie #7">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4F731D07-D77D-3D12-D78B-4D0F486204CA}"/>
              </a:ext>
            </a:extLst>
          </p:cNvPr>
          <p:cNvSpPr/>
          <p:nvPr userDrawn="1"/>
        </p:nvSpPr>
        <p:spPr>
          <a:xfrm>
            <a:off x="0" y="0"/>
            <a:ext cx="452913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Grafik 8">
            <a:extLst>
              <a:ext uri="{FF2B5EF4-FFF2-40B4-BE49-F238E27FC236}">
                <a16:creationId xmlns:a16="http://schemas.microsoft.com/office/drawing/2014/main" id="{39F57852-7EAB-2843-3BE8-5EEB1228056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6053" y="1972883"/>
            <a:ext cx="1897033" cy="2462812"/>
          </a:xfrm>
          <a:prstGeom prst="rect">
            <a:avLst/>
          </a:prstGeom>
        </p:spPr>
      </p:pic>
      <p:sp>
        <p:nvSpPr>
          <p:cNvPr id="37" name="Inhaltsplatzhalter 2">
            <a:extLst>
              <a:ext uri="{FF2B5EF4-FFF2-40B4-BE49-F238E27FC236}">
                <a16:creationId xmlns:a16="http://schemas.microsoft.com/office/drawing/2014/main" id="{739D58C2-F9EB-353E-ED95-A34F6FBF5FCB}"/>
              </a:ext>
            </a:extLst>
          </p:cNvPr>
          <p:cNvSpPr>
            <a:spLocks noGrp="1"/>
          </p:cNvSpPr>
          <p:nvPr>
            <p:ph idx="19" hasCustomPrompt="1"/>
          </p:nvPr>
        </p:nvSpPr>
        <p:spPr>
          <a:xfrm>
            <a:off x="5423967" y="1979474"/>
            <a:ext cx="6217171" cy="4319725"/>
          </a:xfrm>
          <a:noFill/>
        </p:spPr>
        <p:txBody>
          <a:bodyPr/>
          <a:lstStyle>
            <a:lvl1pPr>
              <a:spcBef>
                <a:spcPts val="0"/>
              </a:spcBef>
              <a:spcAft>
                <a:spcPts val="1800"/>
              </a:spcAft>
              <a:defRPr>
                <a:latin typeface="Sparkasse Medium" panose="020B0603080202020204" pitchFamily="34" charset="0"/>
              </a:defRPr>
            </a:lvl1pPr>
            <a:lvl2pPr marL="0" indent="0">
              <a:spcBef>
                <a:spcPts val="0"/>
              </a:spcBef>
              <a:buFontTx/>
              <a:buNone/>
              <a:defRPr/>
            </a:lvl2pPr>
            <a:lvl3pPr marL="216000">
              <a:spcBef>
                <a:spcPts val="600"/>
              </a:spcBef>
              <a:defRPr/>
            </a:lvl3pPr>
            <a:lvl4pPr marL="432000">
              <a:spcBef>
                <a:spcPts val="600"/>
              </a:spcBef>
              <a:defRPr/>
            </a:lvl4pPr>
            <a:lvl5pPr marL="648000">
              <a:spcBef>
                <a:spcPts val="600"/>
              </a:spcBef>
              <a:defRPr/>
            </a:lvl5pPr>
          </a:lstStyle>
          <a:p>
            <a:pPr lvl="0"/>
            <a:r>
              <a:rPr lang="de-DE" dirty="0"/>
              <a:t>Vertraulichkeit und Nutzung dieser Unterlage</a:t>
            </a:r>
            <a:br>
              <a:rPr lang="de-DE" dirty="0"/>
            </a:br>
            <a:endParaRPr lang="de-DE" dirty="0"/>
          </a:p>
          <a:p>
            <a:pPr lvl="1"/>
            <a:r>
              <a:rPr lang="de-DE" dirty="0"/>
              <a:t>Der Inhalt dieser Unterlage ist vertraulich zu behandeln. </a:t>
            </a:r>
          </a:p>
          <a:p>
            <a:pPr lvl="1"/>
            <a:r>
              <a:rPr lang="de-DE" dirty="0"/>
              <a:t>Vertrauliche Behandlung bedeutet, dass Inhalte und Informationen Dritten nicht zugänglich gemacht und durch diese nicht wirtschaftlich verwertet werden dürfen. Eine darüber hinausgehende Verwendung oder die Weitergabe an Dritte bedarf der schriftlichen Zustimmung der Urheber oder des Auftraggebers. </a:t>
            </a:r>
          </a:p>
          <a:p>
            <a:pPr lvl="1"/>
            <a:endParaRPr lang="de-DE" dirty="0"/>
          </a:p>
          <a:p>
            <a:pPr lvl="1"/>
            <a:r>
              <a:rPr lang="de-DE" dirty="0"/>
              <a:t>Alle Abbildungen und Texte in dieser Präsentation sind urheberrechtlich geschützt. Die Rechte liegen bei den Urhebern. Jegliche externe Verwendung oder Reproduktion in elektronischer oder gedruckter Form bedarf der ausdrücklichen Zustimmung durch die Urheber.</a:t>
            </a:r>
          </a:p>
        </p:txBody>
      </p:sp>
    </p:spTree>
    <p:extLst>
      <p:ext uri="{BB962C8B-B14F-4D97-AF65-F5344CB8AC3E}">
        <p14:creationId xmlns:p14="http://schemas.microsoft.com/office/powerpoint/2010/main" val="2446533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chlussfolie #8">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8CA5978C-6E6B-91C7-D2AB-E499854D1162}"/>
              </a:ext>
            </a:extLst>
          </p:cNvPr>
          <p:cNvSpPr/>
          <p:nvPr userDrawn="1"/>
        </p:nvSpPr>
        <p:spPr>
          <a:xfrm>
            <a:off x="0" y="0"/>
            <a:ext cx="121932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a:extLst>
              <a:ext uri="{FF2B5EF4-FFF2-40B4-BE49-F238E27FC236}">
                <a16:creationId xmlns:a16="http://schemas.microsoft.com/office/drawing/2014/main" id="{CD5F275C-2F77-45D8-C89E-9A6387E8BE85}"/>
              </a:ext>
            </a:extLst>
          </p:cNvPr>
          <p:cNvSpPr>
            <a:spLocks noGrp="1"/>
          </p:cNvSpPr>
          <p:nvPr>
            <p:ph type="title" hasCustomPrompt="1"/>
          </p:nvPr>
        </p:nvSpPr>
        <p:spPr>
          <a:xfrm>
            <a:off x="598999" y="3010602"/>
            <a:ext cx="11042139" cy="836795"/>
          </a:xfrm>
        </p:spPr>
        <p:txBody>
          <a:bodyPr anchor="ctr" anchorCtr="0"/>
          <a:lstStyle>
            <a:lvl1pPr algn="ctr">
              <a:lnSpc>
                <a:spcPct val="100000"/>
              </a:lnSpc>
              <a:defRPr sz="4800">
                <a:solidFill>
                  <a:schemeClr val="bg1"/>
                </a:solidFill>
              </a:defRPr>
            </a:lvl1pPr>
          </a:lstStyle>
          <a:p>
            <a:r>
              <a:rPr lang="de-DE" dirty="0"/>
              <a:t> Weil’s um mehr als Geld geht.</a:t>
            </a:r>
          </a:p>
        </p:txBody>
      </p:sp>
      <p:sp>
        <p:nvSpPr>
          <p:cNvPr id="3" name="Textfeld 2">
            <a:extLst>
              <a:ext uri="{FF2B5EF4-FFF2-40B4-BE49-F238E27FC236}">
                <a16:creationId xmlns:a16="http://schemas.microsoft.com/office/drawing/2014/main" id="{BE1A973E-B4A5-1B77-3CC3-8C6930343552}"/>
              </a:ext>
            </a:extLst>
          </p:cNvPr>
          <p:cNvSpPr txBox="1"/>
          <p:nvPr userDrawn="1"/>
        </p:nvSpPr>
        <p:spPr>
          <a:xfrm flipH="1">
            <a:off x="294967" y="3575009"/>
            <a:ext cx="45719" cy="0"/>
          </a:xfrm>
          <a:prstGeom prst="rect">
            <a:avLst/>
          </a:prstGeom>
          <a:noFill/>
        </p:spPr>
        <p:txBody>
          <a:bodyPr wrap="none" lIns="0" tIns="0" rIns="0" bIns="0" rtlCol="0">
            <a:noAutofit/>
          </a:bodyPr>
          <a:lstStyle/>
          <a:p>
            <a:pPr algn="l"/>
            <a:endParaRPr lang="de-DE" sz="1400" dirty="0"/>
          </a:p>
        </p:txBody>
      </p:sp>
    </p:spTree>
    <p:extLst>
      <p:ext uri="{BB962C8B-B14F-4D97-AF65-F5344CB8AC3E}">
        <p14:creationId xmlns:p14="http://schemas.microsoft.com/office/powerpoint/2010/main" val="367328179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1" name="Rechteck 40">
            <a:extLst>
              <a:ext uri="{FF2B5EF4-FFF2-40B4-BE49-F238E27FC236}">
                <a16:creationId xmlns:a16="http://schemas.microsoft.com/office/drawing/2014/main" id="{616B4844-1B39-F59A-9EBD-270D938AC9D8}"/>
              </a:ext>
            </a:extLst>
          </p:cNvPr>
          <p:cNvSpPr/>
          <p:nvPr userDrawn="1"/>
        </p:nvSpPr>
        <p:spPr>
          <a:xfrm>
            <a:off x="0" y="0"/>
            <a:ext cx="612000"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platzhalter 1">
            <a:extLst>
              <a:ext uri="{FF2B5EF4-FFF2-40B4-BE49-F238E27FC236}">
                <a16:creationId xmlns:a16="http://schemas.microsoft.com/office/drawing/2014/main" id="{E53DC82F-11AD-BB3D-EEF1-BE8BC5F51CAD}"/>
              </a:ext>
            </a:extLst>
          </p:cNvPr>
          <p:cNvSpPr>
            <a:spLocks noGrp="1"/>
          </p:cNvSpPr>
          <p:nvPr>
            <p:ph type="title"/>
          </p:nvPr>
        </p:nvSpPr>
        <p:spPr>
          <a:xfrm>
            <a:off x="1150868" y="486000"/>
            <a:ext cx="10192303" cy="913979"/>
          </a:xfrm>
          <a:prstGeom prst="rect">
            <a:avLst/>
          </a:prstGeom>
        </p:spPr>
        <p:txBody>
          <a:bodyPr vert="horz" lIns="0" tIns="0" rIns="0" bIns="0" rtlCol="0" anchor="t" anchorCtr="0">
            <a:noAutofit/>
          </a:bodyPr>
          <a:lstStyle/>
          <a:p>
            <a:r>
              <a:rPr lang="de-DE" dirty="0"/>
              <a:t>Headline Sparkasse Head 28pt ein- bis max. zweizeilig</a:t>
            </a:r>
          </a:p>
        </p:txBody>
      </p:sp>
      <p:sp>
        <p:nvSpPr>
          <p:cNvPr id="3" name="Textplatzhalter 2">
            <a:extLst>
              <a:ext uri="{FF2B5EF4-FFF2-40B4-BE49-F238E27FC236}">
                <a16:creationId xmlns:a16="http://schemas.microsoft.com/office/drawing/2014/main" id="{68FBEDB7-AE8C-D8C4-9E37-97A0432C51C5}"/>
              </a:ext>
            </a:extLst>
          </p:cNvPr>
          <p:cNvSpPr>
            <a:spLocks noGrp="1"/>
          </p:cNvSpPr>
          <p:nvPr>
            <p:ph type="body" idx="1"/>
          </p:nvPr>
        </p:nvSpPr>
        <p:spPr>
          <a:xfrm>
            <a:off x="1152001" y="1567296"/>
            <a:ext cx="10190396" cy="4734000"/>
          </a:xfrm>
          <a:prstGeom prst="rect">
            <a:avLst/>
          </a:prstGeom>
        </p:spPr>
        <p:txBody>
          <a:bodyPr vert="horz" lIns="0" tIns="0" rIns="0" bIns="0" rtlCol="0">
            <a:noAutofit/>
          </a:bodyPr>
          <a:lstStyle/>
          <a:p>
            <a:pPr lvl="0"/>
            <a:r>
              <a:rPr lang="de-DE" dirty="0"/>
              <a:t>Erste Ebene Sparkasse Light 14pt. Texthervorhebungen manuell in Sparkasse Medium. </a:t>
            </a:r>
            <a:br>
              <a:rPr lang="de-DE" dirty="0"/>
            </a:br>
            <a:r>
              <a:rPr lang="de-DE" dirty="0"/>
              <a:t>Aufzählungen nur mit ausgefüllten, runden Aufzählungszeichen.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AE054AA7-B892-D973-BF67-01DB2F492A63}"/>
              </a:ext>
            </a:extLst>
          </p:cNvPr>
          <p:cNvSpPr>
            <a:spLocks noGrp="1"/>
          </p:cNvSpPr>
          <p:nvPr>
            <p:ph type="sldNum" sz="quarter" idx="4"/>
          </p:nvPr>
        </p:nvSpPr>
        <p:spPr>
          <a:xfrm>
            <a:off x="1200" y="6406750"/>
            <a:ext cx="611575" cy="180000"/>
          </a:xfrm>
          <a:prstGeom prst="rect">
            <a:avLst/>
          </a:prstGeom>
        </p:spPr>
        <p:txBody>
          <a:bodyPr vert="horz" lIns="0" tIns="0" rIns="0" bIns="0" rtlCol="0" anchor="ctr">
            <a:noAutofit/>
          </a:bodyPr>
          <a:lstStyle>
            <a:lvl1pPr algn="ctr">
              <a:defRPr sz="800">
                <a:solidFill>
                  <a:schemeClr val="bg1"/>
                </a:solidFill>
                <a:latin typeface="Sparkasse Rg" panose="020B0504050602020204" pitchFamily="34" charset="0"/>
              </a:defRPr>
            </a:lvl1pPr>
          </a:lstStyle>
          <a:p>
            <a:fld id="{59F716AE-B1C6-41F5-8EFD-31941EDB35D4}" type="slidenum">
              <a:rPr lang="de-DE" smtClean="0"/>
              <a:pPr/>
              <a:t>‹Nr.›</a:t>
            </a:fld>
            <a:endParaRPr lang="de-DE" dirty="0"/>
          </a:p>
        </p:txBody>
      </p:sp>
      <p:pic>
        <p:nvPicPr>
          <p:cNvPr id="40" name="Grafik 39">
            <a:extLst>
              <a:ext uri="{FF2B5EF4-FFF2-40B4-BE49-F238E27FC236}">
                <a16:creationId xmlns:a16="http://schemas.microsoft.com/office/drawing/2014/main" id="{B763BFCF-8EAC-4359-E6AA-94A84DCE74F9}"/>
              </a:ext>
            </a:extLst>
          </p:cNvPr>
          <p:cNvPicPr>
            <a:picLocks noChangeAspect="1"/>
          </p:cNvPicPr>
          <p:nvPr userDrawn="1"/>
        </p:nvPicPr>
        <p:blipFill>
          <a:blip r:embed="rId59">
            <a:extLst>
              <a:ext uri="{28A0092B-C50C-407E-A947-70E740481C1C}">
                <a14:useLocalDpi xmlns:a14="http://schemas.microsoft.com/office/drawing/2010/main" val="0"/>
              </a:ext>
              <a:ext uri="{96DAC541-7B7A-43D3-8B79-37D633B846F1}">
                <asvg:svgBlip xmlns:asvg="http://schemas.microsoft.com/office/drawing/2016/SVG/main" r:embed="rId60"/>
              </a:ext>
            </a:extLst>
          </a:blip>
          <a:stretch>
            <a:fillRect/>
          </a:stretch>
        </p:blipFill>
        <p:spPr>
          <a:xfrm>
            <a:off x="187540" y="162000"/>
            <a:ext cx="232930" cy="302400"/>
          </a:xfrm>
          <a:prstGeom prst="rect">
            <a:avLst/>
          </a:prstGeom>
        </p:spPr>
      </p:pic>
      <p:sp>
        <p:nvSpPr>
          <p:cNvPr id="5" name="Fußzeilenplatzhalter 4">
            <a:extLst>
              <a:ext uri="{FF2B5EF4-FFF2-40B4-BE49-F238E27FC236}">
                <a16:creationId xmlns:a16="http://schemas.microsoft.com/office/drawing/2014/main" id="{BBA638C5-8A11-4C64-7C3B-DDF8D85D5083}"/>
              </a:ext>
            </a:extLst>
          </p:cNvPr>
          <p:cNvSpPr>
            <a:spLocks noGrp="1"/>
          </p:cNvSpPr>
          <p:nvPr>
            <p:ph type="ftr" sz="quarter" idx="3"/>
          </p:nvPr>
        </p:nvSpPr>
        <p:spPr>
          <a:xfrm>
            <a:off x="4528800" y="6408000"/>
            <a:ext cx="6813596" cy="195376"/>
          </a:xfrm>
          <a:prstGeom prst="rect">
            <a:avLst/>
          </a:prstGeom>
        </p:spPr>
        <p:txBody>
          <a:bodyPr vert="horz" lIns="0" tIns="0" rIns="0" bIns="0" rtlCol="0" anchor="ctr"/>
          <a:lstStyle>
            <a:lvl1pPr algn="r">
              <a:defRPr lang="de-DE" sz="800" kern="1200" dirty="0">
                <a:solidFill>
                  <a:schemeClr val="tx1"/>
                </a:solidFill>
                <a:latin typeface="+mn-lt"/>
                <a:ea typeface="+mn-ea"/>
                <a:cs typeface="+mn-cs"/>
              </a:defRPr>
            </a:lvl1pPr>
          </a:lstStyle>
          <a:p>
            <a:r>
              <a:rPr lang="de-DE" dirty="0"/>
              <a:t>Titel der Präsentation | Name | Ort, Datum</a:t>
            </a:r>
          </a:p>
        </p:txBody>
      </p:sp>
      <p:sp>
        <p:nvSpPr>
          <p:cNvPr id="7" name="Textfeld 6">
            <a:extLst>
              <a:ext uri="{FF2B5EF4-FFF2-40B4-BE49-F238E27FC236}">
                <a16:creationId xmlns:a16="http://schemas.microsoft.com/office/drawing/2014/main" id="{675D8DD7-919D-944F-39AB-A6CA202814E3}"/>
              </a:ext>
            </a:extLst>
          </p:cNvPr>
          <p:cNvSpPr txBox="1"/>
          <p:nvPr userDrawn="1"/>
        </p:nvSpPr>
        <p:spPr>
          <a:xfrm rot="16200000">
            <a:off x="-2573850" y="3354142"/>
            <a:ext cx="5742000" cy="180000"/>
          </a:xfrm>
          <a:prstGeom prst="rect">
            <a:avLst/>
          </a:prstGeom>
          <a:noFill/>
          <a:ln>
            <a:noFill/>
          </a:ln>
        </p:spPr>
        <p:txBody>
          <a:bodyPr wrap="square" lIns="0" tIns="0" rIns="0" bIns="0" rtlCol="0" anchor="ctr" anchorCtr="0">
            <a:noAutofit/>
          </a:bodyPr>
          <a:lstStyle/>
          <a:p>
            <a:pPr marL="0" algn="ctr" defTabSz="914400" rtl="0" eaLnBrk="1" latinLnBrk="0" hangingPunct="1">
              <a:lnSpc>
                <a:spcPts val="1100"/>
              </a:lnSpc>
            </a:pPr>
            <a:r>
              <a:rPr lang="de-DE" sz="800" kern="1200" cap="all" spc="80" baseline="0" dirty="0">
                <a:solidFill>
                  <a:schemeClr val="bg1"/>
                </a:solidFill>
                <a:latin typeface="Sparkasse Rg" panose="020B0504050602020204" pitchFamily="34" charset="0"/>
                <a:ea typeface="+mn-ea"/>
                <a:cs typeface="+mn-cs"/>
              </a:rPr>
              <a:t>MUSTERSPARKASSE</a:t>
            </a:r>
          </a:p>
        </p:txBody>
      </p:sp>
      <p:sp>
        <p:nvSpPr>
          <p:cNvPr id="8" name="Textfeld 7">
            <a:extLst>
              <a:ext uri="{FF2B5EF4-FFF2-40B4-BE49-F238E27FC236}">
                <a16:creationId xmlns:a16="http://schemas.microsoft.com/office/drawing/2014/main" id="{E2DF299D-CC80-4D6E-81F8-9129B19E7319}"/>
              </a:ext>
            </a:extLst>
          </p:cNvPr>
          <p:cNvSpPr txBox="1"/>
          <p:nvPr userDrawn="1"/>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pic>
        <p:nvPicPr>
          <p:cNvPr id="12" name="Grafik 11">
            <a:extLst>
              <a:ext uri="{FF2B5EF4-FFF2-40B4-BE49-F238E27FC236}">
                <a16:creationId xmlns:a16="http://schemas.microsoft.com/office/drawing/2014/main" id="{5A93070B-38B1-4E90-812B-9962A6D26A53}"/>
              </a:ext>
            </a:extLst>
          </p:cNvPr>
          <p:cNvPicPr>
            <a:picLocks noChangeAspect="1"/>
          </p:cNvPicPr>
          <p:nvPr userDrawn="1"/>
        </p:nvPicPr>
        <p:blipFill>
          <a:blip r:embed="rId61">
            <a:extLst>
              <a:ext uri="{28A0092B-C50C-407E-A947-70E740481C1C}">
                <a14:useLocalDpi xmlns:a14="http://schemas.microsoft.com/office/drawing/2010/main" val="0"/>
              </a:ext>
            </a:extLst>
          </a:blip>
          <a:stretch>
            <a:fillRect/>
          </a:stretch>
        </p:blipFill>
        <p:spPr>
          <a:xfrm>
            <a:off x="11442925" y="6025263"/>
            <a:ext cx="641680" cy="719430"/>
          </a:xfrm>
          <a:prstGeom prst="rect">
            <a:avLst/>
          </a:prstGeom>
        </p:spPr>
      </p:pic>
    </p:spTree>
    <p:extLst>
      <p:ext uri="{BB962C8B-B14F-4D97-AF65-F5344CB8AC3E}">
        <p14:creationId xmlns:p14="http://schemas.microsoft.com/office/powerpoint/2010/main" val="24725140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803" r:id="rId7"/>
    <p:sldLayoutId id="2147483691" r:id="rId8"/>
    <p:sldLayoutId id="2147483693" r:id="rId9"/>
    <p:sldLayoutId id="2147483694" r:id="rId10"/>
    <p:sldLayoutId id="2147483695" r:id="rId11"/>
    <p:sldLayoutId id="2147483696" r:id="rId12"/>
    <p:sldLayoutId id="2147483771" r:id="rId13"/>
    <p:sldLayoutId id="2147483697" r:id="rId14"/>
    <p:sldLayoutId id="2147483698" r:id="rId15"/>
    <p:sldLayoutId id="2147483699" r:id="rId16"/>
    <p:sldLayoutId id="2147483700" r:id="rId17"/>
    <p:sldLayoutId id="2147483701" r:id="rId18"/>
    <p:sldLayoutId id="2147483702" r:id="rId19"/>
    <p:sldLayoutId id="2147483703" r:id="rId20"/>
    <p:sldLayoutId id="2147483704" r:id="rId21"/>
    <p:sldLayoutId id="2147483705" r:id="rId22"/>
    <p:sldLayoutId id="2147483716" r:id="rId23"/>
    <p:sldLayoutId id="2147483781" r:id="rId24"/>
    <p:sldLayoutId id="2147483759" r:id="rId25"/>
    <p:sldLayoutId id="2147483799" r:id="rId26"/>
    <p:sldLayoutId id="2147483780" r:id="rId27"/>
    <p:sldLayoutId id="2147483801" r:id="rId28"/>
    <p:sldLayoutId id="2147483790" r:id="rId29"/>
    <p:sldLayoutId id="2147483706" r:id="rId30"/>
    <p:sldLayoutId id="2147483707" r:id="rId31"/>
    <p:sldLayoutId id="2147483708" r:id="rId32"/>
    <p:sldLayoutId id="2147483709" r:id="rId33"/>
    <p:sldLayoutId id="2147483710" r:id="rId34"/>
    <p:sldLayoutId id="2147483778" r:id="rId35"/>
    <p:sldLayoutId id="2147483783" r:id="rId36"/>
    <p:sldLayoutId id="2147483711" r:id="rId37"/>
    <p:sldLayoutId id="2147483712" r:id="rId38"/>
    <p:sldLayoutId id="2147483713" r:id="rId39"/>
    <p:sldLayoutId id="2147483714" r:id="rId40"/>
    <p:sldLayoutId id="2147483779" r:id="rId41"/>
    <p:sldLayoutId id="2147483802" r:id="rId42"/>
    <p:sldLayoutId id="2147483777" r:id="rId43"/>
    <p:sldLayoutId id="2147483791" r:id="rId44"/>
    <p:sldLayoutId id="2147483792" r:id="rId45"/>
    <p:sldLayoutId id="2147483793" r:id="rId46"/>
    <p:sldLayoutId id="2147483794" r:id="rId47"/>
    <p:sldLayoutId id="2147483796" r:id="rId48"/>
    <p:sldLayoutId id="2147483797" r:id="rId49"/>
    <p:sldLayoutId id="2147483760" r:id="rId50"/>
    <p:sldLayoutId id="2147483762" r:id="rId51"/>
    <p:sldLayoutId id="2147483773" r:id="rId52"/>
    <p:sldLayoutId id="2147483764" r:id="rId53"/>
    <p:sldLayoutId id="2147483784" r:id="rId54"/>
    <p:sldLayoutId id="2147483765" r:id="rId55"/>
    <p:sldLayoutId id="2147483787" r:id="rId56"/>
    <p:sldLayoutId id="2147483768" r:id="rId57"/>
  </p:sldLayoutIdLst>
  <p:hf hdr="0" dt="0"/>
  <p:txStyles>
    <p:titleStyle>
      <a:lvl1pPr algn="l" defTabSz="914400" rtl="0" eaLnBrk="1" latinLnBrk="0" hangingPunct="1">
        <a:lnSpc>
          <a:spcPct val="100000"/>
        </a:lnSpc>
        <a:spcBef>
          <a:spcPct val="0"/>
        </a:spcBef>
        <a:buNone/>
        <a:defRPr sz="2800" kern="1200">
          <a:solidFill>
            <a:schemeClr val="tx2"/>
          </a:solidFill>
          <a:latin typeface="+mj-lt"/>
          <a:ea typeface="+mj-ea"/>
          <a:cs typeface="+mj-cs"/>
        </a:defRPr>
      </a:lvl1pPr>
    </p:titleStyle>
    <p:bodyStyle>
      <a:lvl1pPr marL="0" indent="0" algn="l" defTabSz="914400" rtl="0" eaLnBrk="1" latinLnBrk="0" hangingPunct="1">
        <a:lnSpc>
          <a:spcPct val="114000"/>
        </a:lnSpc>
        <a:spcBef>
          <a:spcPts val="1800"/>
        </a:spcBef>
        <a:spcAft>
          <a:spcPts val="0"/>
        </a:spcAft>
        <a:buFontTx/>
        <a:buNone/>
        <a:defRPr sz="14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2"/>
        </a:buClr>
        <a:buSzPct val="120000"/>
        <a:buFont typeface="Arial" panose="020B0604020202020204" pitchFamily="34" charset="0"/>
        <a:buChar char="•"/>
        <a:defRPr sz="14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SzPct val="120000"/>
        <a:buFont typeface="Arial" panose="020B0604020202020204" pitchFamily="34" charset="0"/>
        <a:buChar char="•"/>
        <a:defRPr sz="14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SzPct val="120000"/>
        <a:buFont typeface="Arial" panose="020B0604020202020204" pitchFamily="34" charset="0"/>
        <a:buChar char="•"/>
        <a:defRPr sz="14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SzPct val="12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9" userDrawn="1">
          <p15:clr>
            <a:srgbClr val="F26B43"/>
          </p15:clr>
        </p15:guide>
        <p15:guide id="2" pos="386" userDrawn="1">
          <p15:clr>
            <a:srgbClr val="F26B43"/>
          </p15:clr>
        </p15:guide>
        <p15:guide id="4" pos="2853" userDrawn="1">
          <p15:clr>
            <a:srgbClr val="F26B43"/>
          </p15:clr>
        </p15:guide>
        <p15:guide id="5" pos="4030" userDrawn="1">
          <p15:clr>
            <a:srgbClr val="F26B43"/>
          </p15:clr>
        </p15:guide>
        <p15:guide id="6" pos="7333" userDrawn="1">
          <p15:clr>
            <a:srgbClr val="F26B43"/>
          </p15:clr>
        </p15:guide>
        <p15:guide id="7" orient="horz" pos="362" userDrawn="1">
          <p15:clr>
            <a:srgbClr val="F26B43"/>
          </p15:clr>
        </p15:guide>
        <p15:guide id="9" orient="horz" pos="3968" userDrawn="1">
          <p15:clr>
            <a:srgbClr val="F26B43"/>
          </p15:clr>
        </p15:guide>
        <p15:guide id="10" pos="726" userDrawn="1">
          <p15:clr>
            <a:srgbClr val="F26B43"/>
          </p15:clr>
        </p15:guide>
        <p15:guide id="11" orient="horz" pos="1021" userDrawn="1">
          <p15:clr>
            <a:srgbClr val="F26B43"/>
          </p15:clr>
        </p15:guide>
        <p15:guide id="12" orient="horz" pos="1248" userDrawn="1">
          <p15:clr>
            <a:srgbClr val="F26B43"/>
          </p15:clr>
        </p15:guide>
        <p15:guide id="13" pos="5206" userDrawn="1">
          <p15:clr>
            <a:srgbClr val="F26B43"/>
          </p15:clr>
        </p15:guide>
        <p15:guide id="14" orient="horz" pos="79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0.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7.xml"/></Relationships>
</file>

<file path=ppt/slides/_rels/slide4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1.svg"/><Relationship Id="rId2" Type="http://schemas.openxmlformats.org/officeDocument/2006/relationships/notesSlide" Target="../notesSlides/notesSlide7.xml"/><Relationship Id="rId1" Type="http://schemas.openxmlformats.org/officeDocument/2006/relationships/slideLayout" Target="../slideLayouts/slideLayout44.xml"/><Relationship Id="rId6" Type="http://schemas.openxmlformats.org/officeDocument/2006/relationships/image" Target="../media/image10.png"/><Relationship Id="rId5" Type="http://schemas.openxmlformats.org/officeDocument/2006/relationships/image" Target="../media/image22.jpeg"/><Relationship Id="rId4" Type="http://schemas.openxmlformats.org/officeDocument/2006/relationships/image" Target="../media/image21.svg"/></Relationships>
</file>

<file path=ppt/slides/_rels/slide4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45.xml"/><Relationship Id="rId4" Type="http://schemas.openxmlformats.org/officeDocument/2006/relationships/image" Target="../media/image13.jpg"/></Relationships>
</file>

<file path=ppt/slides/_rels/slide4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46.xml"/><Relationship Id="rId4" Type="http://schemas.openxmlformats.org/officeDocument/2006/relationships/image" Target="../media/image27.jpeg"/></Relationships>
</file>

<file path=ppt/slides/_rels/slide4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47.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g"/><Relationship Id="rId1" Type="http://schemas.openxmlformats.org/officeDocument/2006/relationships/slideLayout" Target="../slideLayouts/slideLayout26.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1.svg"/></Relationships>
</file>

<file path=ppt/slides/_rels/slide5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3.xml"/><Relationship Id="rId4" Type="http://schemas.openxmlformats.org/officeDocument/2006/relationships/image" Target="../media/image31.svg"/></Relationships>
</file>

<file path=ppt/slides/_rels/slide5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9.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23.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slides/_rels/slide60.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23.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23.xml"/><Relationship Id="rId4" Type="http://schemas.openxmlformats.org/officeDocument/2006/relationships/image" Target="../media/image45.sv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49.sv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48.png"/><Relationship Id="rId5" Type="http://schemas.openxmlformats.org/officeDocument/2006/relationships/image" Target="../media/image47.svg"/><Relationship Id="rId4" Type="http://schemas.openxmlformats.org/officeDocument/2006/relationships/image" Target="../media/image46.png"/></Relationships>
</file>

<file path=ppt/slides/_rels/slide69.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3.xml"/><Relationship Id="rId5" Type="http://schemas.openxmlformats.org/officeDocument/2006/relationships/image" Target="../media/image51.svg"/><Relationship Id="rId4" Type="http://schemas.openxmlformats.org/officeDocument/2006/relationships/image" Target="../media/image50.png"/></Relationships>
</file>

<file path=ppt/slides/_rels/slide70.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png"/><Relationship Id="rId1" Type="http://schemas.openxmlformats.org/officeDocument/2006/relationships/slideLayout" Target="../slideLayouts/slideLayout23.xml"/><Relationship Id="rId5" Type="http://schemas.openxmlformats.org/officeDocument/2006/relationships/image" Target="../media/image31.svg"/><Relationship Id="rId4" Type="http://schemas.openxmlformats.org/officeDocument/2006/relationships/image" Target="../media/image30.png"/></Relationships>
</file>

<file path=ppt/slides/_rels/slide71.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57.svg"/><Relationship Id="rId2" Type="http://schemas.openxmlformats.org/officeDocument/2006/relationships/image" Target="../media/image54.png"/><Relationship Id="rId1" Type="http://schemas.openxmlformats.org/officeDocument/2006/relationships/slideLayout" Target="../slideLayouts/slideLayout23.xml"/><Relationship Id="rId6" Type="http://schemas.openxmlformats.org/officeDocument/2006/relationships/image" Target="../media/image56.png"/><Relationship Id="rId5" Type="http://schemas.openxmlformats.org/officeDocument/2006/relationships/image" Target="../media/image33.svg"/><Relationship Id="rId4" Type="http://schemas.openxmlformats.org/officeDocument/2006/relationships/image" Target="../media/image32.png"/></Relationships>
</file>

<file path=ppt/slides/_rels/slide72.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png"/><Relationship Id="rId1" Type="http://schemas.openxmlformats.org/officeDocument/2006/relationships/slideLayout" Target="../slideLayouts/slideLayout23.xml"/><Relationship Id="rId5" Type="http://schemas.openxmlformats.org/officeDocument/2006/relationships/image" Target="../media/image33.svg"/><Relationship Id="rId4" Type="http://schemas.openxmlformats.org/officeDocument/2006/relationships/image" Target="../media/image32.png"/></Relationships>
</file>

<file path=ppt/slides/_rels/slide7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57.svg"/></Relationships>
</file>

<file path=ppt/slides/_rels/slide74.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png"/><Relationship Id="rId1" Type="http://schemas.openxmlformats.org/officeDocument/2006/relationships/slideLayout" Target="../slideLayouts/slideLayout23.xml"/></Relationships>
</file>

<file path=ppt/slides/_rels/slide81.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33.svg"/><Relationship Id="rId2" Type="http://schemas.openxmlformats.org/officeDocument/2006/relationships/image" Target="../media/image54.png"/><Relationship Id="rId1" Type="http://schemas.openxmlformats.org/officeDocument/2006/relationships/slideLayout" Target="../slideLayouts/slideLayout23.xml"/><Relationship Id="rId6" Type="http://schemas.openxmlformats.org/officeDocument/2006/relationships/image" Target="../media/image32.png"/><Relationship Id="rId5" Type="http://schemas.openxmlformats.org/officeDocument/2006/relationships/image" Target="../media/image57.svg"/><Relationship Id="rId4" Type="http://schemas.openxmlformats.org/officeDocument/2006/relationships/image" Target="../media/image56.png"/></Relationships>
</file>

<file path=ppt/slides/_rels/slide82.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36.png"/><Relationship Id="rId1" Type="http://schemas.openxmlformats.org/officeDocument/2006/relationships/slideLayout" Target="../slideLayouts/slideLayout23.xml"/><Relationship Id="rId5" Type="http://schemas.openxmlformats.org/officeDocument/2006/relationships/image" Target="../media/image59.svg"/><Relationship Id="rId4" Type="http://schemas.openxmlformats.org/officeDocument/2006/relationships/image" Target="../media/image30.png"/></Relationships>
</file>

<file path=ppt/slides/_rels/slide83.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36.png"/><Relationship Id="rId1" Type="http://schemas.openxmlformats.org/officeDocument/2006/relationships/slideLayout" Target="../slideLayouts/slideLayout24.xml"/><Relationship Id="rId4" Type="http://schemas.openxmlformats.org/officeDocument/2006/relationships/image" Target="../media/image60.svg"/></Relationships>
</file>

<file path=ppt/slides/_rels/slide84.xml.rels><?xml version="1.0" encoding="UTF-8" standalone="yes"?>
<Relationships xmlns="http://schemas.openxmlformats.org/package/2006/relationships"><Relationship Id="rId3" Type="http://schemas.openxmlformats.org/officeDocument/2006/relationships/image" Target="../media/image62.svg"/><Relationship Id="rId2" Type="http://schemas.openxmlformats.org/officeDocument/2006/relationships/image" Target="../media/image61.png"/><Relationship Id="rId1" Type="http://schemas.openxmlformats.org/officeDocument/2006/relationships/slideLayout" Target="../slideLayouts/slideLayout23.xml"/><Relationship Id="rId5" Type="http://schemas.openxmlformats.org/officeDocument/2006/relationships/image" Target="../media/image31.svg"/><Relationship Id="rId4" Type="http://schemas.openxmlformats.org/officeDocument/2006/relationships/image" Target="../media/image30.png"/></Relationships>
</file>

<file path=ppt/slides/_rels/slide85.xml.rels><?xml version="1.0" encoding="UTF-8" standalone="yes"?>
<Relationships xmlns="http://schemas.openxmlformats.org/package/2006/relationships"><Relationship Id="rId3" Type="http://schemas.openxmlformats.org/officeDocument/2006/relationships/image" Target="../media/image62.svg"/><Relationship Id="rId2" Type="http://schemas.openxmlformats.org/officeDocument/2006/relationships/image" Target="../media/image61.pn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42.xml"/></Relationships>
</file>

<file path=ppt/slides/_rels/slide8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4.xml"/><Relationship Id="rId1" Type="http://schemas.openxmlformats.org/officeDocument/2006/relationships/slideLayout" Target="../slideLayouts/slideLayout23.xml"/><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svg"/></Relationships>
</file>

<file path=ppt/slides/_rels/slide88.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23.xml"/><Relationship Id="rId5" Type="http://schemas.openxmlformats.org/officeDocument/2006/relationships/image" Target="../media/image57.svg"/><Relationship Id="rId4" Type="http://schemas.openxmlformats.org/officeDocument/2006/relationships/image" Target="../media/image56.png"/></Relationships>
</file>

<file path=ppt/slides/_rels/slide89.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3.xml"/></Relationships>
</file>

<file path=ppt/slides/_rels/slide9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3.xml"/><Relationship Id="rId4" Type="http://schemas.openxmlformats.org/officeDocument/2006/relationships/image" Target="../media/image11.svg"/></Relationships>
</file>

<file path=ppt/slides/_rels/slide91.xml.rels><?xml version="1.0" encoding="UTF-8" standalone="yes"?>
<Relationships xmlns="http://schemas.openxmlformats.org/package/2006/relationships"><Relationship Id="rId3" Type="http://schemas.openxmlformats.org/officeDocument/2006/relationships/image" Target="../media/image68.svg"/><Relationship Id="rId2" Type="http://schemas.openxmlformats.org/officeDocument/2006/relationships/image" Target="../media/image67.png"/><Relationship Id="rId1" Type="http://schemas.openxmlformats.org/officeDocument/2006/relationships/slideLayout" Target="../slideLayouts/slideLayout23.xml"/></Relationships>
</file>

<file path=ppt/slides/_rels/slide92.xml.rels><?xml version="1.0" encoding="UTF-8" standalone="yes"?>
<Relationships xmlns="http://schemas.openxmlformats.org/package/2006/relationships"><Relationship Id="rId3" Type="http://schemas.openxmlformats.org/officeDocument/2006/relationships/image" Target="../media/image70.svg"/><Relationship Id="rId2" Type="http://schemas.openxmlformats.org/officeDocument/2006/relationships/image" Target="../media/image69.png"/><Relationship Id="rId1" Type="http://schemas.openxmlformats.org/officeDocument/2006/relationships/slideLayout" Target="../slideLayouts/slideLayout28.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3.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diagramData" Target="../diagrams/data4.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17" Type="http://schemas.microsoft.com/office/2007/relationships/diagramDrawing" Target="../diagrams/drawing4.xml"/><Relationship Id="rId2" Type="http://schemas.openxmlformats.org/officeDocument/2006/relationships/slideLayout" Target="../slideLayouts/slideLayout23.xml"/><Relationship Id="rId16" Type="http://schemas.openxmlformats.org/officeDocument/2006/relationships/diagramColors" Target="../diagrams/colors4.xml"/><Relationship Id="rId1" Type="http://schemas.openxmlformats.org/officeDocument/2006/relationships/themeOverride" Target="../theme/themeOverride1.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5" Type="http://schemas.openxmlformats.org/officeDocument/2006/relationships/diagramQuickStyle" Target="../diagrams/quickStyle4.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diagramLayout" Target="../diagrams/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50.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1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5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0.png"/><Relationship Id="rId18" Type="http://schemas.openxmlformats.org/officeDocument/2006/relationships/image" Target="../media/image85.png"/><Relationship Id="rId3" Type="http://schemas.openxmlformats.org/officeDocument/2006/relationships/image" Target="../media/image73.png"/><Relationship Id="rId7" Type="http://schemas.openxmlformats.org/officeDocument/2006/relationships/image" Target="../media/image4.png"/><Relationship Id="rId12" Type="http://schemas.openxmlformats.org/officeDocument/2006/relationships/image" Target="../media/image5.png"/><Relationship Id="rId17" Type="http://schemas.openxmlformats.org/officeDocument/2006/relationships/image" Target="../media/image84.png"/><Relationship Id="rId2" Type="http://schemas.openxmlformats.org/officeDocument/2006/relationships/image" Target="../media/image72.png"/><Relationship Id="rId16" Type="http://schemas.openxmlformats.org/officeDocument/2006/relationships/image" Target="../media/image83.png"/><Relationship Id="rId20" Type="http://schemas.openxmlformats.org/officeDocument/2006/relationships/image" Target="../media/image87.png"/><Relationship Id="rId1" Type="http://schemas.openxmlformats.org/officeDocument/2006/relationships/slideLayout" Target="../slideLayouts/slideLayout23.xm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image" Target="../media/image75.png"/><Relationship Id="rId15" Type="http://schemas.openxmlformats.org/officeDocument/2006/relationships/image" Target="../media/image82.png"/><Relationship Id="rId10" Type="http://schemas.openxmlformats.org/officeDocument/2006/relationships/image" Target="../media/image78.png"/><Relationship Id="rId19" Type="http://schemas.openxmlformats.org/officeDocument/2006/relationships/image" Target="../media/image86.jpg"/><Relationship Id="rId4" Type="http://schemas.openxmlformats.org/officeDocument/2006/relationships/image" Target="../media/image74.png"/><Relationship Id="rId9" Type="http://schemas.openxmlformats.org/officeDocument/2006/relationships/image" Target="../media/image77.png"/><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DE093426-6866-B9FC-2C36-004E58C24938}"/>
              </a:ext>
            </a:extLst>
          </p:cNvPr>
          <p:cNvSpPr>
            <a:spLocks noGrp="1"/>
          </p:cNvSpPr>
          <p:nvPr>
            <p:ph type="ctrTitle"/>
          </p:nvPr>
        </p:nvSpPr>
        <p:spPr/>
        <p:txBody>
          <a:bodyPr/>
          <a:lstStyle/>
          <a:p>
            <a:endParaRPr lang="de-DE" dirty="0"/>
          </a:p>
        </p:txBody>
      </p:sp>
      <p:sp>
        <p:nvSpPr>
          <p:cNvPr id="4" name="Untertitel 3">
            <a:extLst>
              <a:ext uri="{FF2B5EF4-FFF2-40B4-BE49-F238E27FC236}">
                <a16:creationId xmlns:a16="http://schemas.microsoft.com/office/drawing/2014/main" id="{63231B2A-E235-FEA9-DDB3-0117C24BD916}"/>
              </a:ext>
            </a:extLst>
          </p:cNvPr>
          <p:cNvSpPr>
            <a:spLocks noGrp="1"/>
          </p:cNvSpPr>
          <p:nvPr>
            <p:ph type="subTitle" idx="1"/>
          </p:nvPr>
        </p:nvSpPr>
        <p:spPr/>
        <p:txBody>
          <a:bodyPr/>
          <a:lstStyle/>
          <a:p>
            <a:endParaRPr lang="de-DE" dirty="0"/>
          </a:p>
        </p:txBody>
      </p:sp>
      <p:sp>
        <p:nvSpPr>
          <p:cNvPr id="5" name="Textplatzhalter 4">
            <a:extLst>
              <a:ext uri="{FF2B5EF4-FFF2-40B4-BE49-F238E27FC236}">
                <a16:creationId xmlns:a16="http://schemas.microsoft.com/office/drawing/2014/main" id="{575F2A36-29B1-4F05-38ED-362E5983BEE6}"/>
              </a:ext>
            </a:extLst>
          </p:cNvPr>
          <p:cNvSpPr>
            <a:spLocks noGrp="1"/>
          </p:cNvSpPr>
          <p:nvPr>
            <p:ph type="body" idx="13"/>
          </p:nvPr>
        </p:nvSpPr>
        <p:spPr/>
        <p:txBody>
          <a:bodyPr/>
          <a:lstStyle/>
          <a:p>
            <a:endParaRPr lang="de-DE" dirty="0"/>
          </a:p>
        </p:txBody>
      </p:sp>
    </p:spTree>
    <p:extLst>
      <p:ext uri="{BB962C8B-B14F-4D97-AF65-F5344CB8AC3E}">
        <p14:creationId xmlns:p14="http://schemas.microsoft.com/office/powerpoint/2010/main" val="3326141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platzhalter 3">
            <a:extLst>
              <a:ext uri="{FF2B5EF4-FFF2-40B4-BE49-F238E27FC236}">
                <a16:creationId xmlns:a16="http://schemas.microsoft.com/office/drawing/2014/main" id="{E2CA84E3-2E30-A89C-2B2D-DABEA32F74B3}"/>
              </a:ext>
            </a:extLst>
          </p:cNvPr>
          <p:cNvPicPr>
            <a:picLocks noGrp="1" noChangeAspect="1"/>
          </p:cNvPicPr>
          <p:nvPr>
            <p:ph type="pic" sz="quarter" idx="13"/>
          </p:nvPr>
        </p:nvPicPr>
        <p:blipFill>
          <a:blip r:embed="rId3">
            <a:extLst>
              <a:ext uri="{BEBA8EAE-BF5A-486C-A8C5-ECC9F3942E4B}">
                <a14:imgProps xmlns:a14="http://schemas.microsoft.com/office/drawing/2010/main">
                  <a14:imgLayer r:embed="rId4">
                    <a14:imgEffect>
                      <a14:brightnessContrast bright="-30000"/>
                    </a14:imgEffect>
                  </a14:imgLayer>
                </a14:imgProps>
              </a:ext>
              <a:ext uri="{28A0092B-C50C-407E-A947-70E740481C1C}">
                <a14:useLocalDpi xmlns:a14="http://schemas.microsoft.com/office/drawing/2010/main" val="0"/>
              </a:ext>
            </a:extLst>
          </a:blip>
          <a:srcRect l="2539" r="2539"/>
          <a:stretch/>
        </p:blipFill>
        <p:spPr>
          <a:xfrm>
            <a:off x="619200" y="0"/>
            <a:ext cx="11572800" cy="6858000"/>
          </a:xfrm>
        </p:spPr>
      </p:pic>
      <p:sp>
        <p:nvSpPr>
          <p:cNvPr id="12" name="Titel 11">
            <a:extLst>
              <a:ext uri="{FF2B5EF4-FFF2-40B4-BE49-F238E27FC236}">
                <a16:creationId xmlns:a16="http://schemas.microsoft.com/office/drawing/2014/main" id="{C337CBE8-47A0-35C8-23E6-A4441929CF0E}"/>
              </a:ext>
            </a:extLst>
          </p:cNvPr>
          <p:cNvSpPr>
            <a:spLocks noGrp="1"/>
          </p:cNvSpPr>
          <p:nvPr>
            <p:ph type="ctrTitle"/>
          </p:nvPr>
        </p:nvSpPr>
        <p:spPr/>
        <p:txBody>
          <a:bodyPr/>
          <a:lstStyle/>
          <a:p>
            <a:endParaRPr lang="de-DE"/>
          </a:p>
        </p:txBody>
      </p:sp>
      <p:sp>
        <p:nvSpPr>
          <p:cNvPr id="13" name="Untertitel 12">
            <a:extLst>
              <a:ext uri="{FF2B5EF4-FFF2-40B4-BE49-F238E27FC236}">
                <a16:creationId xmlns:a16="http://schemas.microsoft.com/office/drawing/2014/main" id="{7647B255-E649-E9BA-6391-8D6E6DD8393B}"/>
              </a:ext>
            </a:extLst>
          </p:cNvPr>
          <p:cNvSpPr>
            <a:spLocks noGrp="1"/>
          </p:cNvSpPr>
          <p:nvPr>
            <p:ph type="subTitle" idx="1"/>
          </p:nvPr>
        </p:nvSpPr>
        <p:spPr/>
        <p:txBody>
          <a:bodyPr/>
          <a:lstStyle/>
          <a:p>
            <a:endParaRPr lang="de-DE"/>
          </a:p>
        </p:txBody>
      </p:sp>
      <p:sp>
        <p:nvSpPr>
          <p:cNvPr id="14" name="Textplatzhalter 13">
            <a:extLst>
              <a:ext uri="{FF2B5EF4-FFF2-40B4-BE49-F238E27FC236}">
                <a16:creationId xmlns:a16="http://schemas.microsoft.com/office/drawing/2014/main" id="{5D9D6941-4E98-E361-19EB-29182354611A}"/>
              </a:ext>
            </a:extLst>
          </p:cNvPr>
          <p:cNvSpPr>
            <a:spLocks noGrp="1"/>
          </p:cNvSpPr>
          <p:nvPr>
            <p:ph type="body" idx="14"/>
          </p:nvPr>
        </p:nvSpPr>
        <p:spPr/>
        <p:txBody>
          <a:bodyPr/>
          <a:lstStyle/>
          <a:p>
            <a:endParaRPr lang="de-DE"/>
          </a:p>
        </p:txBody>
      </p:sp>
    </p:spTree>
    <p:extLst>
      <p:ext uri="{BB962C8B-B14F-4D97-AF65-F5344CB8AC3E}">
        <p14:creationId xmlns:p14="http://schemas.microsoft.com/office/powerpoint/2010/main" val="3593007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a:extLst>
              <a:ext uri="{FF2B5EF4-FFF2-40B4-BE49-F238E27FC236}">
                <a16:creationId xmlns:a16="http://schemas.microsoft.com/office/drawing/2014/main" id="{11A76D60-6004-8630-8624-3E833C8EABEF}"/>
              </a:ext>
            </a:extLst>
          </p:cNvPr>
          <p:cNvSpPr>
            <a:spLocks noGrp="1"/>
          </p:cNvSpPr>
          <p:nvPr>
            <p:ph type="subTitle" idx="1"/>
          </p:nvPr>
        </p:nvSpPr>
        <p:spPr/>
        <p:txBody>
          <a:bodyPr/>
          <a:lstStyle/>
          <a:p>
            <a:endParaRPr lang="de-DE"/>
          </a:p>
        </p:txBody>
      </p:sp>
      <p:sp>
        <p:nvSpPr>
          <p:cNvPr id="5" name="Textplatzhalter 4">
            <a:extLst>
              <a:ext uri="{FF2B5EF4-FFF2-40B4-BE49-F238E27FC236}">
                <a16:creationId xmlns:a16="http://schemas.microsoft.com/office/drawing/2014/main" id="{3187909F-293D-FFB5-8D1F-BBB8E04A2C9B}"/>
              </a:ext>
            </a:extLst>
          </p:cNvPr>
          <p:cNvSpPr>
            <a:spLocks noGrp="1"/>
          </p:cNvSpPr>
          <p:nvPr>
            <p:ph type="body" idx="14"/>
          </p:nvPr>
        </p:nvSpPr>
        <p:spPr/>
        <p:txBody>
          <a:bodyPr/>
          <a:lstStyle/>
          <a:p>
            <a:endParaRPr lang="de-DE"/>
          </a:p>
        </p:txBody>
      </p:sp>
      <p:sp>
        <p:nvSpPr>
          <p:cNvPr id="3" name="Titel 2">
            <a:extLst>
              <a:ext uri="{FF2B5EF4-FFF2-40B4-BE49-F238E27FC236}">
                <a16:creationId xmlns:a16="http://schemas.microsoft.com/office/drawing/2014/main" id="{79132AD5-6C68-257E-8BF4-C28C68D07234}"/>
              </a:ext>
            </a:extLst>
          </p:cNvPr>
          <p:cNvSpPr>
            <a:spLocks noGrp="1"/>
          </p:cNvSpPr>
          <p:nvPr>
            <p:ph type="ctrTitle"/>
          </p:nvPr>
        </p:nvSpPr>
        <p:spPr/>
        <p:txBody>
          <a:bodyPr/>
          <a:lstStyle/>
          <a:p>
            <a:endParaRPr lang="de-DE"/>
          </a:p>
        </p:txBody>
      </p:sp>
      <p:pic>
        <p:nvPicPr>
          <p:cNvPr id="9" name="Bildplatzhalter 8" descr="Ein Bild, das Person, Kleidung, Menschliches Gesicht, Lächeln enthält.&#10;&#10;Automatisch generierte Beschreibung">
            <a:extLst>
              <a:ext uri="{FF2B5EF4-FFF2-40B4-BE49-F238E27FC236}">
                <a16:creationId xmlns:a16="http://schemas.microsoft.com/office/drawing/2014/main" id="{C065FF07-D1FD-1BDD-C0D7-131DE4E01560}"/>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48531" r="17785"/>
          <a:stretch/>
        </p:blipFill>
        <p:spPr>
          <a:xfrm>
            <a:off x="8085470" y="0"/>
            <a:ext cx="4106530" cy="6858000"/>
          </a:xfrm>
        </p:spPr>
      </p:pic>
    </p:spTree>
    <p:extLst>
      <p:ext uri="{BB962C8B-B14F-4D97-AF65-F5344CB8AC3E}">
        <p14:creationId xmlns:p14="http://schemas.microsoft.com/office/powerpoint/2010/main" val="478892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490C95-D33A-E727-367B-9973D087BE06}"/>
              </a:ext>
            </a:extLst>
          </p:cNvPr>
          <p:cNvSpPr>
            <a:spLocks noGrp="1"/>
          </p:cNvSpPr>
          <p:nvPr>
            <p:ph type="ctrTitle"/>
          </p:nvPr>
        </p:nvSpPr>
        <p:spPr/>
        <p:txBody>
          <a:bodyPr/>
          <a:lstStyle/>
          <a:p>
            <a:endParaRPr lang="de-DE"/>
          </a:p>
        </p:txBody>
      </p:sp>
      <p:sp>
        <p:nvSpPr>
          <p:cNvPr id="3" name="Untertitel 2">
            <a:extLst>
              <a:ext uri="{FF2B5EF4-FFF2-40B4-BE49-F238E27FC236}">
                <a16:creationId xmlns:a16="http://schemas.microsoft.com/office/drawing/2014/main" id="{4DB5F292-6B92-3BBB-1055-FE99FC9C78CC}"/>
              </a:ext>
            </a:extLst>
          </p:cNvPr>
          <p:cNvSpPr>
            <a:spLocks noGrp="1"/>
          </p:cNvSpPr>
          <p:nvPr>
            <p:ph type="subTitle" idx="1"/>
          </p:nvPr>
        </p:nvSpPr>
        <p:spPr/>
        <p:txBody>
          <a:bodyPr/>
          <a:lstStyle/>
          <a:p>
            <a:endParaRPr lang="de-DE"/>
          </a:p>
        </p:txBody>
      </p:sp>
      <p:sp>
        <p:nvSpPr>
          <p:cNvPr id="4" name="Textplatzhalter 3">
            <a:extLst>
              <a:ext uri="{FF2B5EF4-FFF2-40B4-BE49-F238E27FC236}">
                <a16:creationId xmlns:a16="http://schemas.microsoft.com/office/drawing/2014/main" id="{D1946D7B-3EA9-2DE2-97F6-EF92D98AA6A2}"/>
              </a:ext>
            </a:extLst>
          </p:cNvPr>
          <p:cNvSpPr>
            <a:spLocks noGrp="1"/>
          </p:cNvSpPr>
          <p:nvPr>
            <p:ph type="body" idx="14"/>
          </p:nvPr>
        </p:nvSpPr>
        <p:spPr/>
        <p:txBody>
          <a:bodyPr/>
          <a:lstStyle/>
          <a:p>
            <a:endParaRPr lang="de-DE"/>
          </a:p>
        </p:txBody>
      </p:sp>
    </p:spTree>
    <p:extLst>
      <p:ext uri="{BB962C8B-B14F-4D97-AF65-F5344CB8AC3E}">
        <p14:creationId xmlns:p14="http://schemas.microsoft.com/office/powerpoint/2010/main" val="4290810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F57F718C-ED08-7613-6BA1-E1DC5522F5B5}"/>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5</a:t>
            </a:fld>
            <a:endParaRPr lang="de-DE"/>
          </a:p>
        </p:txBody>
      </p:sp>
      <p:sp>
        <p:nvSpPr>
          <p:cNvPr id="5" name="Titel 4">
            <a:extLst>
              <a:ext uri="{FF2B5EF4-FFF2-40B4-BE49-F238E27FC236}">
                <a16:creationId xmlns:a16="http://schemas.microsoft.com/office/drawing/2014/main" id="{4E1C987C-6D1F-7C86-A3DD-6F1C428AC80D}"/>
              </a:ext>
            </a:extLst>
          </p:cNvPr>
          <p:cNvSpPr>
            <a:spLocks noGrp="1"/>
          </p:cNvSpPr>
          <p:nvPr>
            <p:ph type="title"/>
          </p:nvPr>
        </p:nvSpPr>
        <p:spPr/>
        <p:txBody>
          <a:bodyPr/>
          <a:lstStyle/>
          <a:p>
            <a:endParaRPr lang="de-DE" dirty="0"/>
          </a:p>
        </p:txBody>
      </p:sp>
      <p:sp>
        <p:nvSpPr>
          <p:cNvPr id="8" name="Textplatzhalter 7">
            <a:extLst>
              <a:ext uri="{FF2B5EF4-FFF2-40B4-BE49-F238E27FC236}">
                <a16:creationId xmlns:a16="http://schemas.microsoft.com/office/drawing/2014/main" id="{48A9CE65-085E-E312-5EDE-B5D05F5E436A}"/>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3838010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7F7DEE08-6368-DC55-9692-893862968025}"/>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6</a:t>
            </a:fld>
            <a:endParaRPr lang="de-DE"/>
          </a:p>
        </p:txBody>
      </p:sp>
      <p:sp>
        <p:nvSpPr>
          <p:cNvPr id="6" name="Titel 5">
            <a:extLst>
              <a:ext uri="{FF2B5EF4-FFF2-40B4-BE49-F238E27FC236}">
                <a16:creationId xmlns:a16="http://schemas.microsoft.com/office/drawing/2014/main" id="{80B13F85-64A0-44B7-512E-B2181C6EE902}"/>
              </a:ext>
            </a:extLst>
          </p:cNvPr>
          <p:cNvSpPr>
            <a:spLocks noGrp="1"/>
          </p:cNvSpPr>
          <p:nvPr>
            <p:ph type="title"/>
          </p:nvPr>
        </p:nvSpPr>
        <p:spPr/>
        <p:txBody>
          <a:bodyPr/>
          <a:lstStyle/>
          <a:p>
            <a:endParaRPr lang="de-DE" dirty="0"/>
          </a:p>
        </p:txBody>
      </p:sp>
      <p:sp>
        <p:nvSpPr>
          <p:cNvPr id="8" name="Textplatzhalter 7">
            <a:extLst>
              <a:ext uri="{FF2B5EF4-FFF2-40B4-BE49-F238E27FC236}">
                <a16:creationId xmlns:a16="http://schemas.microsoft.com/office/drawing/2014/main" id="{14A6821C-3E90-1C69-AF6B-959542A8706D}"/>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1480128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D3A69B1D-B63D-2441-6527-D1296658D719}"/>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7</a:t>
            </a:fld>
            <a:endParaRPr lang="de-DE"/>
          </a:p>
        </p:txBody>
      </p:sp>
      <p:sp>
        <p:nvSpPr>
          <p:cNvPr id="6" name="Titel 5">
            <a:extLst>
              <a:ext uri="{FF2B5EF4-FFF2-40B4-BE49-F238E27FC236}">
                <a16:creationId xmlns:a16="http://schemas.microsoft.com/office/drawing/2014/main" id="{5AC77CDC-0C41-719B-B06E-2A4C4BB4417B}"/>
              </a:ext>
            </a:extLst>
          </p:cNvPr>
          <p:cNvSpPr>
            <a:spLocks noGrp="1"/>
          </p:cNvSpPr>
          <p:nvPr>
            <p:ph type="title"/>
          </p:nvPr>
        </p:nvSpPr>
        <p:spPr/>
        <p:txBody>
          <a:bodyPr/>
          <a:lstStyle/>
          <a:p>
            <a:endParaRPr lang="de-DE" dirty="0"/>
          </a:p>
        </p:txBody>
      </p:sp>
      <p:sp>
        <p:nvSpPr>
          <p:cNvPr id="8" name="Textplatzhalter 7">
            <a:extLst>
              <a:ext uri="{FF2B5EF4-FFF2-40B4-BE49-F238E27FC236}">
                <a16:creationId xmlns:a16="http://schemas.microsoft.com/office/drawing/2014/main" id="{DBDF426E-BE8D-DB3C-BFA6-45ED1CD4077B}"/>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2322797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432301DF-6716-2032-BE55-B071411714A2}"/>
              </a:ext>
            </a:extLst>
          </p:cNvPr>
          <p:cNvSpPr>
            <a:spLocks noGrp="1"/>
          </p:cNvSpPr>
          <p:nvPr>
            <p:ph type="sldNum" sz="quarter" idx="12"/>
          </p:nvPr>
        </p:nvSpPr>
        <p:spPr/>
        <p:txBody>
          <a:bodyPr/>
          <a:lstStyle/>
          <a:p>
            <a:fld id="{59F716AE-B1C6-41F5-8EFD-31941EDB35D4}" type="slidenum">
              <a:rPr lang="de-DE" smtClean="0"/>
              <a:t>8</a:t>
            </a:fld>
            <a:endParaRPr lang="de-DE"/>
          </a:p>
        </p:txBody>
      </p:sp>
      <p:sp>
        <p:nvSpPr>
          <p:cNvPr id="6" name="Textplatzhalter 5">
            <a:extLst>
              <a:ext uri="{FF2B5EF4-FFF2-40B4-BE49-F238E27FC236}">
                <a16:creationId xmlns:a16="http://schemas.microsoft.com/office/drawing/2014/main" id="{B2495BB6-C20A-9A8A-0843-1BE78A6E49E5}"/>
              </a:ext>
            </a:extLst>
          </p:cNvPr>
          <p:cNvSpPr>
            <a:spLocks noGrp="1"/>
          </p:cNvSpPr>
          <p:nvPr>
            <p:ph type="body" idx="1"/>
          </p:nvPr>
        </p:nvSpPr>
        <p:spPr/>
        <p:txBody>
          <a:bodyPr/>
          <a:lstStyle/>
          <a:p>
            <a:endParaRPr lang="de-DE" dirty="0"/>
          </a:p>
        </p:txBody>
      </p:sp>
      <p:sp>
        <p:nvSpPr>
          <p:cNvPr id="8" name="Titel 7">
            <a:extLst>
              <a:ext uri="{FF2B5EF4-FFF2-40B4-BE49-F238E27FC236}">
                <a16:creationId xmlns:a16="http://schemas.microsoft.com/office/drawing/2014/main" id="{B4654503-8C0F-696E-643D-17E0B0296BA0}"/>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3694422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Bildplatzhalter 8">
            <a:extLst>
              <a:ext uri="{FF2B5EF4-FFF2-40B4-BE49-F238E27FC236}">
                <a16:creationId xmlns:a16="http://schemas.microsoft.com/office/drawing/2014/main" id="{D525BE3C-2862-6AEB-5038-D33725108B5F}"/>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val="0"/>
              </a:ext>
            </a:extLst>
          </a:blip>
          <a:srcRect l="2539" r="2539"/>
          <a:stretch/>
        </p:blipFill>
        <p:spPr>
          <a:xfrm>
            <a:off x="619200" y="0"/>
            <a:ext cx="11572800" cy="6858000"/>
          </a:xfrm>
        </p:spPr>
      </p:pic>
      <p:sp>
        <p:nvSpPr>
          <p:cNvPr id="6" name="Foliennummernplatzhalter 5">
            <a:extLst>
              <a:ext uri="{FF2B5EF4-FFF2-40B4-BE49-F238E27FC236}">
                <a16:creationId xmlns:a16="http://schemas.microsoft.com/office/drawing/2014/main" id="{5DC76390-1011-059F-2CEA-50F20946E194}"/>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a:t>
            </a:fld>
            <a:endParaRPr lang="de-DE"/>
          </a:p>
        </p:txBody>
      </p:sp>
      <p:sp>
        <p:nvSpPr>
          <p:cNvPr id="5" name="Textplatzhalter 4">
            <a:extLst>
              <a:ext uri="{FF2B5EF4-FFF2-40B4-BE49-F238E27FC236}">
                <a16:creationId xmlns:a16="http://schemas.microsoft.com/office/drawing/2014/main" id="{F93C5EC0-CF74-D721-2142-5959FE7D3937}"/>
              </a:ext>
            </a:extLst>
          </p:cNvPr>
          <p:cNvSpPr>
            <a:spLocks noGrp="1"/>
          </p:cNvSpPr>
          <p:nvPr>
            <p:ph type="body" idx="1"/>
          </p:nvPr>
        </p:nvSpPr>
        <p:spPr/>
        <p:txBody>
          <a:bodyPr/>
          <a:lstStyle/>
          <a:p>
            <a:endParaRPr lang="de-DE" dirty="0"/>
          </a:p>
        </p:txBody>
      </p:sp>
      <p:sp>
        <p:nvSpPr>
          <p:cNvPr id="13" name="Titel 12">
            <a:extLst>
              <a:ext uri="{FF2B5EF4-FFF2-40B4-BE49-F238E27FC236}">
                <a16:creationId xmlns:a16="http://schemas.microsoft.com/office/drawing/2014/main" id="{1DB2E9BF-F107-1875-5C51-8245F2D3D44F}"/>
              </a:ext>
            </a:extLst>
          </p:cNvPr>
          <p:cNvSpPr>
            <a:spLocks noGrp="1"/>
          </p:cNvSpPr>
          <p:nvPr>
            <p:ph type="title"/>
          </p:nvPr>
        </p:nvSpPr>
        <p:spPr/>
        <p:txBody>
          <a:bodyPr/>
          <a:lstStyle/>
          <a:p>
            <a:endParaRPr lang="de-DE" dirty="0"/>
          </a:p>
        </p:txBody>
      </p:sp>
      <p:sp>
        <p:nvSpPr>
          <p:cNvPr id="2" name="Textfeld 1">
            <a:extLst>
              <a:ext uri="{FF2B5EF4-FFF2-40B4-BE49-F238E27FC236}">
                <a16:creationId xmlns:a16="http://schemas.microsoft.com/office/drawing/2014/main" id="{A115AAD3-5AEF-E243-0DE9-C83663F17904}"/>
              </a:ext>
            </a:extLst>
          </p:cNvPr>
          <p:cNvSpPr txBox="1"/>
          <p:nvPr/>
        </p:nvSpPr>
        <p:spPr>
          <a:xfrm>
            <a:off x="13687425" y="-1071563"/>
            <a:ext cx="0" cy="0"/>
          </a:xfrm>
          <a:prstGeom prst="rect">
            <a:avLst/>
          </a:prstGeom>
          <a:noFill/>
        </p:spPr>
        <p:txBody>
          <a:bodyPr wrap="none" lIns="0" tIns="0" rIns="0" bIns="0" rtlCol="0">
            <a:noAutofit/>
          </a:bodyPr>
          <a:lstStyle/>
          <a:p>
            <a:pPr algn="l"/>
            <a:endParaRPr lang="de-DE" sz="1400" dirty="0"/>
          </a:p>
        </p:txBody>
      </p:sp>
    </p:spTree>
    <p:extLst>
      <p:ext uri="{BB962C8B-B14F-4D97-AF65-F5344CB8AC3E}">
        <p14:creationId xmlns:p14="http://schemas.microsoft.com/office/powerpoint/2010/main" val="3727851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E67BCD82-5AAA-D802-CFC9-8262009AAA41}"/>
              </a:ext>
            </a:extLst>
          </p:cNvPr>
          <p:cNvSpPr>
            <a:spLocks noGrp="1"/>
          </p:cNvSpPr>
          <p:nvPr>
            <p:ph type="sldNum" sz="quarter" idx="12"/>
          </p:nvPr>
        </p:nvSpPr>
        <p:spPr/>
        <p:txBody>
          <a:bodyPr/>
          <a:lstStyle/>
          <a:p>
            <a:fld id="{59F716AE-B1C6-41F5-8EFD-31941EDB35D4}" type="slidenum">
              <a:rPr lang="de-DE" smtClean="0"/>
              <a:t>10</a:t>
            </a:fld>
            <a:endParaRPr lang="de-DE"/>
          </a:p>
        </p:txBody>
      </p:sp>
      <p:sp>
        <p:nvSpPr>
          <p:cNvPr id="5" name="Textplatzhalter 4">
            <a:extLst>
              <a:ext uri="{FF2B5EF4-FFF2-40B4-BE49-F238E27FC236}">
                <a16:creationId xmlns:a16="http://schemas.microsoft.com/office/drawing/2014/main" id="{999DC3A9-38AC-65B5-274F-BA7C73ACDD7C}"/>
              </a:ext>
            </a:extLst>
          </p:cNvPr>
          <p:cNvSpPr>
            <a:spLocks noGrp="1"/>
          </p:cNvSpPr>
          <p:nvPr>
            <p:ph type="body" idx="1"/>
          </p:nvPr>
        </p:nvSpPr>
        <p:spPr/>
        <p:txBody>
          <a:bodyPr/>
          <a:lstStyle/>
          <a:p>
            <a:endParaRPr lang="de-DE" dirty="0"/>
          </a:p>
        </p:txBody>
      </p:sp>
      <p:sp>
        <p:nvSpPr>
          <p:cNvPr id="11" name="Titel 10">
            <a:extLst>
              <a:ext uri="{FF2B5EF4-FFF2-40B4-BE49-F238E27FC236}">
                <a16:creationId xmlns:a16="http://schemas.microsoft.com/office/drawing/2014/main" id="{83A963E4-BA59-8F93-759C-01380991FD3A}"/>
              </a:ext>
            </a:extLst>
          </p:cNvPr>
          <p:cNvSpPr>
            <a:spLocks noGrp="1"/>
          </p:cNvSpPr>
          <p:nvPr>
            <p:ph type="title"/>
          </p:nvPr>
        </p:nvSpPr>
        <p:spPr/>
        <p:txBody>
          <a:bodyPr/>
          <a:lstStyle/>
          <a:p>
            <a:endParaRPr lang="de-DE" dirty="0"/>
          </a:p>
        </p:txBody>
      </p:sp>
      <p:pic>
        <p:nvPicPr>
          <p:cNvPr id="8" name="Bildplatzhalter 7" descr="Ein Bild, das Person, Kleidung, Menschliches Gesicht, Lächeln enthält.&#10;&#10;Automatisch generierte Beschreibung">
            <a:extLst>
              <a:ext uri="{FF2B5EF4-FFF2-40B4-BE49-F238E27FC236}">
                <a16:creationId xmlns:a16="http://schemas.microsoft.com/office/drawing/2014/main" id="{F45FC8DA-30AE-3468-7CC2-7447874F2BC7}"/>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48531" r="17785"/>
          <a:stretch/>
        </p:blipFill>
        <p:spPr>
          <a:xfrm>
            <a:off x="8085470" y="0"/>
            <a:ext cx="4106530" cy="6858000"/>
          </a:xfrm>
        </p:spPr>
      </p:pic>
    </p:spTree>
    <p:extLst>
      <p:ext uri="{BB962C8B-B14F-4D97-AF65-F5344CB8AC3E}">
        <p14:creationId xmlns:p14="http://schemas.microsoft.com/office/powerpoint/2010/main" val="1981140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4F4FF72C-8D6B-5E99-741D-AAD7258A2A5E}"/>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D51E3CB9-F741-BD54-973E-120491CBED80}"/>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11</a:t>
            </a:fld>
            <a:endParaRPr lang="de-DE"/>
          </a:p>
        </p:txBody>
      </p:sp>
      <p:sp>
        <p:nvSpPr>
          <p:cNvPr id="6" name="Inhaltsplatzhalter 5">
            <a:extLst>
              <a:ext uri="{FF2B5EF4-FFF2-40B4-BE49-F238E27FC236}">
                <a16:creationId xmlns:a16="http://schemas.microsoft.com/office/drawing/2014/main" id="{D0C3645E-7EA9-F419-D28D-52DC81D9F8B2}"/>
              </a:ext>
            </a:extLst>
          </p:cNvPr>
          <p:cNvSpPr>
            <a:spLocks noGrp="1"/>
          </p:cNvSpPr>
          <p:nvPr>
            <p:ph idx="1"/>
          </p:nvPr>
        </p:nvSpPr>
        <p:spPr>
          <a:xfrm>
            <a:off x="5418000" y="792000"/>
            <a:ext cx="6224399" cy="5507201"/>
          </a:xfrm>
        </p:spPr>
        <p:txBody>
          <a:bodyPr/>
          <a:lstStyle/>
          <a:p>
            <a:r>
              <a:rPr lang="de-DE" dirty="0"/>
              <a:t>Erste Ebene Agenda Sparkasse Md 20pt</a:t>
            </a:r>
          </a:p>
          <a:p>
            <a:r>
              <a:rPr lang="de-DE" dirty="0"/>
              <a:t>Erste Ebene Agenda Sparkasse Md 20pt</a:t>
            </a:r>
          </a:p>
          <a:p>
            <a:r>
              <a:rPr lang="de-DE" dirty="0"/>
              <a:t>Erste Ebene Agenda Sparkasse Md 20pt</a:t>
            </a:r>
          </a:p>
          <a:p>
            <a:pPr lvl="1"/>
            <a:r>
              <a:rPr lang="de-DE" dirty="0"/>
              <a:t>3.1 Zweite Ebene Sparkasse Light 16pt</a:t>
            </a:r>
          </a:p>
          <a:p>
            <a:pPr lvl="1"/>
            <a:r>
              <a:rPr lang="de-DE" dirty="0"/>
              <a:t>3.2 Zweite Ebene Sparkasse Light 16pt</a:t>
            </a:r>
          </a:p>
          <a:p>
            <a:pPr lvl="1"/>
            <a:r>
              <a:rPr lang="de-DE" dirty="0"/>
              <a:t>3.3 Zweite Ebene Sparkasse Light 16pt</a:t>
            </a:r>
          </a:p>
          <a:p>
            <a:r>
              <a:rPr lang="de-DE" dirty="0"/>
              <a:t>Erste Ebene Agenda Sparkasse Md 20pt</a:t>
            </a:r>
          </a:p>
          <a:p>
            <a:r>
              <a:rPr lang="de-DE" dirty="0"/>
              <a:t>Erste Ebene Agenda Sparkasse Md 20pt</a:t>
            </a:r>
          </a:p>
          <a:p>
            <a:pPr lvl="1"/>
            <a:r>
              <a:rPr lang="de-DE" dirty="0"/>
              <a:t>5.1 Zweite Ebene Sparkasse Light 16pt</a:t>
            </a:r>
          </a:p>
          <a:p>
            <a:pPr lvl="1"/>
            <a:r>
              <a:rPr lang="de-DE" dirty="0"/>
              <a:t>5.2 Zweite Ebene Sparkasse Light 16pt</a:t>
            </a:r>
          </a:p>
        </p:txBody>
      </p:sp>
      <p:sp>
        <p:nvSpPr>
          <p:cNvPr id="4" name="Fußzeilenplatzhalter 3">
            <a:extLst>
              <a:ext uri="{FF2B5EF4-FFF2-40B4-BE49-F238E27FC236}">
                <a16:creationId xmlns:a16="http://schemas.microsoft.com/office/drawing/2014/main" id="{D8F3F536-E508-59E7-0CE4-24D8DFD81902}"/>
              </a:ext>
            </a:extLst>
          </p:cNvPr>
          <p:cNvSpPr>
            <a:spLocks noGrp="1"/>
          </p:cNvSpPr>
          <p:nvPr>
            <p:ph type="ftr" sz="quarter" idx="13"/>
          </p:nvPr>
        </p:nvSpPr>
        <p:spPr>
          <a:xfrm>
            <a:off x="4528800" y="6408000"/>
            <a:ext cx="7113600" cy="180000"/>
          </a:xfrm>
        </p:spPr>
        <p:txBody>
          <a:bodyPr/>
          <a:lstStyle/>
          <a:p>
            <a:r>
              <a:rPr lang="de-DE"/>
              <a:t>Titel der Präsentation | Name | Ort, Datum</a:t>
            </a:r>
          </a:p>
        </p:txBody>
      </p:sp>
    </p:spTree>
    <p:extLst>
      <p:ext uri="{BB962C8B-B14F-4D97-AF65-F5344CB8AC3E}">
        <p14:creationId xmlns:p14="http://schemas.microsoft.com/office/powerpoint/2010/main" val="1933790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11">
            <a:extLst>
              <a:ext uri="{FF2B5EF4-FFF2-40B4-BE49-F238E27FC236}">
                <a16:creationId xmlns:a16="http://schemas.microsoft.com/office/drawing/2014/main" id="{8A73DB84-7F66-F48F-B940-18E836A7667D}"/>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12</a:t>
            </a:fld>
            <a:endParaRPr lang="de-DE"/>
          </a:p>
        </p:txBody>
      </p:sp>
      <p:sp>
        <p:nvSpPr>
          <p:cNvPr id="6" name="Inhaltsplatzhalter 5">
            <a:extLst>
              <a:ext uri="{FF2B5EF4-FFF2-40B4-BE49-F238E27FC236}">
                <a16:creationId xmlns:a16="http://schemas.microsoft.com/office/drawing/2014/main" id="{09009765-5413-D494-6D3A-D7B0525254F7}"/>
              </a:ext>
            </a:extLst>
          </p:cNvPr>
          <p:cNvSpPr>
            <a:spLocks noGrp="1"/>
          </p:cNvSpPr>
          <p:nvPr>
            <p:ph idx="1"/>
          </p:nvPr>
        </p:nvSpPr>
        <p:spPr>
          <a:xfrm>
            <a:off x="1150866" y="1566000"/>
            <a:ext cx="10488613" cy="4146594"/>
          </a:xfrm>
        </p:spPr>
        <p:txBody>
          <a:bodyPr/>
          <a:lstStyle/>
          <a:p>
            <a:r>
              <a:rPr lang="de-DE" dirty="0"/>
              <a:t>Erste Ebene Sparkasse Md 16pt</a:t>
            </a:r>
          </a:p>
          <a:p>
            <a:r>
              <a:rPr lang="de-DE" dirty="0"/>
              <a:t>Erste Ebene Sparkasse Md 16pt</a:t>
            </a:r>
          </a:p>
          <a:p>
            <a:r>
              <a:rPr lang="de-DE" dirty="0"/>
              <a:t>Erste Ebene Sparkasse Md 16pt</a:t>
            </a:r>
          </a:p>
          <a:p>
            <a:pPr lvl="1"/>
            <a:r>
              <a:rPr lang="de-DE" dirty="0"/>
              <a:t>3.1 Zweite Ebene Light 16pt</a:t>
            </a:r>
          </a:p>
          <a:p>
            <a:pPr lvl="1"/>
            <a:r>
              <a:rPr lang="de-DE" dirty="0"/>
              <a:t>3.2 Zweite Ebene Light 16pt</a:t>
            </a:r>
          </a:p>
          <a:p>
            <a:pPr lvl="1"/>
            <a:r>
              <a:rPr lang="de-DE" dirty="0"/>
              <a:t>3.3 Zweite Ebene Light 16pt</a:t>
            </a:r>
          </a:p>
          <a:p>
            <a:r>
              <a:rPr lang="de-DE" dirty="0"/>
              <a:t>Erste Ebene Sparkasse Md 16pt</a:t>
            </a:r>
          </a:p>
          <a:p>
            <a:r>
              <a:rPr lang="de-DE" dirty="0"/>
              <a:t>Erste Ebene Sparkasse Md 16pt</a:t>
            </a:r>
          </a:p>
          <a:p>
            <a:r>
              <a:rPr lang="de-DE" dirty="0"/>
              <a:t>Erste Ebene Sparkasse Md 16pt</a:t>
            </a:r>
            <a:br>
              <a:rPr lang="de-DE" dirty="0"/>
            </a:br>
            <a:endParaRPr lang="de-DE" dirty="0"/>
          </a:p>
          <a:p>
            <a:r>
              <a:rPr lang="de-DE" dirty="0"/>
              <a:t>Erste Ebene Sparkasse Md 16pt</a:t>
            </a:r>
          </a:p>
          <a:p>
            <a:pPr lvl="1"/>
            <a:r>
              <a:rPr lang="de-DE" dirty="0"/>
              <a:t>7.1 Zweite Ebene Light 16pt</a:t>
            </a:r>
          </a:p>
          <a:p>
            <a:pPr lvl="1"/>
            <a:r>
              <a:rPr lang="de-DE" dirty="0"/>
              <a:t>7.2 Zweite Ebene Light 16pt</a:t>
            </a:r>
          </a:p>
          <a:p>
            <a:pPr lvl="1"/>
            <a:r>
              <a:rPr lang="de-DE" dirty="0"/>
              <a:t>7.3 Zweite Ebene Light 16pt</a:t>
            </a:r>
          </a:p>
          <a:p>
            <a:r>
              <a:rPr lang="de-DE" dirty="0"/>
              <a:t>Erste Ebene Sparkasse Md 16pt</a:t>
            </a:r>
          </a:p>
          <a:p>
            <a:r>
              <a:rPr lang="de-DE" dirty="0"/>
              <a:t>Erste Ebene Sparkasse Md 16pt</a:t>
            </a:r>
          </a:p>
          <a:p>
            <a:pPr lvl="1"/>
            <a:r>
              <a:rPr lang="de-DE" dirty="0"/>
              <a:t>9.1 Zweite Ebene Light 16pt</a:t>
            </a:r>
          </a:p>
          <a:p>
            <a:pPr lvl="1"/>
            <a:r>
              <a:rPr lang="de-DE" dirty="0"/>
              <a:t>9.2 Zweite Ebene Light 16pt</a:t>
            </a:r>
          </a:p>
          <a:p>
            <a:r>
              <a:rPr lang="de-DE" dirty="0"/>
              <a:t>Erste Ebene Sparkasse Md 16pt</a:t>
            </a:r>
          </a:p>
          <a:p>
            <a:r>
              <a:rPr lang="de-DE" dirty="0"/>
              <a:t>Erste Ebene Sparkasse Md 16pt</a:t>
            </a:r>
            <a:br>
              <a:rPr lang="de-DE" dirty="0"/>
            </a:br>
            <a:endParaRPr lang="de-DE" dirty="0"/>
          </a:p>
          <a:p>
            <a:r>
              <a:rPr lang="de-DE" dirty="0"/>
              <a:t>Erste Ebene Sparkasse Md 16pt</a:t>
            </a:r>
          </a:p>
          <a:p>
            <a:r>
              <a:rPr lang="de-DE" dirty="0"/>
              <a:t>Erste Ebene Sparkasse Md 16pt</a:t>
            </a:r>
          </a:p>
          <a:p>
            <a:pPr lvl="1"/>
            <a:r>
              <a:rPr lang="de-DE" dirty="0"/>
              <a:t>13.1 Zweite Ebene Light 16pt</a:t>
            </a:r>
          </a:p>
          <a:p>
            <a:pPr lvl="1"/>
            <a:r>
              <a:rPr lang="de-DE" dirty="0"/>
              <a:t>13.2 Zweite Ebene Light 16pt</a:t>
            </a:r>
          </a:p>
          <a:p>
            <a:pPr lvl="1"/>
            <a:r>
              <a:rPr lang="de-DE" dirty="0"/>
              <a:t>13.3 Zweite Ebene Light 16pt</a:t>
            </a:r>
          </a:p>
          <a:p>
            <a:r>
              <a:rPr lang="de-DE" dirty="0"/>
              <a:t>Erste Ebene Sparkasse Md 16pt</a:t>
            </a:r>
          </a:p>
          <a:p>
            <a:r>
              <a:rPr lang="de-DE" dirty="0"/>
              <a:t>Erste Ebene Sparkasse Md 16pt</a:t>
            </a:r>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Tree>
    <p:extLst>
      <p:ext uri="{BB962C8B-B14F-4D97-AF65-F5344CB8AC3E}">
        <p14:creationId xmlns:p14="http://schemas.microsoft.com/office/powerpoint/2010/main" val="677663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a:xfrm>
            <a:off x="-527307" y="6406750"/>
            <a:ext cx="611575" cy="180000"/>
          </a:xfrm>
        </p:spPr>
        <p:txBody>
          <a:bodyPr/>
          <a:lstStyle/>
          <a:p>
            <a:fld id="{59F716AE-B1C6-41F5-8EFD-31941EDB35D4}" type="slidenum">
              <a:rPr lang="de-DE" smtClean="0"/>
              <a:pPr/>
              <a:t>13</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2969703" y="486000"/>
            <a:ext cx="8373468"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2969703" y="1566000"/>
            <a:ext cx="8372693" cy="4734000"/>
          </a:xfrm>
        </p:spPr>
        <p:txBody>
          <a:bodyPr/>
          <a:lstStyle/>
          <a:p>
            <a:endParaRPr lang="de-DE" dirty="0"/>
          </a:p>
        </p:txBody>
      </p:sp>
      <p:sp>
        <p:nvSpPr>
          <p:cNvPr id="7" name="Rechteck 6">
            <a:extLst>
              <a:ext uri="{FF2B5EF4-FFF2-40B4-BE49-F238E27FC236}">
                <a16:creationId xmlns:a16="http://schemas.microsoft.com/office/drawing/2014/main" id="{A7610C40-EEA8-4594-9A28-9FE6AAC23A7A}"/>
              </a:ext>
            </a:extLst>
          </p:cNvPr>
          <p:cNvSpPr/>
          <p:nvPr/>
        </p:nvSpPr>
        <p:spPr>
          <a:xfrm>
            <a:off x="587353" y="0"/>
            <a:ext cx="545162" cy="6858001"/>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a:extLst>
              <a:ext uri="{FF2B5EF4-FFF2-40B4-BE49-F238E27FC236}">
                <a16:creationId xmlns:a16="http://schemas.microsoft.com/office/drawing/2014/main" id="{7DB99A9E-340B-4123-8D58-F9808A2D1E40}"/>
              </a:ext>
            </a:extLst>
          </p:cNvPr>
          <p:cNvSpPr/>
          <p:nvPr/>
        </p:nvSpPr>
        <p:spPr>
          <a:xfrm rot="16200000">
            <a:off x="134370" y="759927"/>
            <a:ext cx="1459687" cy="251670"/>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1</a:t>
            </a:r>
          </a:p>
        </p:txBody>
      </p:sp>
      <p:sp>
        <p:nvSpPr>
          <p:cNvPr id="14" name="Rechteck 13">
            <a:extLst>
              <a:ext uri="{FF2B5EF4-FFF2-40B4-BE49-F238E27FC236}">
                <a16:creationId xmlns:a16="http://schemas.microsoft.com/office/drawing/2014/main" id="{B91ABF61-245F-4E9A-85D4-861F69FC6B75}"/>
              </a:ext>
            </a:extLst>
          </p:cNvPr>
          <p:cNvSpPr/>
          <p:nvPr/>
        </p:nvSpPr>
        <p:spPr>
          <a:xfrm>
            <a:off x="33893" y="1566000"/>
            <a:ext cx="519739" cy="529200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a:extLst>
              <a:ext uri="{FF2B5EF4-FFF2-40B4-BE49-F238E27FC236}">
                <a16:creationId xmlns:a16="http://schemas.microsoft.com/office/drawing/2014/main" id="{3231BB56-6C00-4BC9-A149-3B3F9093CD08}"/>
              </a:ext>
            </a:extLst>
          </p:cNvPr>
          <p:cNvSpPr/>
          <p:nvPr/>
        </p:nvSpPr>
        <p:spPr>
          <a:xfrm rot="16200000">
            <a:off x="-237889" y="2340527"/>
            <a:ext cx="1163970" cy="25167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2</a:t>
            </a:r>
          </a:p>
        </p:txBody>
      </p:sp>
      <p:sp>
        <p:nvSpPr>
          <p:cNvPr id="12" name="Rechteck 11">
            <a:extLst>
              <a:ext uri="{FF2B5EF4-FFF2-40B4-BE49-F238E27FC236}">
                <a16:creationId xmlns:a16="http://schemas.microsoft.com/office/drawing/2014/main" id="{697F83EE-8486-4E11-AA5E-DA730B91AB8F}"/>
              </a:ext>
            </a:extLst>
          </p:cNvPr>
          <p:cNvSpPr/>
          <p:nvPr/>
        </p:nvSpPr>
        <p:spPr>
          <a:xfrm>
            <a:off x="17115" y="3196205"/>
            <a:ext cx="528169" cy="3670183"/>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a:extLst>
              <a:ext uri="{FF2B5EF4-FFF2-40B4-BE49-F238E27FC236}">
                <a16:creationId xmlns:a16="http://schemas.microsoft.com/office/drawing/2014/main" id="{E1E0D174-3F13-4C7A-801C-7561668FFBDA}"/>
              </a:ext>
            </a:extLst>
          </p:cNvPr>
          <p:cNvSpPr/>
          <p:nvPr/>
        </p:nvSpPr>
        <p:spPr>
          <a:xfrm rot="16200000">
            <a:off x="-503192" y="4024619"/>
            <a:ext cx="1677798" cy="251670"/>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3</a:t>
            </a:r>
          </a:p>
        </p:txBody>
      </p:sp>
      <p:sp>
        <p:nvSpPr>
          <p:cNvPr id="18" name="Rechteck 17">
            <a:extLst>
              <a:ext uri="{FF2B5EF4-FFF2-40B4-BE49-F238E27FC236}">
                <a16:creationId xmlns:a16="http://schemas.microsoft.com/office/drawing/2014/main" id="{38E4ED36-0AD9-4DAA-B268-5168361A5076}"/>
              </a:ext>
            </a:extLst>
          </p:cNvPr>
          <p:cNvSpPr/>
          <p:nvPr/>
        </p:nvSpPr>
        <p:spPr>
          <a:xfrm>
            <a:off x="42364" y="4997742"/>
            <a:ext cx="519739" cy="1868646"/>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Rechteck 18">
            <a:extLst>
              <a:ext uri="{FF2B5EF4-FFF2-40B4-BE49-F238E27FC236}">
                <a16:creationId xmlns:a16="http://schemas.microsoft.com/office/drawing/2014/main" id="{F77FF07D-AAED-4C20-94DD-E2DEBAD208E9}"/>
              </a:ext>
            </a:extLst>
          </p:cNvPr>
          <p:cNvSpPr/>
          <p:nvPr/>
        </p:nvSpPr>
        <p:spPr>
          <a:xfrm rot="16200000">
            <a:off x="-494765" y="5710806"/>
            <a:ext cx="1677798" cy="251670"/>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4</a:t>
            </a:r>
          </a:p>
        </p:txBody>
      </p:sp>
      <p:sp>
        <p:nvSpPr>
          <p:cNvPr id="6" name="Rechteck 5">
            <a:extLst>
              <a:ext uri="{FF2B5EF4-FFF2-40B4-BE49-F238E27FC236}">
                <a16:creationId xmlns:a16="http://schemas.microsoft.com/office/drawing/2014/main" id="{6E4C677C-09AB-47E8-804D-6E77D9EBA4A4}"/>
              </a:ext>
            </a:extLst>
          </p:cNvPr>
          <p:cNvSpPr/>
          <p:nvPr/>
        </p:nvSpPr>
        <p:spPr>
          <a:xfrm>
            <a:off x="6722" y="956346"/>
            <a:ext cx="583428"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Tree>
    <p:extLst>
      <p:ext uri="{BB962C8B-B14F-4D97-AF65-F5344CB8AC3E}">
        <p14:creationId xmlns:p14="http://schemas.microsoft.com/office/powerpoint/2010/main" val="1111438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a:xfrm>
            <a:off x="-527307" y="6406750"/>
            <a:ext cx="611575" cy="180000"/>
          </a:xfrm>
        </p:spPr>
        <p:txBody>
          <a:bodyPr/>
          <a:lstStyle/>
          <a:p>
            <a:fld id="{59F716AE-B1C6-41F5-8EFD-31941EDB35D4}" type="slidenum">
              <a:rPr lang="de-DE" smtClean="0"/>
              <a:pPr/>
              <a:t>14</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2969703" y="486000"/>
            <a:ext cx="8373468"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2969703" y="1566000"/>
            <a:ext cx="8372693" cy="4734000"/>
          </a:xfrm>
        </p:spPr>
        <p:txBody>
          <a:bodyPr/>
          <a:lstStyle/>
          <a:p>
            <a:endParaRPr lang="de-DE" dirty="0"/>
          </a:p>
        </p:txBody>
      </p:sp>
      <p:sp>
        <p:nvSpPr>
          <p:cNvPr id="7" name="Rechteck 6">
            <a:extLst>
              <a:ext uri="{FF2B5EF4-FFF2-40B4-BE49-F238E27FC236}">
                <a16:creationId xmlns:a16="http://schemas.microsoft.com/office/drawing/2014/main" id="{A7610C40-EEA8-4594-9A28-9FE6AAC23A7A}"/>
              </a:ext>
            </a:extLst>
          </p:cNvPr>
          <p:cNvSpPr/>
          <p:nvPr/>
        </p:nvSpPr>
        <p:spPr>
          <a:xfrm>
            <a:off x="603959" y="0"/>
            <a:ext cx="528555" cy="6858001"/>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a:extLst>
              <a:ext uri="{FF2B5EF4-FFF2-40B4-BE49-F238E27FC236}">
                <a16:creationId xmlns:a16="http://schemas.microsoft.com/office/drawing/2014/main" id="{7DB99A9E-340B-4123-8D58-F9808A2D1E40}"/>
              </a:ext>
            </a:extLst>
          </p:cNvPr>
          <p:cNvSpPr/>
          <p:nvPr/>
        </p:nvSpPr>
        <p:spPr>
          <a:xfrm rot="16200000">
            <a:off x="134370" y="759927"/>
            <a:ext cx="1459687" cy="251670"/>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1</a:t>
            </a:r>
          </a:p>
        </p:txBody>
      </p:sp>
      <p:sp>
        <p:nvSpPr>
          <p:cNvPr id="14" name="Rechteck 13">
            <a:extLst>
              <a:ext uri="{FF2B5EF4-FFF2-40B4-BE49-F238E27FC236}">
                <a16:creationId xmlns:a16="http://schemas.microsoft.com/office/drawing/2014/main" id="{B91ABF61-245F-4E9A-85D4-861F69FC6B75}"/>
              </a:ext>
            </a:extLst>
          </p:cNvPr>
          <p:cNvSpPr/>
          <p:nvPr/>
        </p:nvSpPr>
        <p:spPr>
          <a:xfrm>
            <a:off x="604345" y="1566000"/>
            <a:ext cx="519739" cy="529200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a:extLst>
              <a:ext uri="{FF2B5EF4-FFF2-40B4-BE49-F238E27FC236}">
                <a16:creationId xmlns:a16="http://schemas.microsoft.com/office/drawing/2014/main" id="{3231BB56-6C00-4BC9-A149-3B3F9093CD08}"/>
              </a:ext>
            </a:extLst>
          </p:cNvPr>
          <p:cNvSpPr/>
          <p:nvPr/>
        </p:nvSpPr>
        <p:spPr>
          <a:xfrm rot="16200000">
            <a:off x="282229" y="2340527"/>
            <a:ext cx="1163970" cy="25167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2</a:t>
            </a:r>
          </a:p>
        </p:txBody>
      </p:sp>
      <p:sp>
        <p:nvSpPr>
          <p:cNvPr id="12" name="Rechteck 11">
            <a:extLst>
              <a:ext uri="{FF2B5EF4-FFF2-40B4-BE49-F238E27FC236}">
                <a16:creationId xmlns:a16="http://schemas.microsoft.com/office/drawing/2014/main" id="{697F83EE-8486-4E11-AA5E-DA730B91AB8F}"/>
              </a:ext>
            </a:extLst>
          </p:cNvPr>
          <p:cNvSpPr/>
          <p:nvPr/>
        </p:nvSpPr>
        <p:spPr>
          <a:xfrm>
            <a:off x="75838" y="3196205"/>
            <a:ext cx="528169" cy="3670183"/>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a:extLst>
              <a:ext uri="{FF2B5EF4-FFF2-40B4-BE49-F238E27FC236}">
                <a16:creationId xmlns:a16="http://schemas.microsoft.com/office/drawing/2014/main" id="{E1E0D174-3F13-4C7A-801C-7561668FFBDA}"/>
              </a:ext>
            </a:extLst>
          </p:cNvPr>
          <p:cNvSpPr/>
          <p:nvPr/>
        </p:nvSpPr>
        <p:spPr>
          <a:xfrm rot="16200000">
            <a:off x="-503192" y="4024619"/>
            <a:ext cx="1677798" cy="251670"/>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3</a:t>
            </a:r>
          </a:p>
        </p:txBody>
      </p:sp>
      <p:sp>
        <p:nvSpPr>
          <p:cNvPr id="18" name="Rechteck 17">
            <a:extLst>
              <a:ext uri="{FF2B5EF4-FFF2-40B4-BE49-F238E27FC236}">
                <a16:creationId xmlns:a16="http://schemas.microsoft.com/office/drawing/2014/main" id="{38E4ED36-0AD9-4DAA-B268-5168361A5076}"/>
              </a:ext>
            </a:extLst>
          </p:cNvPr>
          <p:cNvSpPr/>
          <p:nvPr/>
        </p:nvSpPr>
        <p:spPr>
          <a:xfrm>
            <a:off x="84309" y="4997742"/>
            <a:ext cx="519739" cy="1868646"/>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Rechteck 18">
            <a:extLst>
              <a:ext uri="{FF2B5EF4-FFF2-40B4-BE49-F238E27FC236}">
                <a16:creationId xmlns:a16="http://schemas.microsoft.com/office/drawing/2014/main" id="{F77FF07D-AAED-4C20-94DD-E2DEBAD208E9}"/>
              </a:ext>
            </a:extLst>
          </p:cNvPr>
          <p:cNvSpPr/>
          <p:nvPr/>
        </p:nvSpPr>
        <p:spPr>
          <a:xfrm rot="16200000">
            <a:off x="-494765" y="5710806"/>
            <a:ext cx="1677798" cy="251670"/>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4</a:t>
            </a:r>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Tree>
    <p:extLst>
      <p:ext uri="{BB962C8B-B14F-4D97-AF65-F5344CB8AC3E}">
        <p14:creationId xmlns:p14="http://schemas.microsoft.com/office/powerpoint/2010/main" val="12177555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a:xfrm>
            <a:off x="-527307" y="6406750"/>
            <a:ext cx="611575" cy="180000"/>
          </a:xfrm>
        </p:spPr>
        <p:txBody>
          <a:bodyPr/>
          <a:lstStyle/>
          <a:p>
            <a:fld id="{59F716AE-B1C6-41F5-8EFD-31941EDB35D4}" type="slidenum">
              <a:rPr lang="de-DE" smtClean="0"/>
              <a:pPr/>
              <a:t>15</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2969703" y="486000"/>
            <a:ext cx="8373468"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2969703" y="1566000"/>
            <a:ext cx="8372693" cy="4734000"/>
          </a:xfrm>
        </p:spPr>
        <p:txBody>
          <a:bodyPr/>
          <a:lstStyle/>
          <a:p>
            <a:endParaRPr lang="de-DE" dirty="0"/>
          </a:p>
        </p:txBody>
      </p:sp>
      <p:sp>
        <p:nvSpPr>
          <p:cNvPr id="7" name="Rechteck 6">
            <a:extLst>
              <a:ext uri="{FF2B5EF4-FFF2-40B4-BE49-F238E27FC236}">
                <a16:creationId xmlns:a16="http://schemas.microsoft.com/office/drawing/2014/main" id="{A7610C40-EEA8-4594-9A28-9FE6AAC23A7A}"/>
              </a:ext>
            </a:extLst>
          </p:cNvPr>
          <p:cNvSpPr/>
          <p:nvPr/>
        </p:nvSpPr>
        <p:spPr>
          <a:xfrm>
            <a:off x="603959" y="0"/>
            <a:ext cx="528555" cy="6858001"/>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a:extLst>
              <a:ext uri="{FF2B5EF4-FFF2-40B4-BE49-F238E27FC236}">
                <a16:creationId xmlns:a16="http://schemas.microsoft.com/office/drawing/2014/main" id="{7DB99A9E-340B-4123-8D58-F9808A2D1E40}"/>
              </a:ext>
            </a:extLst>
          </p:cNvPr>
          <p:cNvSpPr/>
          <p:nvPr/>
        </p:nvSpPr>
        <p:spPr>
          <a:xfrm rot="16200000">
            <a:off x="134370" y="759927"/>
            <a:ext cx="1459687" cy="251670"/>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1</a:t>
            </a:r>
          </a:p>
        </p:txBody>
      </p:sp>
      <p:sp>
        <p:nvSpPr>
          <p:cNvPr id="14" name="Rechteck 13">
            <a:extLst>
              <a:ext uri="{FF2B5EF4-FFF2-40B4-BE49-F238E27FC236}">
                <a16:creationId xmlns:a16="http://schemas.microsoft.com/office/drawing/2014/main" id="{B91ABF61-245F-4E9A-85D4-861F69FC6B75}"/>
              </a:ext>
            </a:extLst>
          </p:cNvPr>
          <p:cNvSpPr/>
          <p:nvPr/>
        </p:nvSpPr>
        <p:spPr>
          <a:xfrm>
            <a:off x="604345" y="1566000"/>
            <a:ext cx="519739" cy="529200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a:extLst>
              <a:ext uri="{FF2B5EF4-FFF2-40B4-BE49-F238E27FC236}">
                <a16:creationId xmlns:a16="http://schemas.microsoft.com/office/drawing/2014/main" id="{3231BB56-6C00-4BC9-A149-3B3F9093CD08}"/>
              </a:ext>
            </a:extLst>
          </p:cNvPr>
          <p:cNvSpPr/>
          <p:nvPr/>
        </p:nvSpPr>
        <p:spPr>
          <a:xfrm rot="16200000">
            <a:off x="282229" y="2340527"/>
            <a:ext cx="1163970" cy="25167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2</a:t>
            </a:r>
          </a:p>
        </p:txBody>
      </p:sp>
      <p:sp>
        <p:nvSpPr>
          <p:cNvPr id="12" name="Rechteck 11">
            <a:extLst>
              <a:ext uri="{FF2B5EF4-FFF2-40B4-BE49-F238E27FC236}">
                <a16:creationId xmlns:a16="http://schemas.microsoft.com/office/drawing/2014/main" id="{697F83EE-8486-4E11-AA5E-DA730B91AB8F}"/>
              </a:ext>
            </a:extLst>
          </p:cNvPr>
          <p:cNvSpPr/>
          <p:nvPr/>
        </p:nvSpPr>
        <p:spPr>
          <a:xfrm>
            <a:off x="604345" y="3196205"/>
            <a:ext cx="528169" cy="3670183"/>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a:extLst>
              <a:ext uri="{FF2B5EF4-FFF2-40B4-BE49-F238E27FC236}">
                <a16:creationId xmlns:a16="http://schemas.microsoft.com/office/drawing/2014/main" id="{E1E0D174-3F13-4C7A-801C-7561668FFBDA}"/>
              </a:ext>
            </a:extLst>
          </p:cNvPr>
          <p:cNvSpPr/>
          <p:nvPr/>
        </p:nvSpPr>
        <p:spPr>
          <a:xfrm rot="16200000">
            <a:off x="25315" y="4024619"/>
            <a:ext cx="1677798" cy="251670"/>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3</a:t>
            </a:r>
          </a:p>
        </p:txBody>
      </p:sp>
      <p:sp>
        <p:nvSpPr>
          <p:cNvPr id="18" name="Rechteck 17">
            <a:extLst>
              <a:ext uri="{FF2B5EF4-FFF2-40B4-BE49-F238E27FC236}">
                <a16:creationId xmlns:a16="http://schemas.microsoft.com/office/drawing/2014/main" id="{38E4ED36-0AD9-4DAA-B268-5168361A5076}"/>
              </a:ext>
            </a:extLst>
          </p:cNvPr>
          <p:cNvSpPr/>
          <p:nvPr/>
        </p:nvSpPr>
        <p:spPr>
          <a:xfrm>
            <a:off x="84309" y="4997742"/>
            <a:ext cx="519739" cy="1868646"/>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Rechteck 18">
            <a:extLst>
              <a:ext uri="{FF2B5EF4-FFF2-40B4-BE49-F238E27FC236}">
                <a16:creationId xmlns:a16="http://schemas.microsoft.com/office/drawing/2014/main" id="{F77FF07D-AAED-4C20-94DD-E2DEBAD208E9}"/>
              </a:ext>
            </a:extLst>
          </p:cNvPr>
          <p:cNvSpPr/>
          <p:nvPr/>
        </p:nvSpPr>
        <p:spPr>
          <a:xfrm rot="16200000">
            <a:off x="-494765" y="5710806"/>
            <a:ext cx="1677798" cy="251670"/>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4</a:t>
            </a:r>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Tree>
    <p:extLst>
      <p:ext uri="{BB962C8B-B14F-4D97-AF65-F5344CB8AC3E}">
        <p14:creationId xmlns:p14="http://schemas.microsoft.com/office/powerpoint/2010/main" val="34562176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16</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2969703" y="486000"/>
            <a:ext cx="8373468"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2969703" y="1566000"/>
            <a:ext cx="8372693" cy="4734000"/>
          </a:xfrm>
        </p:spPr>
        <p:txBody>
          <a:bodyPr/>
          <a:lstStyle/>
          <a:p>
            <a:endParaRPr lang="de-DE" dirty="0"/>
          </a:p>
        </p:txBody>
      </p:sp>
      <p:sp>
        <p:nvSpPr>
          <p:cNvPr id="7" name="Rechteck 6">
            <a:extLst>
              <a:ext uri="{FF2B5EF4-FFF2-40B4-BE49-F238E27FC236}">
                <a16:creationId xmlns:a16="http://schemas.microsoft.com/office/drawing/2014/main" id="{A7610C40-EEA8-4594-9A28-9FE6AAC23A7A}"/>
              </a:ext>
            </a:extLst>
          </p:cNvPr>
          <p:cNvSpPr/>
          <p:nvPr/>
        </p:nvSpPr>
        <p:spPr>
          <a:xfrm>
            <a:off x="604305" y="0"/>
            <a:ext cx="528210" cy="6858001"/>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a:extLst>
              <a:ext uri="{FF2B5EF4-FFF2-40B4-BE49-F238E27FC236}">
                <a16:creationId xmlns:a16="http://schemas.microsoft.com/office/drawing/2014/main" id="{7DB99A9E-340B-4123-8D58-F9808A2D1E40}"/>
              </a:ext>
            </a:extLst>
          </p:cNvPr>
          <p:cNvSpPr/>
          <p:nvPr/>
        </p:nvSpPr>
        <p:spPr>
          <a:xfrm rot="16200000">
            <a:off x="134370" y="759927"/>
            <a:ext cx="1459687" cy="251670"/>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1</a:t>
            </a:r>
          </a:p>
        </p:txBody>
      </p:sp>
      <p:sp>
        <p:nvSpPr>
          <p:cNvPr id="14" name="Rechteck 13">
            <a:extLst>
              <a:ext uri="{FF2B5EF4-FFF2-40B4-BE49-F238E27FC236}">
                <a16:creationId xmlns:a16="http://schemas.microsoft.com/office/drawing/2014/main" id="{B91ABF61-245F-4E9A-85D4-861F69FC6B75}"/>
              </a:ext>
            </a:extLst>
          </p:cNvPr>
          <p:cNvSpPr/>
          <p:nvPr/>
        </p:nvSpPr>
        <p:spPr>
          <a:xfrm>
            <a:off x="604345" y="1566000"/>
            <a:ext cx="519739" cy="529200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a:extLst>
              <a:ext uri="{FF2B5EF4-FFF2-40B4-BE49-F238E27FC236}">
                <a16:creationId xmlns:a16="http://schemas.microsoft.com/office/drawing/2014/main" id="{3231BB56-6C00-4BC9-A149-3B3F9093CD08}"/>
              </a:ext>
            </a:extLst>
          </p:cNvPr>
          <p:cNvSpPr/>
          <p:nvPr/>
        </p:nvSpPr>
        <p:spPr>
          <a:xfrm rot="16200000">
            <a:off x="282229" y="2340527"/>
            <a:ext cx="1163970" cy="251670"/>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2</a:t>
            </a:r>
          </a:p>
        </p:txBody>
      </p:sp>
      <p:sp>
        <p:nvSpPr>
          <p:cNvPr id="12" name="Rechteck 11">
            <a:extLst>
              <a:ext uri="{FF2B5EF4-FFF2-40B4-BE49-F238E27FC236}">
                <a16:creationId xmlns:a16="http://schemas.microsoft.com/office/drawing/2014/main" id="{697F83EE-8486-4E11-AA5E-DA730B91AB8F}"/>
              </a:ext>
            </a:extLst>
          </p:cNvPr>
          <p:cNvSpPr/>
          <p:nvPr/>
        </p:nvSpPr>
        <p:spPr>
          <a:xfrm>
            <a:off x="604345" y="3196205"/>
            <a:ext cx="528169" cy="3670183"/>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a:extLst>
              <a:ext uri="{FF2B5EF4-FFF2-40B4-BE49-F238E27FC236}">
                <a16:creationId xmlns:a16="http://schemas.microsoft.com/office/drawing/2014/main" id="{E1E0D174-3F13-4C7A-801C-7561668FFBDA}"/>
              </a:ext>
            </a:extLst>
          </p:cNvPr>
          <p:cNvSpPr/>
          <p:nvPr/>
        </p:nvSpPr>
        <p:spPr>
          <a:xfrm rot="16200000">
            <a:off x="25315" y="4024619"/>
            <a:ext cx="1677798" cy="251670"/>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3</a:t>
            </a:r>
          </a:p>
        </p:txBody>
      </p:sp>
      <p:sp>
        <p:nvSpPr>
          <p:cNvPr id="18" name="Rechteck 17">
            <a:extLst>
              <a:ext uri="{FF2B5EF4-FFF2-40B4-BE49-F238E27FC236}">
                <a16:creationId xmlns:a16="http://schemas.microsoft.com/office/drawing/2014/main" id="{38E4ED36-0AD9-4DAA-B268-5168361A5076}"/>
              </a:ext>
            </a:extLst>
          </p:cNvPr>
          <p:cNvSpPr/>
          <p:nvPr/>
        </p:nvSpPr>
        <p:spPr>
          <a:xfrm>
            <a:off x="612816" y="4997742"/>
            <a:ext cx="519739" cy="1868646"/>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Rechteck 18">
            <a:extLst>
              <a:ext uri="{FF2B5EF4-FFF2-40B4-BE49-F238E27FC236}">
                <a16:creationId xmlns:a16="http://schemas.microsoft.com/office/drawing/2014/main" id="{F77FF07D-AAED-4C20-94DD-E2DEBAD208E9}"/>
              </a:ext>
            </a:extLst>
          </p:cNvPr>
          <p:cNvSpPr/>
          <p:nvPr/>
        </p:nvSpPr>
        <p:spPr>
          <a:xfrm rot="16200000">
            <a:off x="33742" y="5710806"/>
            <a:ext cx="1677798" cy="251670"/>
          </a:xfrm>
          <a:prstGeom prst="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000" b="1" dirty="0"/>
              <a:t>AGENDAPUNKT 4</a:t>
            </a:r>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Tree>
    <p:extLst>
      <p:ext uri="{BB962C8B-B14F-4D97-AF65-F5344CB8AC3E}">
        <p14:creationId xmlns:p14="http://schemas.microsoft.com/office/powerpoint/2010/main" val="118014975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Ellipse 26">
            <a:extLst>
              <a:ext uri="{FF2B5EF4-FFF2-40B4-BE49-F238E27FC236}">
                <a16:creationId xmlns:a16="http://schemas.microsoft.com/office/drawing/2014/main" id="{532DF82D-4330-4766-8AE8-FB9EF30662BA}"/>
              </a:ext>
            </a:extLst>
          </p:cNvPr>
          <p:cNvSpPr/>
          <p:nvPr/>
        </p:nvSpPr>
        <p:spPr>
          <a:xfrm>
            <a:off x="-3492384" y="3255131"/>
            <a:ext cx="7477760" cy="747776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17</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812800" y="486000"/>
            <a:ext cx="10530371"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812025" y="1566000"/>
            <a:ext cx="10530371" cy="1345394"/>
          </a:xfrm>
        </p:spPr>
        <p:txBody>
          <a:bodyPr/>
          <a:lstStyle/>
          <a:p>
            <a:endParaRPr lang="de-DE" dirty="0"/>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
        <p:nvSpPr>
          <p:cNvPr id="16" name="Rechteck 15">
            <a:extLst>
              <a:ext uri="{FF2B5EF4-FFF2-40B4-BE49-F238E27FC236}">
                <a16:creationId xmlns:a16="http://schemas.microsoft.com/office/drawing/2014/main" id="{AE3E3EB1-4A82-4FD3-A182-93FBA86E3DA4}"/>
              </a:ext>
            </a:extLst>
          </p:cNvPr>
          <p:cNvSpPr/>
          <p:nvPr/>
        </p:nvSpPr>
        <p:spPr>
          <a:xfrm>
            <a:off x="1261629" y="103345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Rechteck 19">
            <a:extLst>
              <a:ext uri="{FF2B5EF4-FFF2-40B4-BE49-F238E27FC236}">
                <a16:creationId xmlns:a16="http://schemas.microsoft.com/office/drawing/2014/main" id="{8D6B002D-2576-4179-89F0-85F11420E7E6}"/>
              </a:ext>
            </a:extLst>
          </p:cNvPr>
          <p:cNvSpPr/>
          <p:nvPr/>
        </p:nvSpPr>
        <p:spPr>
          <a:xfrm>
            <a:off x="3200443" y="1695963"/>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Rechteck 21">
            <a:extLst>
              <a:ext uri="{FF2B5EF4-FFF2-40B4-BE49-F238E27FC236}">
                <a16:creationId xmlns:a16="http://schemas.microsoft.com/office/drawing/2014/main" id="{FBD3BB21-666F-4D08-8A8A-AEFC0D6F0042}"/>
              </a:ext>
            </a:extLst>
          </p:cNvPr>
          <p:cNvSpPr/>
          <p:nvPr/>
        </p:nvSpPr>
        <p:spPr>
          <a:xfrm>
            <a:off x="1261629" y="2358469"/>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3" name="Rechteck 22">
            <a:extLst>
              <a:ext uri="{FF2B5EF4-FFF2-40B4-BE49-F238E27FC236}">
                <a16:creationId xmlns:a16="http://schemas.microsoft.com/office/drawing/2014/main" id="{531550A4-9393-4EF1-B238-FEAAB6941B6C}"/>
              </a:ext>
            </a:extLst>
          </p:cNvPr>
          <p:cNvSpPr/>
          <p:nvPr/>
        </p:nvSpPr>
        <p:spPr>
          <a:xfrm>
            <a:off x="3200443" y="3020975"/>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Rechteck 23">
            <a:extLst>
              <a:ext uri="{FF2B5EF4-FFF2-40B4-BE49-F238E27FC236}">
                <a16:creationId xmlns:a16="http://schemas.microsoft.com/office/drawing/2014/main" id="{1D0B1C5A-974D-445A-A169-B447EE7E2AD2}"/>
              </a:ext>
            </a:extLst>
          </p:cNvPr>
          <p:cNvSpPr/>
          <p:nvPr/>
        </p:nvSpPr>
        <p:spPr>
          <a:xfrm>
            <a:off x="1261629" y="3683481"/>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hteck 24">
            <a:extLst>
              <a:ext uri="{FF2B5EF4-FFF2-40B4-BE49-F238E27FC236}">
                <a16:creationId xmlns:a16="http://schemas.microsoft.com/office/drawing/2014/main" id="{4638804D-A354-4EDD-941C-9C12F52849B5}"/>
              </a:ext>
            </a:extLst>
          </p:cNvPr>
          <p:cNvSpPr/>
          <p:nvPr/>
        </p:nvSpPr>
        <p:spPr>
          <a:xfrm>
            <a:off x="3200443" y="4345987"/>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Rechteck 25">
            <a:extLst>
              <a:ext uri="{FF2B5EF4-FFF2-40B4-BE49-F238E27FC236}">
                <a16:creationId xmlns:a16="http://schemas.microsoft.com/office/drawing/2014/main" id="{2F7C6FFF-7E6A-4850-8E92-F5D87C9E7A8C}"/>
              </a:ext>
            </a:extLst>
          </p:cNvPr>
          <p:cNvSpPr/>
          <p:nvPr/>
        </p:nvSpPr>
        <p:spPr>
          <a:xfrm>
            <a:off x="2793011" y="597776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Ellipse 27">
            <a:extLst>
              <a:ext uri="{FF2B5EF4-FFF2-40B4-BE49-F238E27FC236}">
                <a16:creationId xmlns:a16="http://schemas.microsoft.com/office/drawing/2014/main" id="{04D1A020-F082-4C53-8D57-2A966BDEDB10}"/>
              </a:ext>
            </a:extLst>
          </p:cNvPr>
          <p:cNvSpPr/>
          <p:nvPr/>
        </p:nvSpPr>
        <p:spPr>
          <a:xfrm>
            <a:off x="1261629" y="3013184"/>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800" b="1" dirty="0"/>
              <a:t>1</a:t>
            </a:r>
          </a:p>
        </p:txBody>
      </p:sp>
      <p:sp>
        <p:nvSpPr>
          <p:cNvPr id="29" name="Ellipse 28">
            <a:extLst>
              <a:ext uri="{FF2B5EF4-FFF2-40B4-BE49-F238E27FC236}">
                <a16:creationId xmlns:a16="http://schemas.microsoft.com/office/drawing/2014/main" id="{7137224A-0493-4959-BD4A-86EDDABE861A}"/>
              </a:ext>
            </a:extLst>
          </p:cNvPr>
          <p:cNvSpPr/>
          <p:nvPr/>
        </p:nvSpPr>
        <p:spPr>
          <a:xfrm>
            <a:off x="2927056" y="4497483"/>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2</a:t>
            </a:r>
          </a:p>
        </p:txBody>
      </p:sp>
      <p:sp>
        <p:nvSpPr>
          <p:cNvPr id="30" name="Ellipse 29">
            <a:extLst>
              <a:ext uri="{FF2B5EF4-FFF2-40B4-BE49-F238E27FC236}">
                <a16:creationId xmlns:a16="http://schemas.microsoft.com/office/drawing/2014/main" id="{8ACC22E7-6F1B-437D-B8B2-3F5E6C06FC78}"/>
              </a:ext>
            </a:extLst>
          </p:cNvPr>
          <p:cNvSpPr/>
          <p:nvPr/>
        </p:nvSpPr>
        <p:spPr>
          <a:xfrm>
            <a:off x="3440406" y="5641397"/>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3</a:t>
            </a:r>
          </a:p>
        </p:txBody>
      </p:sp>
      <p:sp>
        <p:nvSpPr>
          <p:cNvPr id="31" name="Ellipse 30">
            <a:extLst>
              <a:ext uri="{FF2B5EF4-FFF2-40B4-BE49-F238E27FC236}">
                <a16:creationId xmlns:a16="http://schemas.microsoft.com/office/drawing/2014/main" id="{3CF2F89B-3528-4F6D-B1A3-78A5CE0840D5}"/>
              </a:ext>
            </a:extLst>
          </p:cNvPr>
          <p:cNvSpPr/>
          <p:nvPr/>
        </p:nvSpPr>
        <p:spPr>
          <a:xfrm>
            <a:off x="3549845" y="6881437"/>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4</a:t>
            </a:r>
          </a:p>
        </p:txBody>
      </p:sp>
    </p:spTree>
    <p:extLst>
      <p:ext uri="{BB962C8B-B14F-4D97-AF65-F5344CB8AC3E}">
        <p14:creationId xmlns:p14="http://schemas.microsoft.com/office/powerpoint/2010/main" val="4260533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Ellipse 26">
            <a:extLst>
              <a:ext uri="{FF2B5EF4-FFF2-40B4-BE49-F238E27FC236}">
                <a16:creationId xmlns:a16="http://schemas.microsoft.com/office/drawing/2014/main" id="{532DF82D-4330-4766-8AE8-FB9EF30662BA}"/>
              </a:ext>
            </a:extLst>
          </p:cNvPr>
          <p:cNvSpPr/>
          <p:nvPr/>
        </p:nvSpPr>
        <p:spPr>
          <a:xfrm>
            <a:off x="-3492384" y="3255131"/>
            <a:ext cx="7477760" cy="747776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18</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812800" y="486000"/>
            <a:ext cx="10530371"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812025" y="1566000"/>
            <a:ext cx="10530371" cy="1345394"/>
          </a:xfrm>
        </p:spPr>
        <p:txBody>
          <a:bodyPr/>
          <a:lstStyle/>
          <a:p>
            <a:endParaRPr lang="de-DE" dirty="0"/>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
        <p:nvSpPr>
          <p:cNvPr id="16" name="Rechteck 15">
            <a:extLst>
              <a:ext uri="{FF2B5EF4-FFF2-40B4-BE49-F238E27FC236}">
                <a16:creationId xmlns:a16="http://schemas.microsoft.com/office/drawing/2014/main" id="{AE3E3EB1-4A82-4FD3-A182-93FBA86E3DA4}"/>
              </a:ext>
            </a:extLst>
          </p:cNvPr>
          <p:cNvSpPr/>
          <p:nvPr/>
        </p:nvSpPr>
        <p:spPr>
          <a:xfrm>
            <a:off x="1261629" y="103345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Rechteck 19">
            <a:extLst>
              <a:ext uri="{FF2B5EF4-FFF2-40B4-BE49-F238E27FC236}">
                <a16:creationId xmlns:a16="http://schemas.microsoft.com/office/drawing/2014/main" id="{8D6B002D-2576-4179-89F0-85F11420E7E6}"/>
              </a:ext>
            </a:extLst>
          </p:cNvPr>
          <p:cNvSpPr/>
          <p:nvPr/>
        </p:nvSpPr>
        <p:spPr>
          <a:xfrm>
            <a:off x="3200443" y="1695963"/>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Rechteck 21">
            <a:extLst>
              <a:ext uri="{FF2B5EF4-FFF2-40B4-BE49-F238E27FC236}">
                <a16:creationId xmlns:a16="http://schemas.microsoft.com/office/drawing/2014/main" id="{FBD3BB21-666F-4D08-8A8A-AEFC0D6F0042}"/>
              </a:ext>
            </a:extLst>
          </p:cNvPr>
          <p:cNvSpPr/>
          <p:nvPr/>
        </p:nvSpPr>
        <p:spPr>
          <a:xfrm>
            <a:off x="1261629" y="2358469"/>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3" name="Rechteck 22">
            <a:extLst>
              <a:ext uri="{FF2B5EF4-FFF2-40B4-BE49-F238E27FC236}">
                <a16:creationId xmlns:a16="http://schemas.microsoft.com/office/drawing/2014/main" id="{531550A4-9393-4EF1-B238-FEAAB6941B6C}"/>
              </a:ext>
            </a:extLst>
          </p:cNvPr>
          <p:cNvSpPr/>
          <p:nvPr/>
        </p:nvSpPr>
        <p:spPr>
          <a:xfrm>
            <a:off x="3200443" y="3020975"/>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Rechteck 23">
            <a:extLst>
              <a:ext uri="{FF2B5EF4-FFF2-40B4-BE49-F238E27FC236}">
                <a16:creationId xmlns:a16="http://schemas.microsoft.com/office/drawing/2014/main" id="{1D0B1C5A-974D-445A-A169-B447EE7E2AD2}"/>
              </a:ext>
            </a:extLst>
          </p:cNvPr>
          <p:cNvSpPr/>
          <p:nvPr/>
        </p:nvSpPr>
        <p:spPr>
          <a:xfrm>
            <a:off x="1261629" y="3683481"/>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hteck 24">
            <a:extLst>
              <a:ext uri="{FF2B5EF4-FFF2-40B4-BE49-F238E27FC236}">
                <a16:creationId xmlns:a16="http://schemas.microsoft.com/office/drawing/2014/main" id="{4638804D-A354-4EDD-941C-9C12F52849B5}"/>
              </a:ext>
            </a:extLst>
          </p:cNvPr>
          <p:cNvSpPr/>
          <p:nvPr/>
        </p:nvSpPr>
        <p:spPr>
          <a:xfrm>
            <a:off x="3200443" y="4345987"/>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Rechteck 25">
            <a:extLst>
              <a:ext uri="{FF2B5EF4-FFF2-40B4-BE49-F238E27FC236}">
                <a16:creationId xmlns:a16="http://schemas.microsoft.com/office/drawing/2014/main" id="{2F7C6FFF-7E6A-4850-8E92-F5D87C9E7A8C}"/>
              </a:ext>
            </a:extLst>
          </p:cNvPr>
          <p:cNvSpPr/>
          <p:nvPr/>
        </p:nvSpPr>
        <p:spPr>
          <a:xfrm>
            <a:off x="2793011" y="597776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Ellipse 27">
            <a:extLst>
              <a:ext uri="{FF2B5EF4-FFF2-40B4-BE49-F238E27FC236}">
                <a16:creationId xmlns:a16="http://schemas.microsoft.com/office/drawing/2014/main" id="{04D1A020-F082-4C53-8D57-2A966BDEDB10}"/>
              </a:ext>
            </a:extLst>
          </p:cNvPr>
          <p:cNvSpPr/>
          <p:nvPr/>
        </p:nvSpPr>
        <p:spPr>
          <a:xfrm>
            <a:off x="-1821194" y="2421468"/>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800" b="1" dirty="0"/>
              <a:t>1</a:t>
            </a:r>
          </a:p>
        </p:txBody>
      </p:sp>
      <p:sp>
        <p:nvSpPr>
          <p:cNvPr id="32" name="Ellipse 31">
            <a:extLst>
              <a:ext uri="{FF2B5EF4-FFF2-40B4-BE49-F238E27FC236}">
                <a16:creationId xmlns:a16="http://schemas.microsoft.com/office/drawing/2014/main" id="{8267666D-9D4C-4023-BE31-2D839CF086C3}"/>
              </a:ext>
            </a:extLst>
          </p:cNvPr>
          <p:cNvSpPr/>
          <p:nvPr/>
        </p:nvSpPr>
        <p:spPr>
          <a:xfrm>
            <a:off x="1261628" y="3020975"/>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2</a:t>
            </a:r>
          </a:p>
        </p:txBody>
      </p:sp>
      <p:sp>
        <p:nvSpPr>
          <p:cNvPr id="30" name="Ellipse 29">
            <a:extLst>
              <a:ext uri="{FF2B5EF4-FFF2-40B4-BE49-F238E27FC236}">
                <a16:creationId xmlns:a16="http://schemas.microsoft.com/office/drawing/2014/main" id="{8ACC22E7-6F1B-437D-B8B2-3F5E6C06FC78}"/>
              </a:ext>
            </a:extLst>
          </p:cNvPr>
          <p:cNvSpPr/>
          <p:nvPr/>
        </p:nvSpPr>
        <p:spPr>
          <a:xfrm>
            <a:off x="2927055" y="4512915"/>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3</a:t>
            </a:r>
          </a:p>
        </p:txBody>
      </p:sp>
      <p:sp>
        <p:nvSpPr>
          <p:cNvPr id="31" name="Ellipse 30">
            <a:extLst>
              <a:ext uri="{FF2B5EF4-FFF2-40B4-BE49-F238E27FC236}">
                <a16:creationId xmlns:a16="http://schemas.microsoft.com/office/drawing/2014/main" id="{3CF2F89B-3528-4F6D-B1A3-78A5CE0840D5}"/>
              </a:ext>
            </a:extLst>
          </p:cNvPr>
          <p:cNvSpPr/>
          <p:nvPr/>
        </p:nvSpPr>
        <p:spPr>
          <a:xfrm>
            <a:off x="3439641" y="5641397"/>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4</a:t>
            </a:r>
          </a:p>
        </p:txBody>
      </p:sp>
    </p:spTree>
    <p:extLst>
      <p:ext uri="{BB962C8B-B14F-4D97-AF65-F5344CB8AC3E}">
        <p14:creationId xmlns:p14="http://schemas.microsoft.com/office/powerpoint/2010/main" val="22636816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Ellipse 26">
            <a:extLst>
              <a:ext uri="{FF2B5EF4-FFF2-40B4-BE49-F238E27FC236}">
                <a16:creationId xmlns:a16="http://schemas.microsoft.com/office/drawing/2014/main" id="{532DF82D-4330-4766-8AE8-FB9EF30662BA}"/>
              </a:ext>
            </a:extLst>
          </p:cNvPr>
          <p:cNvSpPr/>
          <p:nvPr/>
        </p:nvSpPr>
        <p:spPr>
          <a:xfrm>
            <a:off x="-3492384" y="3255131"/>
            <a:ext cx="7477760" cy="747776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19</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812800" y="486000"/>
            <a:ext cx="10530371"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812025" y="1566000"/>
            <a:ext cx="10530371" cy="1345394"/>
          </a:xfrm>
        </p:spPr>
        <p:txBody>
          <a:bodyPr/>
          <a:lstStyle/>
          <a:p>
            <a:endParaRPr lang="de-DE" dirty="0"/>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
        <p:nvSpPr>
          <p:cNvPr id="16" name="Rechteck 15">
            <a:extLst>
              <a:ext uri="{FF2B5EF4-FFF2-40B4-BE49-F238E27FC236}">
                <a16:creationId xmlns:a16="http://schemas.microsoft.com/office/drawing/2014/main" id="{AE3E3EB1-4A82-4FD3-A182-93FBA86E3DA4}"/>
              </a:ext>
            </a:extLst>
          </p:cNvPr>
          <p:cNvSpPr/>
          <p:nvPr/>
        </p:nvSpPr>
        <p:spPr>
          <a:xfrm>
            <a:off x="1261629" y="103345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Rechteck 19">
            <a:extLst>
              <a:ext uri="{FF2B5EF4-FFF2-40B4-BE49-F238E27FC236}">
                <a16:creationId xmlns:a16="http://schemas.microsoft.com/office/drawing/2014/main" id="{8D6B002D-2576-4179-89F0-85F11420E7E6}"/>
              </a:ext>
            </a:extLst>
          </p:cNvPr>
          <p:cNvSpPr/>
          <p:nvPr/>
        </p:nvSpPr>
        <p:spPr>
          <a:xfrm>
            <a:off x="3200443" y="1695963"/>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Rechteck 21">
            <a:extLst>
              <a:ext uri="{FF2B5EF4-FFF2-40B4-BE49-F238E27FC236}">
                <a16:creationId xmlns:a16="http://schemas.microsoft.com/office/drawing/2014/main" id="{FBD3BB21-666F-4D08-8A8A-AEFC0D6F0042}"/>
              </a:ext>
            </a:extLst>
          </p:cNvPr>
          <p:cNvSpPr/>
          <p:nvPr/>
        </p:nvSpPr>
        <p:spPr>
          <a:xfrm>
            <a:off x="1261629" y="2358469"/>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3" name="Rechteck 22">
            <a:extLst>
              <a:ext uri="{FF2B5EF4-FFF2-40B4-BE49-F238E27FC236}">
                <a16:creationId xmlns:a16="http://schemas.microsoft.com/office/drawing/2014/main" id="{531550A4-9393-4EF1-B238-FEAAB6941B6C}"/>
              </a:ext>
            </a:extLst>
          </p:cNvPr>
          <p:cNvSpPr/>
          <p:nvPr/>
        </p:nvSpPr>
        <p:spPr>
          <a:xfrm>
            <a:off x="3200443" y="3020975"/>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Rechteck 23">
            <a:extLst>
              <a:ext uri="{FF2B5EF4-FFF2-40B4-BE49-F238E27FC236}">
                <a16:creationId xmlns:a16="http://schemas.microsoft.com/office/drawing/2014/main" id="{1D0B1C5A-974D-445A-A169-B447EE7E2AD2}"/>
              </a:ext>
            </a:extLst>
          </p:cNvPr>
          <p:cNvSpPr/>
          <p:nvPr/>
        </p:nvSpPr>
        <p:spPr>
          <a:xfrm>
            <a:off x="1261629" y="3683481"/>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hteck 24">
            <a:extLst>
              <a:ext uri="{FF2B5EF4-FFF2-40B4-BE49-F238E27FC236}">
                <a16:creationId xmlns:a16="http://schemas.microsoft.com/office/drawing/2014/main" id="{4638804D-A354-4EDD-941C-9C12F52849B5}"/>
              </a:ext>
            </a:extLst>
          </p:cNvPr>
          <p:cNvSpPr/>
          <p:nvPr/>
        </p:nvSpPr>
        <p:spPr>
          <a:xfrm>
            <a:off x="3200443" y="4345987"/>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Rechteck 25">
            <a:extLst>
              <a:ext uri="{FF2B5EF4-FFF2-40B4-BE49-F238E27FC236}">
                <a16:creationId xmlns:a16="http://schemas.microsoft.com/office/drawing/2014/main" id="{2F7C6FFF-7E6A-4850-8E92-F5D87C9E7A8C}"/>
              </a:ext>
            </a:extLst>
          </p:cNvPr>
          <p:cNvSpPr/>
          <p:nvPr/>
        </p:nvSpPr>
        <p:spPr>
          <a:xfrm>
            <a:off x="2793011" y="597776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Ellipse 27">
            <a:extLst>
              <a:ext uri="{FF2B5EF4-FFF2-40B4-BE49-F238E27FC236}">
                <a16:creationId xmlns:a16="http://schemas.microsoft.com/office/drawing/2014/main" id="{04D1A020-F082-4C53-8D57-2A966BDEDB10}"/>
              </a:ext>
            </a:extLst>
          </p:cNvPr>
          <p:cNvSpPr/>
          <p:nvPr/>
        </p:nvSpPr>
        <p:spPr>
          <a:xfrm>
            <a:off x="-1821194" y="2421468"/>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800" b="1" dirty="0"/>
              <a:t>1</a:t>
            </a:r>
          </a:p>
        </p:txBody>
      </p:sp>
      <p:sp>
        <p:nvSpPr>
          <p:cNvPr id="32" name="Ellipse 31">
            <a:extLst>
              <a:ext uri="{FF2B5EF4-FFF2-40B4-BE49-F238E27FC236}">
                <a16:creationId xmlns:a16="http://schemas.microsoft.com/office/drawing/2014/main" id="{8267666D-9D4C-4023-BE31-2D839CF086C3}"/>
              </a:ext>
            </a:extLst>
          </p:cNvPr>
          <p:cNvSpPr/>
          <p:nvPr/>
        </p:nvSpPr>
        <p:spPr>
          <a:xfrm>
            <a:off x="-1897553" y="2426364"/>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2</a:t>
            </a:r>
          </a:p>
        </p:txBody>
      </p:sp>
      <p:sp>
        <p:nvSpPr>
          <p:cNvPr id="29" name="Ellipse 28">
            <a:extLst>
              <a:ext uri="{FF2B5EF4-FFF2-40B4-BE49-F238E27FC236}">
                <a16:creationId xmlns:a16="http://schemas.microsoft.com/office/drawing/2014/main" id="{CF9D7304-B648-4E31-8FF0-0A6511DF5B1A}"/>
              </a:ext>
            </a:extLst>
          </p:cNvPr>
          <p:cNvSpPr/>
          <p:nvPr/>
        </p:nvSpPr>
        <p:spPr>
          <a:xfrm>
            <a:off x="1282858" y="3011088"/>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3</a:t>
            </a:r>
          </a:p>
        </p:txBody>
      </p:sp>
      <p:sp>
        <p:nvSpPr>
          <p:cNvPr id="31" name="Ellipse 30">
            <a:extLst>
              <a:ext uri="{FF2B5EF4-FFF2-40B4-BE49-F238E27FC236}">
                <a16:creationId xmlns:a16="http://schemas.microsoft.com/office/drawing/2014/main" id="{3CF2F89B-3528-4F6D-B1A3-78A5CE0840D5}"/>
              </a:ext>
            </a:extLst>
          </p:cNvPr>
          <p:cNvSpPr/>
          <p:nvPr/>
        </p:nvSpPr>
        <p:spPr>
          <a:xfrm>
            <a:off x="2927055" y="4512915"/>
            <a:ext cx="871061" cy="87106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4</a:t>
            </a:r>
          </a:p>
        </p:txBody>
      </p:sp>
    </p:spTree>
    <p:extLst>
      <p:ext uri="{BB962C8B-B14F-4D97-AF65-F5344CB8AC3E}">
        <p14:creationId xmlns:p14="http://schemas.microsoft.com/office/powerpoint/2010/main" val="6205943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Ellipse 26">
            <a:extLst>
              <a:ext uri="{FF2B5EF4-FFF2-40B4-BE49-F238E27FC236}">
                <a16:creationId xmlns:a16="http://schemas.microsoft.com/office/drawing/2014/main" id="{532DF82D-4330-4766-8AE8-FB9EF30662BA}"/>
              </a:ext>
            </a:extLst>
          </p:cNvPr>
          <p:cNvSpPr/>
          <p:nvPr/>
        </p:nvSpPr>
        <p:spPr>
          <a:xfrm>
            <a:off x="-3492384" y="3255131"/>
            <a:ext cx="7477760" cy="747776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Foliennummernplatzhalter 4">
            <a:extLst>
              <a:ext uri="{FF2B5EF4-FFF2-40B4-BE49-F238E27FC236}">
                <a16:creationId xmlns:a16="http://schemas.microsoft.com/office/drawing/2014/main" id="{B5B806DA-842D-76BD-B250-38E54373096F}"/>
              </a:ext>
            </a:extLst>
          </p:cNvPr>
          <p:cNvSpPr>
            <a:spLocks noGrp="1"/>
          </p:cNvSpPr>
          <p:nvPr>
            <p:ph type="sldNum" sz="quarter" idx="12"/>
          </p:nvPr>
        </p:nvSpPr>
        <p:spPr/>
        <p:txBody>
          <a:bodyPr/>
          <a:lstStyle/>
          <a:p>
            <a:fld id="{59F716AE-B1C6-41F5-8EFD-31941EDB35D4}" type="slidenum">
              <a:rPr lang="de-DE" smtClean="0"/>
              <a:pPr/>
              <a:t>20</a:t>
            </a:fld>
            <a:endParaRPr lang="de-DE"/>
          </a:p>
        </p:txBody>
      </p:sp>
      <p:sp>
        <p:nvSpPr>
          <p:cNvPr id="4" name="Fußzeilenplatzhalter 3">
            <a:extLst>
              <a:ext uri="{FF2B5EF4-FFF2-40B4-BE49-F238E27FC236}">
                <a16:creationId xmlns:a16="http://schemas.microsoft.com/office/drawing/2014/main" id="{B8CF9ADA-0B6D-3F64-83F1-2C59D797DBD0}"/>
              </a:ext>
            </a:extLst>
          </p:cNvPr>
          <p:cNvSpPr>
            <a:spLocks noGrp="1"/>
          </p:cNvSpPr>
          <p:nvPr>
            <p:ph type="ftr" sz="quarter" idx="13"/>
          </p:nvPr>
        </p:nvSpPr>
        <p:spPr/>
        <p:txBody>
          <a:bodyPr/>
          <a:lstStyle/>
          <a:p>
            <a:r>
              <a:rPr lang="de-DE"/>
              <a:t>Titel der Präsentation | Name | Ort, Datum</a:t>
            </a:r>
          </a:p>
        </p:txBody>
      </p:sp>
      <p:sp>
        <p:nvSpPr>
          <p:cNvPr id="10" name="Titel 9">
            <a:extLst>
              <a:ext uri="{FF2B5EF4-FFF2-40B4-BE49-F238E27FC236}">
                <a16:creationId xmlns:a16="http://schemas.microsoft.com/office/drawing/2014/main" id="{691EE6B4-87AD-4D9B-8F15-7AC6522F353A}"/>
              </a:ext>
            </a:extLst>
          </p:cNvPr>
          <p:cNvSpPr>
            <a:spLocks noGrp="1"/>
          </p:cNvSpPr>
          <p:nvPr>
            <p:ph type="title"/>
          </p:nvPr>
        </p:nvSpPr>
        <p:spPr>
          <a:xfrm>
            <a:off x="812800" y="486000"/>
            <a:ext cx="10530371" cy="913979"/>
          </a:xfrm>
        </p:spPr>
        <p:txBody>
          <a:bodyPr/>
          <a:lstStyle/>
          <a:p>
            <a:endParaRPr lang="de-DE" dirty="0"/>
          </a:p>
        </p:txBody>
      </p:sp>
      <p:sp>
        <p:nvSpPr>
          <p:cNvPr id="11" name="Inhaltsplatzhalter 10">
            <a:extLst>
              <a:ext uri="{FF2B5EF4-FFF2-40B4-BE49-F238E27FC236}">
                <a16:creationId xmlns:a16="http://schemas.microsoft.com/office/drawing/2014/main" id="{E932BA91-9ABD-41E9-BB5C-D0B12159AC69}"/>
              </a:ext>
            </a:extLst>
          </p:cNvPr>
          <p:cNvSpPr>
            <a:spLocks noGrp="1"/>
          </p:cNvSpPr>
          <p:nvPr>
            <p:ph idx="1"/>
          </p:nvPr>
        </p:nvSpPr>
        <p:spPr>
          <a:xfrm>
            <a:off x="812025" y="1566000"/>
            <a:ext cx="10530371" cy="1345394"/>
          </a:xfrm>
        </p:spPr>
        <p:txBody>
          <a:bodyPr/>
          <a:lstStyle/>
          <a:p>
            <a:endParaRPr lang="de-DE" dirty="0"/>
          </a:p>
        </p:txBody>
      </p:sp>
      <p:sp>
        <p:nvSpPr>
          <p:cNvPr id="6" name="Rechteck 5">
            <a:extLst>
              <a:ext uri="{FF2B5EF4-FFF2-40B4-BE49-F238E27FC236}">
                <a16:creationId xmlns:a16="http://schemas.microsoft.com/office/drawing/2014/main" id="{6E4C677C-09AB-47E8-804D-6E77D9EBA4A4}"/>
              </a:ext>
            </a:extLst>
          </p:cNvPr>
          <p:cNvSpPr/>
          <p:nvPr/>
        </p:nvSpPr>
        <p:spPr>
          <a:xfrm>
            <a:off x="0" y="964734"/>
            <a:ext cx="604304" cy="5901654"/>
          </a:xfrm>
          <a:prstGeom prst="rect">
            <a:avLst/>
          </a:prstGeom>
          <a:solidFill>
            <a:srgbClr val="EE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feld 20">
            <a:extLst>
              <a:ext uri="{FF2B5EF4-FFF2-40B4-BE49-F238E27FC236}">
                <a16:creationId xmlns:a16="http://schemas.microsoft.com/office/drawing/2014/main" id="{2EAB79E0-21A2-4B2F-9B60-7E50D9E9ED10}"/>
              </a:ext>
            </a:extLst>
          </p:cNvPr>
          <p:cNvSpPr txBox="1"/>
          <p:nvPr/>
        </p:nvSpPr>
        <p:spPr>
          <a:xfrm rot="16200000">
            <a:off x="-1308664" y="3351565"/>
            <a:ext cx="3225338" cy="290945"/>
          </a:xfrm>
          <a:prstGeom prst="rect">
            <a:avLst/>
          </a:prstGeom>
          <a:solidFill>
            <a:srgbClr val="EE0000"/>
          </a:solidFill>
        </p:spPr>
        <p:txBody>
          <a:bodyPr wrap="square" lIns="0" tIns="0" rIns="0" bIns="0" rtlCol="0" anchor="ctr">
            <a:noAutofit/>
          </a:bodyPr>
          <a:lstStyle/>
          <a:p>
            <a:pPr algn="ctr"/>
            <a:r>
              <a:rPr lang="de-DE" sz="900" b="1" kern="1400" spc="30" baseline="0" dirty="0">
                <a:solidFill>
                  <a:schemeClr val="bg1"/>
                </a:solidFill>
              </a:rPr>
              <a:t>NORD-OSTDEUTSCHE SPARKASSENAKADEMIE</a:t>
            </a:r>
          </a:p>
        </p:txBody>
      </p:sp>
      <p:sp>
        <p:nvSpPr>
          <p:cNvPr id="16" name="Rechteck 15">
            <a:extLst>
              <a:ext uri="{FF2B5EF4-FFF2-40B4-BE49-F238E27FC236}">
                <a16:creationId xmlns:a16="http://schemas.microsoft.com/office/drawing/2014/main" id="{AE3E3EB1-4A82-4FD3-A182-93FBA86E3DA4}"/>
              </a:ext>
            </a:extLst>
          </p:cNvPr>
          <p:cNvSpPr/>
          <p:nvPr/>
        </p:nvSpPr>
        <p:spPr>
          <a:xfrm>
            <a:off x="1261629" y="103345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Rechteck 19">
            <a:extLst>
              <a:ext uri="{FF2B5EF4-FFF2-40B4-BE49-F238E27FC236}">
                <a16:creationId xmlns:a16="http://schemas.microsoft.com/office/drawing/2014/main" id="{8D6B002D-2576-4179-89F0-85F11420E7E6}"/>
              </a:ext>
            </a:extLst>
          </p:cNvPr>
          <p:cNvSpPr/>
          <p:nvPr/>
        </p:nvSpPr>
        <p:spPr>
          <a:xfrm>
            <a:off x="3200443" y="1695963"/>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Rechteck 21">
            <a:extLst>
              <a:ext uri="{FF2B5EF4-FFF2-40B4-BE49-F238E27FC236}">
                <a16:creationId xmlns:a16="http://schemas.microsoft.com/office/drawing/2014/main" id="{FBD3BB21-666F-4D08-8A8A-AEFC0D6F0042}"/>
              </a:ext>
            </a:extLst>
          </p:cNvPr>
          <p:cNvSpPr/>
          <p:nvPr/>
        </p:nvSpPr>
        <p:spPr>
          <a:xfrm>
            <a:off x="1261629" y="2358469"/>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3" name="Rechteck 22">
            <a:extLst>
              <a:ext uri="{FF2B5EF4-FFF2-40B4-BE49-F238E27FC236}">
                <a16:creationId xmlns:a16="http://schemas.microsoft.com/office/drawing/2014/main" id="{531550A4-9393-4EF1-B238-FEAAB6941B6C}"/>
              </a:ext>
            </a:extLst>
          </p:cNvPr>
          <p:cNvSpPr/>
          <p:nvPr/>
        </p:nvSpPr>
        <p:spPr>
          <a:xfrm>
            <a:off x="3200443" y="3020975"/>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Rechteck 23">
            <a:extLst>
              <a:ext uri="{FF2B5EF4-FFF2-40B4-BE49-F238E27FC236}">
                <a16:creationId xmlns:a16="http://schemas.microsoft.com/office/drawing/2014/main" id="{1D0B1C5A-974D-445A-A169-B447EE7E2AD2}"/>
              </a:ext>
            </a:extLst>
          </p:cNvPr>
          <p:cNvSpPr/>
          <p:nvPr/>
        </p:nvSpPr>
        <p:spPr>
          <a:xfrm>
            <a:off x="1261629" y="3683481"/>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hteck 24">
            <a:extLst>
              <a:ext uri="{FF2B5EF4-FFF2-40B4-BE49-F238E27FC236}">
                <a16:creationId xmlns:a16="http://schemas.microsoft.com/office/drawing/2014/main" id="{4638804D-A354-4EDD-941C-9C12F52849B5}"/>
              </a:ext>
            </a:extLst>
          </p:cNvPr>
          <p:cNvSpPr/>
          <p:nvPr/>
        </p:nvSpPr>
        <p:spPr>
          <a:xfrm>
            <a:off x="3200443" y="4345987"/>
            <a:ext cx="871061"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Rechteck 25">
            <a:extLst>
              <a:ext uri="{FF2B5EF4-FFF2-40B4-BE49-F238E27FC236}">
                <a16:creationId xmlns:a16="http://schemas.microsoft.com/office/drawing/2014/main" id="{2F7C6FFF-7E6A-4850-8E92-F5D87C9E7A8C}"/>
              </a:ext>
            </a:extLst>
          </p:cNvPr>
          <p:cNvSpPr/>
          <p:nvPr/>
        </p:nvSpPr>
        <p:spPr>
          <a:xfrm>
            <a:off x="2793011" y="5977767"/>
            <a:ext cx="842962" cy="46831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Ellipse 27">
            <a:extLst>
              <a:ext uri="{FF2B5EF4-FFF2-40B4-BE49-F238E27FC236}">
                <a16:creationId xmlns:a16="http://schemas.microsoft.com/office/drawing/2014/main" id="{04D1A020-F082-4C53-8D57-2A966BDEDB10}"/>
              </a:ext>
            </a:extLst>
          </p:cNvPr>
          <p:cNvSpPr/>
          <p:nvPr/>
        </p:nvSpPr>
        <p:spPr>
          <a:xfrm>
            <a:off x="-1821194" y="2421468"/>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800" b="1" dirty="0"/>
              <a:t>1</a:t>
            </a:r>
          </a:p>
        </p:txBody>
      </p:sp>
      <p:sp>
        <p:nvSpPr>
          <p:cNvPr id="32" name="Ellipse 31">
            <a:extLst>
              <a:ext uri="{FF2B5EF4-FFF2-40B4-BE49-F238E27FC236}">
                <a16:creationId xmlns:a16="http://schemas.microsoft.com/office/drawing/2014/main" id="{8267666D-9D4C-4023-BE31-2D839CF086C3}"/>
              </a:ext>
            </a:extLst>
          </p:cNvPr>
          <p:cNvSpPr/>
          <p:nvPr/>
        </p:nvSpPr>
        <p:spPr>
          <a:xfrm>
            <a:off x="-1897553" y="2426364"/>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2</a:t>
            </a:r>
          </a:p>
        </p:txBody>
      </p:sp>
      <p:sp>
        <p:nvSpPr>
          <p:cNvPr id="29" name="Ellipse 28">
            <a:extLst>
              <a:ext uri="{FF2B5EF4-FFF2-40B4-BE49-F238E27FC236}">
                <a16:creationId xmlns:a16="http://schemas.microsoft.com/office/drawing/2014/main" id="{CF9D7304-B648-4E31-8FF0-0A6511DF5B1A}"/>
              </a:ext>
            </a:extLst>
          </p:cNvPr>
          <p:cNvSpPr/>
          <p:nvPr/>
        </p:nvSpPr>
        <p:spPr>
          <a:xfrm>
            <a:off x="-1821194" y="2431260"/>
            <a:ext cx="1730325" cy="1730325"/>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3</a:t>
            </a:r>
          </a:p>
        </p:txBody>
      </p:sp>
      <p:sp>
        <p:nvSpPr>
          <p:cNvPr id="31" name="Ellipse 30">
            <a:extLst>
              <a:ext uri="{FF2B5EF4-FFF2-40B4-BE49-F238E27FC236}">
                <a16:creationId xmlns:a16="http://schemas.microsoft.com/office/drawing/2014/main" id="{3CF2F89B-3528-4F6D-B1A3-78A5CE0840D5}"/>
              </a:ext>
            </a:extLst>
          </p:cNvPr>
          <p:cNvSpPr/>
          <p:nvPr/>
        </p:nvSpPr>
        <p:spPr>
          <a:xfrm>
            <a:off x="1294051" y="3022281"/>
            <a:ext cx="1709896" cy="17098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3200" b="1" dirty="0"/>
              <a:t>4</a:t>
            </a:r>
          </a:p>
        </p:txBody>
      </p:sp>
    </p:spTree>
    <p:extLst>
      <p:ext uri="{BB962C8B-B14F-4D97-AF65-F5344CB8AC3E}">
        <p14:creationId xmlns:p14="http://schemas.microsoft.com/office/powerpoint/2010/main" val="88685890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316212AD-6D71-9670-D38A-93EDA280C64A}"/>
              </a:ext>
            </a:extLst>
          </p:cNvPr>
          <p:cNvSpPr>
            <a:spLocks noGrp="1"/>
          </p:cNvSpPr>
          <p:nvPr>
            <p:ph type="title"/>
          </p:nvPr>
        </p:nvSpPr>
        <p:spPr/>
        <p:txBody>
          <a:bodyPr/>
          <a:lstStyle/>
          <a:p>
            <a:endParaRPr lang="de-DE" dirty="0"/>
          </a:p>
        </p:txBody>
      </p:sp>
      <p:sp>
        <p:nvSpPr>
          <p:cNvPr id="4" name="Textplatzhalter 3">
            <a:extLst>
              <a:ext uri="{FF2B5EF4-FFF2-40B4-BE49-F238E27FC236}">
                <a16:creationId xmlns:a16="http://schemas.microsoft.com/office/drawing/2014/main" id="{5E56DF3D-515E-53C2-F7DC-CA13DCB07E58}"/>
              </a:ext>
            </a:extLst>
          </p:cNvPr>
          <p:cNvSpPr>
            <a:spLocks noGrp="1"/>
          </p:cNvSpPr>
          <p:nvPr>
            <p:ph type="body" idx="1"/>
          </p:nvPr>
        </p:nvSpPr>
        <p:spPr/>
        <p:txBody>
          <a:bodyPr/>
          <a:lstStyle/>
          <a:p>
            <a:endParaRPr lang="de-DE" dirty="0"/>
          </a:p>
        </p:txBody>
      </p:sp>
      <p:sp>
        <p:nvSpPr>
          <p:cNvPr id="6" name="Foliennummernplatzhalter 5">
            <a:extLst>
              <a:ext uri="{FF2B5EF4-FFF2-40B4-BE49-F238E27FC236}">
                <a16:creationId xmlns:a16="http://schemas.microsoft.com/office/drawing/2014/main" id="{46F234BD-2C1F-DA0A-27CE-2B702BAEACD9}"/>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21</a:t>
            </a:fld>
            <a:endParaRPr lang="de-DE"/>
          </a:p>
        </p:txBody>
      </p:sp>
      <p:sp>
        <p:nvSpPr>
          <p:cNvPr id="7" name="Untertitel 6">
            <a:extLst>
              <a:ext uri="{FF2B5EF4-FFF2-40B4-BE49-F238E27FC236}">
                <a16:creationId xmlns:a16="http://schemas.microsoft.com/office/drawing/2014/main" id="{68D8A69A-ADB3-B014-15DA-B486B879E207}"/>
              </a:ext>
            </a:extLst>
          </p:cNvPr>
          <p:cNvSpPr>
            <a:spLocks noGrp="1"/>
          </p:cNvSpPr>
          <p:nvPr>
            <p:ph type="subTitle" idx="13"/>
          </p:nvPr>
        </p:nvSpPr>
        <p:spPr/>
        <p:txBody>
          <a:bodyPr/>
          <a:lstStyle/>
          <a:p>
            <a:endParaRPr lang="de-DE" dirty="0"/>
          </a:p>
        </p:txBody>
      </p:sp>
    </p:spTree>
    <p:extLst>
      <p:ext uri="{BB962C8B-B14F-4D97-AF65-F5344CB8AC3E}">
        <p14:creationId xmlns:p14="http://schemas.microsoft.com/office/powerpoint/2010/main" val="3475458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EC32842C-A0FC-A9B2-A479-F1D2AE423364}"/>
              </a:ext>
            </a:extLst>
          </p:cNvPr>
          <p:cNvSpPr>
            <a:spLocks noGrp="1"/>
          </p:cNvSpPr>
          <p:nvPr>
            <p:ph type="sldNum" sz="quarter" idx="12"/>
          </p:nvPr>
        </p:nvSpPr>
        <p:spPr/>
        <p:txBody>
          <a:bodyPr/>
          <a:lstStyle/>
          <a:p>
            <a:fld id="{59F716AE-B1C6-41F5-8EFD-31941EDB35D4}" type="slidenum">
              <a:rPr lang="de-DE" smtClean="0"/>
              <a:t>22</a:t>
            </a:fld>
            <a:endParaRPr lang="de-DE"/>
          </a:p>
        </p:txBody>
      </p:sp>
      <p:sp>
        <p:nvSpPr>
          <p:cNvPr id="5" name="Titel 4">
            <a:extLst>
              <a:ext uri="{FF2B5EF4-FFF2-40B4-BE49-F238E27FC236}">
                <a16:creationId xmlns:a16="http://schemas.microsoft.com/office/drawing/2014/main" id="{FFA72E29-D2D0-1BA8-0797-C060A0141AE3}"/>
              </a:ext>
            </a:extLst>
          </p:cNvPr>
          <p:cNvSpPr>
            <a:spLocks noGrp="1"/>
          </p:cNvSpPr>
          <p:nvPr>
            <p:ph type="title"/>
          </p:nvPr>
        </p:nvSpPr>
        <p:spPr/>
        <p:txBody>
          <a:bodyPr/>
          <a:lstStyle/>
          <a:p>
            <a:endParaRPr lang="de-DE" dirty="0"/>
          </a:p>
        </p:txBody>
      </p:sp>
      <p:sp>
        <p:nvSpPr>
          <p:cNvPr id="8" name="Textplatzhalter 7">
            <a:extLst>
              <a:ext uri="{FF2B5EF4-FFF2-40B4-BE49-F238E27FC236}">
                <a16:creationId xmlns:a16="http://schemas.microsoft.com/office/drawing/2014/main" id="{89D8335D-7A4E-2217-F92D-FB90709C15AA}"/>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1794181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platzhalter 8">
            <a:extLst>
              <a:ext uri="{FF2B5EF4-FFF2-40B4-BE49-F238E27FC236}">
                <a16:creationId xmlns:a16="http://schemas.microsoft.com/office/drawing/2014/main" id="{8A92D46D-AD74-A2EC-BF8B-B02E54E92400}"/>
              </a:ext>
            </a:extLst>
          </p:cNvPr>
          <p:cNvPicPr>
            <a:picLocks noGrp="1" noChangeAspect="1"/>
          </p:cNvPicPr>
          <p:nvPr>
            <p:ph type="pic" sz="quarter" idx="13"/>
          </p:nvPr>
        </p:nvPicPr>
        <p:blipFill>
          <a:blip r:embed="rId3">
            <a:extLst>
              <a:ext uri="{BEBA8EAE-BF5A-486C-A8C5-ECC9F3942E4B}">
                <a14:imgProps xmlns:a14="http://schemas.microsoft.com/office/drawing/2010/main">
                  <a14:imgLayer r:embed="rId4">
                    <a14:imgEffect>
                      <a14:brightnessContrast bright="-30000"/>
                    </a14:imgEffect>
                  </a14:imgLayer>
                </a14:imgProps>
              </a:ext>
              <a:ext uri="{28A0092B-C50C-407E-A947-70E740481C1C}">
                <a14:useLocalDpi xmlns:a14="http://schemas.microsoft.com/office/drawing/2010/main" val="0"/>
              </a:ext>
            </a:extLst>
          </a:blip>
          <a:srcRect l="2539" r="2539"/>
          <a:stretch/>
        </p:blipFill>
        <p:spPr>
          <a:xfrm>
            <a:off x="619200" y="0"/>
            <a:ext cx="11572800" cy="6858000"/>
          </a:xfrm>
        </p:spPr>
      </p:pic>
      <p:sp>
        <p:nvSpPr>
          <p:cNvPr id="6" name="Foliennummernplatzhalter 5">
            <a:extLst>
              <a:ext uri="{FF2B5EF4-FFF2-40B4-BE49-F238E27FC236}">
                <a16:creationId xmlns:a16="http://schemas.microsoft.com/office/drawing/2014/main" id="{7742FF9F-C8FA-A911-B8EC-62D00CEBE856}"/>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23</a:t>
            </a:fld>
            <a:endParaRPr lang="de-DE"/>
          </a:p>
        </p:txBody>
      </p:sp>
      <p:sp>
        <p:nvSpPr>
          <p:cNvPr id="11" name="Titel 10">
            <a:extLst>
              <a:ext uri="{FF2B5EF4-FFF2-40B4-BE49-F238E27FC236}">
                <a16:creationId xmlns:a16="http://schemas.microsoft.com/office/drawing/2014/main" id="{7578494D-324D-4228-BB9D-1176B15A969A}"/>
              </a:ext>
            </a:extLst>
          </p:cNvPr>
          <p:cNvSpPr>
            <a:spLocks noGrp="1"/>
          </p:cNvSpPr>
          <p:nvPr>
            <p:ph type="title"/>
          </p:nvPr>
        </p:nvSpPr>
        <p:spPr/>
        <p:txBody>
          <a:bodyPr/>
          <a:lstStyle/>
          <a:p>
            <a:endParaRPr lang="de-DE" dirty="0"/>
          </a:p>
        </p:txBody>
      </p:sp>
      <p:sp>
        <p:nvSpPr>
          <p:cNvPr id="13" name="Textplatzhalter 12">
            <a:extLst>
              <a:ext uri="{FF2B5EF4-FFF2-40B4-BE49-F238E27FC236}">
                <a16:creationId xmlns:a16="http://schemas.microsoft.com/office/drawing/2014/main" id="{64F86B94-4397-270C-EB53-C670D6A201A9}"/>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3135174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694CF0EA-B029-7B6E-36E4-26174B4B37B0}"/>
              </a:ext>
            </a:extLst>
          </p:cNvPr>
          <p:cNvSpPr>
            <a:spLocks noGrp="1"/>
          </p:cNvSpPr>
          <p:nvPr>
            <p:ph type="title"/>
          </p:nvPr>
        </p:nvSpPr>
        <p:spPr/>
        <p:txBody>
          <a:bodyPr/>
          <a:lstStyle/>
          <a:p>
            <a:endParaRPr lang="de-DE" dirty="0"/>
          </a:p>
        </p:txBody>
      </p:sp>
      <p:sp>
        <p:nvSpPr>
          <p:cNvPr id="4" name="Textplatzhalter 3">
            <a:extLst>
              <a:ext uri="{FF2B5EF4-FFF2-40B4-BE49-F238E27FC236}">
                <a16:creationId xmlns:a16="http://schemas.microsoft.com/office/drawing/2014/main" id="{6C7C50E9-677E-CCD8-B8D8-04E88DC75507}"/>
              </a:ext>
            </a:extLst>
          </p:cNvPr>
          <p:cNvSpPr>
            <a:spLocks noGrp="1"/>
          </p:cNvSpPr>
          <p:nvPr>
            <p:ph type="body" idx="1"/>
          </p:nvPr>
        </p:nvSpPr>
        <p:spPr/>
        <p:txBody>
          <a:bodyPr/>
          <a:lstStyle/>
          <a:p>
            <a:endParaRPr lang="de-DE" dirty="0"/>
          </a:p>
        </p:txBody>
      </p:sp>
      <p:sp>
        <p:nvSpPr>
          <p:cNvPr id="6" name="Foliennummernplatzhalter 5">
            <a:extLst>
              <a:ext uri="{FF2B5EF4-FFF2-40B4-BE49-F238E27FC236}">
                <a16:creationId xmlns:a16="http://schemas.microsoft.com/office/drawing/2014/main" id="{3343DE75-CE4E-F9E3-ED96-D8FC06957D20}"/>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24</a:t>
            </a:fld>
            <a:endParaRPr lang="de-DE"/>
          </a:p>
        </p:txBody>
      </p:sp>
      <p:sp>
        <p:nvSpPr>
          <p:cNvPr id="7" name="Untertitel 6">
            <a:extLst>
              <a:ext uri="{FF2B5EF4-FFF2-40B4-BE49-F238E27FC236}">
                <a16:creationId xmlns:a16="http://schemas.microsoft.com/office/drawing/2014/main" id="{EB2AA693-7C6C-D978-D7EB-D3DC40A4C434}"/>
              </a:ext>
            </a:extLst>
          </p:cNvPr>
          <p:cNvSpPr>
            <a:spLocks noGrp="1"/>
          </p:cNvSpPr>
          <p:nvPr>
            <p:ph type="subTitle" idx="13"/>
          </p:nvPr>
        </p:nvSpPr>
        <p:spPr/>
        <p:txBody>
          <a:bodyPr/>
          <a:lstStyle/>
          <a:p>
            <a:endParaRPr lang="de-DE" dirty="0"/>
          </a:p>
        </p:txBody>
      </p:sp>
    </p:spTree>
    <p:extLst>
      <p:ext uri="{BB962C8B-B14F-4D97-AF65-F5344CB8AC3E}">
        <p14:creationId xmlns:p14="http://schemas.microsoft.com/office/powerpoint/2010/main" val="15318221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819D17D7-658C-1B25-4A78-8D24168E4397}"/>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25</a:t>
            </a:fld>
            <a:endParaRPr lang="de-DE"/>
          </a:p>
        </p:txBody>
      </p:sp>
      <p:sp>
        <p:nvSpPr>
          <p:cNvPr id="8" name="Titel 7">
            <a:extLst>
              <a:ext uri="{FF2B5EF4-FFF2-40B4-BE49-F238E27FC236}">
                <a16:creationId xmlns:a16="http://schemas.microsoft.com/office/drawing/2014/main" id="{C6C6ABFA-63D4-5ED8-1DAD-F071127E4DD6}"/>
              </a:ext>
            </a:extLst>
          </p:cNvPr>
          <p:cNvSpPr>
            <a:spLocks noGrp="1"/>
          </p:cNvSpPr>
          <p:nvPr>
            <p:ph type="title"/>
          </p:nvPr>
        </p:nvSpPr>
        <p:spPr/>
        <p:txBody>
          <a:bodyPr/>
          <a:lstStyle/>
          <a:p>
            <a:endParaRPr lang="de-DE" dirty="0"/>
          </a:p>
        </p:txBody>
      </p:sp>
      <p:sp>
        <p:nvSpPr>
          <p:cNvPr id="9" name="Textplatzhalter 8">
            <a:extLst>
              <a:ext uri="{FF2B5EF4-FFF2-40B4-BE49-F238E27FC236}">
                <a16:creationId xmlns:a16="http://schemas.microsoft.com/office/drawing/2014/main" id="{5350F13F-60AC-02A9-2211-8C3812188C12}"/>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2913308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platzhalter 8">
            <a:extLst>
              <a:ext uri="{FF2B5EF4-FFF2-40B4-BE49-F238E27FC236}">
                <a16:creationId xmlns:a16="http://schemas.microsoft.com/office/drawing/2014/main" id="{8A92D46D-AD74-A2EC-BF8B-B02E54E92400}"/>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val="0"/>
              </a:ext>
            </a:extLst>
          </a:blip>
          <a:srcRect l="2539" r="2539"/>
          <a:stretch/>
        </p:blipFill>
        <p:spPr>
          <a:xfrm>
            <a:off x="619200" y="0"/>
            <a:ext cx="11572800" cy="6858000"/>
          </a:xfrm>
        </p:spPr>
      </p:pic>
      <p:sp>
        <p:nvSpPr>
          <p:cNvPr id="6" name="Foliennummernplatzhalter 5">
            <a:extLst>
              <a:ext uri="{FF2B5EF4-FFF2-40B4-BE49-F238E27FC236}">
                <a16:creationId xmlns:a16="http://schemas.microsoft.com/office/drawing/2014/main" id="{3DD213AF-F052-ED2E-65E4-B2E897B8B327}"/>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26</a:t>
            </a:fld>
            <a:endParaRPr lang="de-DE"/>
          </a:p>
        </p:txBody>
      </p:sp>
      <p:sp>
        <p:nvSpPr>
          <p:cNvPr id="10" name="Titel 9">
            <a:extLst>
              <a:ext uri="{FF2B5EF4-FFF2-40B4-BE49-F238E27FC236}">
                <a16:creationId xmlns:a16="http://schemas.microsoft.com/office/drawing/2014/main" id="{066EC6A3-8298-47E9-4B95-D438755647AE}"/>
              </a:ext>
            </a:extLst>
          </p:cNvPr>
          <p:cNvSpPr>
            <a:spLocks noGrp="1"/>
          </p:cNvSpPr>
          <p:nvPr>
            <p:ph type="title"/>
          </p:nvPr>
        </p:nvSpPr>
        <p:spPr/>
        <p:txBody>
          <a:bodyPr/>
          <a:lstStyle/>
          <a:p>
            <a:endParaRPr lang="de-DE" dirty="0"/>
          </a:p>
        </p:txBody>
      </p:sp>
      <p:sp>
        <p:nvSpPr>
          <p:cNvPr id="11" name="Textplatzhalter 10">
            <a:extLst>
              <a:ext uri="{FF2B5EF4-FFF2-40B4-BE49-F238E27FC236}">
                <a16:creationId xmlns:a16="http://schemas.microsoft.com/office/drawing/2014/main" id="{E4F51D82-AC1E-0E8D-F984-D17BBF12A0B1}"/>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7290310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Inhaltsplatzhalter 18">
            <a:extLst>
              <a:ext uri="{FF2B5EF4-FFF2-40B4-BE49-F238E27FC236}">
                <a16:creationId xmlns:a16="http://schemas.microsoft.com/office/drawing/2014/main" id="{55943BCB-788A-22F4-89F1-764B42543434}"/>
              </a:ext>
            </a:extLst>
          </p:cNvPr>
          <p:cNvSpPr>
            <a:spLocks noGrp="1"/>
          </p:cNvSpPr>
          <p:nvPr>
            <p:ph idx="1"/>
          </p:nvPr>
        </p:nvSpPr>
        <p:spPr>
          <a:xfrm>
            <a:off x="1152000" y="1567298"/>
            <a:ext cx="10490399" cy="4731902"/>
          </a:xfrm>
        </p:spPr>
        <p:txBody>
          <a:bodyPr/>
          <a:lstStyle/>
          <a:p>
            <a:r>
              <a:rPr lang="de-DE" dirty="0"/>
              <a:t>Erste Ebene Sparkasse Light 14pt. </a:t>
            </a:r>
            <a:r>
              <a:rPr lang="de-DE" dirty="0">
                <a:latin typeface="Sparkasse Medium" panose="020B0603080202020204" pitchFamily="34" charset="0"/>
              </a:rPr>
              <a:t>Texthervorhebungen manuell in Sparkasse Medium.</a:t>
            </a:r>
            <a:r>
              <a:rPr lang="de-DE" dirty="0"/>
              <a:t> </a:t>
            </a:r>
            <a:br>
              <a:rPr lang="de-DE" dirty="0"/>
            </a:br>
            <a:r>
              <a:rPr lang="de-DE" dirty="0"/>
              <a:t>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br>
              <a:rPr lang="de-DE" dirty="0"/>
            </a:br>
            <a:r>
              <a:rPr lang="de-DE" dirty="0"/>
              <a:t>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3" name="Foliennummernplatzhalter 2">
            <a:extLst>
              <a:ext uri="{FF2B5EF4-FFF2-40B4-BE49-F238E27FC236}">
                <a16:creationId xmlns:a16="http://schemas.microsoft.com/office/drawing/2014/main" id="{C47D1877-D9C2-0E74-F6D6-9C1138BC473A}"/>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27</a:t>
            </a:fld>
            <a:endParaRPr lang="de-DE" dirty="0"/>
          </a:p>
        </p:txBody>
      </p:sp>
      <p:sp>
        <p:nvSpPr>
          <p:cNvPr id="13" name="Textplatzhalter 12">
            <a:extLst>
              <a:ext uri="{FF2B5EF4-FFF2-40B4-BE49-F238E27FC236}">
                <a16:creationId xmlns:a16="http://schemas.microsoft.com/office/drawing/2014/main" id="{2E89D043-B9E4-5E84-F551-07C9FF29AFBB}"/>
              </a:ext>
            </a:extLst>
          </p:cNvPr>
          <p:cNvSpPr>
            <a:spLocks noGrp="1"/>
          </p:cNvSpPr>
          <p:nvPr>
            <p:ph type="body" idx="15"/>
          </p:nvPr>
        </p:nvSpPr>
        <p:spPr>
          <a:xfrm>
            <a:off x="1152000" y="6181612"/>
            <a:ext cx="10490400" cy="144000"/>
          </a:xfrm>
        </p:spPr>
        <p:txBody>
          <a:bodyPr/>
          <a:lstStyle/>
          <a:p>
            <a:pPr lvl="0"/>
            <a:endParaRPr lang="de-DE" noProof="0" dirty="0"/>
          </a:p>
        </p:txBody>
      </p:sp>
      <p:sp>
        <p:nvSpPr>
          <p:cNvPr id="2" name="Fußzeilenplatzhalter 1">
            <a:extLst>
              <a:ext uri="{FF2B5EF4-FFF2-40B4-BE49-F238E27FC236}">
                <a16:creationId xmlns:a16="http://schemas.microsoft.com/office/drawing/2014/main" id="{3DBBC0EE-811A-9116-BEE1-46398EC46A24}"/>
              </a:ext>
            </a:extLst>
          </p:cNvPr>
          <p:cNvSpPr>
            <a:spLocks noGrp="1"/>
          </p:cNvSpPr>
          <p:nvPr>
            <p:ph type="ftr" sz="quarter" idx="16"/>
          </p:nvPr>
        </p:nvSpPr>
        <p:spPr>
          <a:xfrm>
            <a:off x="4528800" y="6408000"/>
            <a:ext cx="7113600" cy="180000"/>
          </a:xfrm>
        </p:spPr>
        <p:txBody>
          <a:bodyPr/>
          <a:lstStyle/>
          <a:p>
            <a:r>
              <a:rPr lang="de-DE"/>
              <a:t>Titel der Präsentation | Name | Ort, Datum</a:t>
            </a:r>
          </a:p>
        </p:txBody>
      </p:sp>
      <p:sp>
        <p:nvSpPr>
          <p:cNvPr id="14" name="Titel 30">
            <a:extLst>
              <a:ext uri="{FF2B5EF4-FFF2-40B4-BE49-F238E27FC236}">
                <a16:creationId xmlns:a16="http://schemas.microsoft.com/office/drawing/2014/main" id="{B78DE666-FAE6-ADE8-89AD-3D850042A819}"/>
              </a:ext>
            </a:extLst>
          </p:cNvPr>
          <p:cNvSpPr>
            <a:spLocks noGrp="1"/>
          </p:cNvSpPr>
          <p:nvPr>
            <p:ph type="title"/>
          </p:nvPr>
        </p:nvSpPr>
        <p:spPr>
          <a:xfrm>
            <a:off x="1150868" y="486000"/>
            <a:ext cx="10488614" cy="468000"/>
          </a:xfrm>
        </p:spPr>
        <p:txBody>
          <a:bodyPr/>
          <a:lstStyle/>
          <a:p>
            <a:endParaRPr lang="de-DE" dirty="0"/>
          </a:p>
        </p:txBody>
      </p:sp>
      <p:sp>
        <p:nvSpPr>
          <p:cNvPr id="15" name="Textplatzhalter 31">
            <a:extLst>
              <a:ext uri="{FF2B5EF4-FFF2-40B4-BE49-F238E27FC236}">
                <a16:creationId xmlns:a16="http://schemas.microsoft.com/office/drawing/2014/main" id="{0BE5FBFB-41F7-A8F5-EA43-C440D4A6038F}"/>
              </a:ext>
            </a:extLst>
          </p:cNvPr>
          <p:cNvSpPr>
            <a:spLocks noGrp="1"/>
          </p:cNvSpPr>
          <p:nvPr>
            <p:ph type="body" idx="13"/>
          </p:nvPr>
        </p:nvSpPr>
        <p:spPr>
          <a:xfrm>
            <a:off x="1152525" y="266400"/>
            <a:ext cx="10490400" cy="180000"/>
          </a:xfrm>
        </p:spPr>
        <p:txBody>
          <a:bodyPr/>
          <a:lstStyle/>
          <a:p>
            <a:endParaRPr lang="de-DE" dirty="0"/>
          </a:p>
        </p:txBody>
      </p:sp>
      <p:sp>
        <p:nvSpPr>
          <p:cNvPr id="16" name="Textplatzhalter 32">
            <a:extLst>
              <a:ext uri="{FF2B5EF4-FFF2-40B4-BE49-F238E27FC236}">
                <a16:creationId xmlns:a16="http://schemas.microsoft.com/office/drawing/2014/main" id="{C1E86E8A-E617-A430-B14F-12C28A8257E0}"/>
              </a:ext>
            </a:extLst>
          </p:cNvPr>
          <p:cNvSpPr>
            <a:spLocks noGrp="1"/>
          </p:cNvSpPr>
          <p:nvPr>
            <p:ph type="body" idx="14"/>
          </p:nvPr>
        </p:nvSpPr>
        <p:spPr>
          <a:xfrm>
            <a:off x="1152000" y="972000"/>
            <a:ext cx="10490400" cy="324000"/>
          </a:xfrm>
        </p:spPr>
        <p:txBody>
          <a:bodyPr/>
          <a:lstStyle/>
          <a:p>
            <a:endParaRPr lang="de-DE" dirty="0"/>
          </a:p>
        </p:txBody>
      </p:sp>
    </p:spTree>
    <p:extLst>
      <p:ext uri="{BB962C8B-B14F-4D97-AF65-F5344CB8AC3E}">
        <p14:creationId xmlns:p14="http://schemas.microsoft.com/office/powerpoint/2010/main" val="3459974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el 30">
            <a:extLst>
              <a:ext uri="{FF2B5EF4-FFF2-40B4-BE49-F238E27FC236}">
                <a16:creationId xmlns:a16="http://schemas.microsoft.com/office/drawing/2014/main" id="{672F8847-9064-824B-4996-933486E3330B}"/>
              </a:ext>
            </a:extLst>
          </p:cNvPr>
          <p:cNvSpPr>
            <a:spLocks noGrp="1"/>
          </p:cNvSpPr>
          <p:nvPr>
            <p:ph type="title"/>
          </p:nvPr>
        </p:nvSpPr>
        <p:spPr/>
        <p:txBody>
          <a:bodyPr/>
          <a:lstStyle/>
          <a:p>
            <a:endParaRPr lang="de-DE" dirty="0"/>
          </a:p>
        </p:txBody>
      </p:sp>
      <p:sp>
        <p:nvSpPr>
          <p:cNvPr id="19" name="Inhaltsplatzhalter 18">
            <a:extLst>
              <a:ext uri="{FF2B5EF4-FFF2-40B4-BE49-F238E27FC236}">
                <a16:creationId xmlns:a16="http://schemas.microsoft.com/office/drawing/2014/main" id="{55943BCB-788A-22F4-89F1-764B42543434}"/>
              </a:ext>
            </a:extLst>
          </p:cNvPr>
          <p:cNvSpPr>
            <a:spLocks noGrp="1"/>
          </p:cNvSpPr>
          <p:nvPr>
            <p:ph idx="1"/>
          </p:nvPr>
        </p:nvSpPr>
        <p:spPr>
          <a:xfrm>
            <a:off x="1152000" y="1567298"/>
            <a:ext cx="10490399" cy="4731902"/>
          </a:xfrm>
        </p:spPr>
        <p:txBody>
          <a:bodyPr/>
          <a:lstStyle/>
          <a:p>
            <a:r>
              <a:rPr lang="de-DE" dirty="0"/>
              <a:t>Erste Ebene Sparkasse Light 14pt. </a:t>
            </a:r>
            <a:r>
              <a:rPr lang="de-DE" dirty="0">
                <a:latin typeface="Sparkasse Medium" panose="020B0603080202020204" pitchFamily="34" charset="0"/>
              </a:rPr>
              <a:t>Texthervorhebungen manuell in Sparkasse Medium</a:t>
            </a:r>
            <a:r>
              <a:rPr lang="de-DE" dirty="0"/>
              <a:t>. </a:t>
            </a:r>
            <a:br>
              <a:rPr lang="de-DE" dirty="0"/>
            </a:b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a:t>
            </a:r>
          </a:p>
        </p:txBody>
      </p:sp>
      <p:sp>
        <p:nvSpPr>
          <p:cNvPr id="3" name="Foliennummernplatzhalter 2">
            <a:extLst>
              <a:ext uri="{FF2B5EF4-FFF2-40B4-BE49-F238E27FC236}">
                <a16:creationId xmlns:a16="http://schemas.microsoft.com/office/drawing/2014/main" id="{872AD91F-6C59-9004-BDB7-9E905D8C3A09}"/>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28</a:t>
            </a:fld>
            <a:endParaRPr lang="de-DE" dirty="0"/>
          </a:p>
        </p:txBody>
      </p:sp>
      <p:sp>
        <p:nvSpPr>
          <p:cNvPr id="32" name="Textplatzhalter 31">
            <a:extLst>
              <a:ext uri="{FF2B5EF4-FFF2-40B4-BE49-F238E27FC236}">
                <a16:creationId xmlns:a16="http://schemas.microsoft.com/office/drawing/2014/main" id="{0BF31E93-ED72-7467-D651-C216B614F105}"/>
              </a:ext>
            </a:extLst>
          </p:cNvPr>
          <p:cNvSpPr>
            <a:spLocks noGrp="1"/>
          </p:cNvSpPr>
          <p:nvPr>
            <p:ph type="body" idx="13"/>
          </p:nvPr>
        </p:nvSpPr>
        <p:spPr/>
        <p:txBody>
          <a:bodyPr/>
          <a:lstStyle/>
          <a:p>
            <a:endParaRPr lang="de-DE" dirty="0"/>
          </a:p>
        </p:txBody>
      </p:sp>
      <p:sp>
        <p:nvSpPr>
          <p:cNvPr id="33" name="Textplatzhalter 32">
            <a:extLst>
              <a:ext uri="{FF2B5EF4-FFF2-40B4-BE49-F238E27FC236}">
                <a16:creationId xmlns:a16="http://schemas.microsoft.com/office/drawing/2014/main" id="{B71FDCAE-A518-E26D-7F87-2E7632A36B45}"/>
              </a:ext>
            </a:extLst>
          </p:cNvPr>
          <p:cNvSpPr>
            <a:spLocks noGrp="1"/>
          </p:cNvSpPr>
          <p:nvPr>
            <p:ph type="body" idx="14"/>
          </p:nvPr>
        </p:nvSpPr>
        <p:spPr/>
        <p:txBody>
          <a:bodyPr/>
          <a:lstStyle/>
          <a:p>
            <a:endParaRPr lang="de-DE" dirty="0"/>
          </a:p>
        </p:txBody>
      </p:sp>
      <p:sp>
        <p:nvSpPr>
          <p:cNvPr id="34" name="Textplatzhalter 33">
            <a:extLst>
              <a:ext uri="{FF2B5EF4-FFF2-40B4-BE49-F238E27FC236}">
                <a16:creationId xmlns:a16="http://schemas.microsoft.com/office/drawing/2014/main" id="{A875060B-5F16-FF71-9E76-104C20982C0B}"/>
              </a:ext>
            </a:extLst>
          </p:cNvPr>
          <p:cNvSpPr>
            <a:spLocks noGrp="1"/>
          </p:cNvSpPr>
          <p:nvPr>
            <p:ph type="body" idx="15"/>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6"/>
          </p:nvPr>
        </p:nvSpPr>
        <p:spPr>
          <a:xfrm>
            <a:off x="4528800" y="6408000"/>
            <a:ext cx="7113600" cy="180000"/>
          </a:xfrm>
        </p:spPr>
        <p:txBody>
          <a:bodyPr/>
          <a:lstStyle/>
          <a:p>
            <a:r>
              <a:rPr lang="de-DE"/>
              <a:t>Titel der Präsentation | Name | Ort, Datum</a:t>
            </a:r>
          </a:p>
        </p:txBody>
      </p:sp>
      <p:sp>
        <p:nvSpPr>
          <p:cNvPr id="9" name="Textfeld 8">
            <a:extLst>
              <a:ext uri="{FF2B5EF4-FFF2-40B4-BE49-F238E27FC236}">
                <a16:creationId xmlns:a16="http://schemas.microsoft.com/office/drawing/2014/main" id="{63963E25-4C16-20AB-92AD-F0D41557A8FE}"/>
              </a:ext>
            </a:extLst>
          </p:cNvPr>
          <p:cNvSpPr txBox="1"/>
          <p:nvPr/>
        </p:nvSpPr>
        <p:spPr>
          <a:xfrm>
            <a:off x="1150868" y="5221239"/>
            <a:ext cx="10488613" cy="724365"/>
          </a:xfrm>
          <a:prstGeom prst="rect">
            <a:avLst/>
          </a:prstGeom>
          <a:solidFill>
            <a:schemeClr val="tx2"/>
          </a:solidFill>
        </p:spPr>
        <p:txBody>
          <a:bodyPr wrap="square" lIns="882000" tIns="252000" bIns="252000" rtlCol="0" anchor="ctr" anchorCtr="0">
            <a:spAutoFit/>
          </a:bodyPr>
          <a:lstStyle/>
          <a:p>
            <a:r>
              <a:rPr lang="de-DE" sz="1400" dirty="0">
                <a:solidFill>
                  <a:schemeClr val="bg1"/>
                </a:solidFill>
                <a:latin typeface="Sparkasse Medium" panose="020B0603080202020204" pitchFamily="34" charset="0"/>
              </a:rPr>
              <a:t>Fazit Box Sparkasse Medium 14pt. </a:t>
            </a: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ipsum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dolor</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sit</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amet</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consectet</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uer</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apiscing</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elite</a:t>
            </a:r>
            <a:r>
              <a:rPr lang="de-DE" sz="1400" dirty="0">
                <a:solidFill>
                  <a:schemeClr val="bg1"/>
                </a:solidFill>
                <a:latin typeface="Sparkasse Medium" panose="020B0603080202020204" pitchFamily="34" charset="0"/>
              </a:rPr>
              <a:t>. </a:t>
            </a:r>
          </a:p>
        </p:txBody>
      </p:sp>
      <p:sp>
        <p:nvSpPr>
          <p:cNvPr id="10" name="Textfeld 9">
            <a:extLst>
              <a:ext uri="{FF2B5EF4-FFF2-40B4-BE49-F238E27FC236}">
                <a16:creationId xmlns:a16="http://schemas.microsoft.com/office/drawing/2014/main" id="{DF58DCA6-E9E7-A361-5AE5-29D362CC6A43}"/>
              </a:ext>
            </a:extLst>
          </p:cNvPr>
          <p:cNvSpPr txBox="1"/>
          <p:nvPr/>
        </p:nvSpPr>
        <p:spPr>
          <a:xfrm>
            <a:off x="1440000" y="2391574"/>
            <a:ext cx="10199482" cy="471604"/>
          </a:xfrm>
          <a:prstGeom prst="rect">
            <a:avLst/>
          </a:prstGeom>
          <a:noFill/>
        </p:spPr>
        <p:txBody>
          <a:bodyPr wrap="square" lIns="0" tIns="0" rIns="0" bIns="0" rtlCol="0">
            <a:spAutoFit/>
          </a:bodyPr>
          <a:lstStyle/>
          <a:p>
            <a:pPr>
              <a:lnSpc>
                <a:spcPct val="114000"/>
              </a:lnSpc>
              <a:spcBef>
                <a:spcPts val="1800"/>
              </a:spcBef>
            </a:pPr>
            <a:r>
              <a:rPr lang="de-DE" sz="1400" dirty="0" err="1"/>
              <a:t>Checkmark</a:t>
            </a:r>
            <a:r>
              <a:rPr lang="de-DE" sz="1400" dirty="0"/>
              <a:t> in Sparkasse-Dunkelgrün </a:t>
            </a:r>
            <a:r>
              <a:rPr lang="de-DE" sz="1400" dirty="0" err="1"/>
              <a:t>lorem</a:t>
            </a:r>
            <a:r>
              <a:rPr lang="de-DE" sz="1400" dirty="0"/>
              <a:t> </a:t>
            </a:r>
            <a:r>
              <a:rPr lang="de-DE" sz="1400" dirty="0" err="1"/>
              <a:t>ipsum</a:t>
            </a:r>
            <a:r>
              <a:rPr lang="de-DE" sz="1400" dirty="0"/>
              <a:t> </a:t>
            </a: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consectetuer</a:t>
            </a:r>
            <a:r>
              <a:rPr lang="de-DE" sz="1400" dirty="0"/>
              <a:t> </a:t>
            </a:r>
            <a:r>
              <a:rPr lang="de-DE" sz="1400" dirty="0" err="1"/>
              <a:t>adipiscing</a:t>
            </a:r>
            <a:r>
              <a:rPr lang="de-DE" sz="1400" dirty="0"/>
              <a:t> </a:t>
            </a:r>
            <a:r>
              <a:rPr lang="de-DE" sz="1400" dirty="0" err="1"/>
              <a:t>elit</a:t>
            </a:r>
            <a:r>
              <a:rPr lang="de-DE" sz="1400" dirty="0"/>
              <a:t>. Maecenas </a:t>
            </a:r>
            <a:r>
              <a:rPr lang="de-DE" sz="1400" dirty="0" err="1"/>
              <a:t>porttitor</a:t>
            </a:r>
            <a:r>
              <a:rPr lang="de-DE" sz="1400" dirty="0"/>
              <a:t> </a:t>
            </a:r>
            <a:r>
              <a:rPr lang="de-DE" sz="1400" dirty="0" err="1"/>
              <a:t>congue</a:t>
            </a:r>
            <a:r>
              <a:rPr lang="de-DE" sz="1400" dirty="0"/>
              <a:t> </a:t>
            </a:r>
            <a:r>
              <a:rPr lang="de-DE" sz="1400" dirty="0" err="1"/>
              <a:t>massa</a:t>
            </a:r>
            <a:r>
              <a:rPr lang="de-DE" sz="1400" dirty="0"/>
              <a:t>. </a:t>
            </a:r>
            <a:br>
              <a:rPr lang="de-DE" sz="1400" dirty="0"/>
            </a:br>
            <a:r>
              <a:rPr lang="de-DE" sz="1400" dirty="0" err="1"/>
              <a:t>Fusce</a:t>
            </a:r>
            <a:r>
              <a:rPr lang="de-DE" sz="1400" dirty="0"/>
              <a:t> </a:t>
            </a:r>
            <a:r>
              <a:rPr lang="de-DE" sz="1400" dirty="0" err="1"/>
              <a:t>posuere</a:t>
            </a:r>
            <a:r>
              <a:rPr lang="de-DE" sz="1400" dirty="0"/>
              <a:t>, magna sed </a:t>
            </a:r>
            <a:r>
              <a:rPr lang="de-DE" sz="1400" dirty="0" err="1"/>
              <a:t>pulvinar</a:t>
            </a:r>
            <a:r>
              <a:rPr lang="de-DE" sz="1400" dirty="0"/>
              <a:t> </a:t>
            </a:r>
            <a:r>
              <a:rPr lang="de-DE" sz="1400" dirty="0" err="1"/>
              <a:t>ultricies</a:t>
            </a:r>
            <a:r>
              <a:rPr lang="de-DE" sz="1400" dirty="0"/>
              <a:t>, </a:t>
            </a:r>
            <a:r>
              <a:rPr lang="de-DE" sz="1400" dirty="0" err="1"/>
              <a:t>purus</a:t>
            </a:r>
            <a:r>
              <a:rPr lang="de-DE" sz="1400" dirty="0"/>
              <a:t> </a:t>
            </a:r>
            <a:r>
              <a:rPr lang="de-DE" sz="1400" dirty="0" err="1"/>
              <a:t>lectus</a:t>
            </a:r>
            <a:r>
              <a:rPr lang="de-DE" sz="1400" dirty="0"/>
              <a:t> </a:t>
            </a:r>
            <a:r>
              <a:rPr lang="de-DE" sz="1400" dirty="0" err="1"/>
              <a:t>malesuada</a:t>
            </a:r>
            <a:r>
              <a:rPr lang="de-DE" sz="1400" dirty="0"/>
              <a:t> </a:t>
            </a:r>
            <a:r>
              <a:rPr lang="de-DE" sz="1400" dirty="0" err="1"/>
              <a:t>libero</a:t>
            </a:r>
            <a:r>
              <a:rPr lang="de-DE" sz="1400" dirty="0"/>
              <a:t>.</a:t>
            </a:r>
          </a:p>
        </p:txBody>
      </p:sp>
      <p:sp>
        <p:nvSpPr>
          <p:cNvPr id="16" name="Textfeld 15">
            <a:extLst>
              <a:ext uri="{FF2B5EF4-FFF2-40B4-BE49-F238E27FC236}">
                <a16:creationId xmlns:a16="http://schemas.microsoft.com/office/drawing/2014/main" id="{D790FE5F-2737-CFE7-61DB-10D285E2EA7D}"/>
              </a:ext>
            </a:extLst>
          </p:cNvPr>
          <p:cNvSpPr txBox="1"/>
          <p:nvPr/>
        </p:nvSpPr>
        <p:spPr>
          <a:xfrm>
            <a:off x="1440000" y="3078933"/>
            <a:ext cx="10199482" cy="471604"/>
          </a:xfrm>
          <a:prstGeom prst="rect">
            <a:avLst/>
          </a:prstGeom>
          <a:noFill/>
        </p:spPr>
        <p:txBody>
          <a:bodyPr wrap="square" lIns="0" tIns="0" rIns="0" bIns="0" rtlCol="0">
            <a:spAutoFit/>
          </a:bodyPr>
          <a:lstStyle/>
          <a:p>
            <a:pPr>
              <a:lnSpc>
                <a:spcPct val="114000"/>
              </a:lnSpc>
              <a:spcBef>
                <a:spcPts val="1800"/>
              </a:spcBef>
            </a:pPr>
            <a:r>
              <a:rPr lang="de-DE" sz="1400" dirty="0" err="1"/>
              <a:t>Checkmark</a:t>
            </a:r>
            <a:r>
              <a:rPr lang="de-DE" sz="1400" dirty="0"/>
              <a:t> in Sparkasse-Dunkelgrün </a:t>
            </a:r>
            <a:r>
              <a:rPr lang="de-DE" sz="1400" dirty="0" err="1"/>
              <a:t>lorem</a:t>
            </a:r>
            <a:r>
              <a:rPr lang="de-DE" sz="1400" dirty="0"/>
              <a:t> </a:t>
            </a:r>
            <a:r>
              <a:rPr lang="de-DE" sz="1400" dirty="0" err="1"/>
              <a:t>ipsum</a:t>
            </a:r>
            <a:r>
              <a:rPr lang="de-DE" sz="1400" dirty="0"/>
              <a:t> </a:t>
            </a: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consectetuer</a:t>
            </a:r>
            <a:r>
              <a:rPr lang="de-DE" sz="1400" dirty="0"/>
              <a:t> </a:t>
            </a:r>
            <a:r>
              <a:rPr lang="de-DE" sz="1400" dirty="0" err="1"/>
              <a:t>adipiscing</a:t>
            </a:r>
            <a:r>
              <a:rPr lang="de-DE" sz="1400" dirty="0"/>
              <a:t> </a:t>
            </a:r>
            <a:r>
              <a:rPr lang="de-DE" sz="1400" dirty="0" err="1"/>
              <a:t>elit</a:t>
            </a:r>
            <a:r>
              <a:rPr lang="de-DE" sz="1400" dirty="0"/>
              <a:t>. Maecenas </a:t>
            </a:r>
            <a:r>
              <a:rPr lang="de-DE" sz="1400" dirty="0" err="1"/>
              <a:t>porttitor</a:t>
            </a:r>
            <a:r>
              <a:rPr lang="de-DE" sz="1400" dirty="0"/>
              <a:t> </a:t>
            </a:r>
            <a:r>
              <a:rPr lang="de-DE" sz="1400" dirty="0" err="1"/>
              <a:t>congue</a:t>
            </a:r>
            <a:r>
              <a:rPr lang="de-DE" sz="1400" dirty="0"/>
              <a:t> </a:t>
            </a:r>
            <a:r>
              <a:rPr lang="de-DE" sz="1400" dirty="0" err="1"/>
              <a:t>massa</a:t>
            </a:r>
            <a:r>
              <a:rPr lang="de-DE" sz="1400" dirty="0"/>
              <a:t>. </a:t>
            </a:r>
            <a:br>
              <a:rPr lang="de-DE" sz="1400" dirty="0"/>
            </a:br>
            <a:r>
              <a:rPr lang="de-DE" sz="1400" dirty="0" err="1"/>
              <a:t>Fusce</a:t>
            </a:r>
            <a:r>
              <a:rPr lang="de-DE" sz="1400" dirty="0"/>
              <a:t> </a:t>
            </a:r>
            <a:r>
              <a:rPr lang="de-DE" sz="1400" dirty="0" err="1"/>
              <a:t>posuere</a:t>
            </a:r>
            <a:r>
              <a:rPr lang="de-DE" sz="1400" dirty="0"/>
              <a:t>, magna sed </a:t>
            </a:r>
            <a:r>
              <a:rPr lang="de-DE" sz="1400" dirty="0" err="1"/>
              <a:t>pulvinar</a:t>
            </a:r>
            <a:r>
              <a:rPr lang="de-DE" sz="1400" dirty="0"/>
              <a:t> </a:t>
            </a:r>
            <a:r>
              <a:rPr lang="de-DE" sz="1400" dirty="0" err="1"/>
              <a:t>ultricies</a:t>
            </a:r>
            <a:r>
              <a:rPr lang="de-DE" sz="1400" dirty="0"/>
              <a:t>, </a:t>
            </a:r>
            <a:r>
              <a:rPr lang="de-DE" sz="1400" dirty="0" err="1"/>
              <a:t>purus</a:t>
            </a:r>
            <a:r>
              <a:rPr lang="de-DE" sz="1400" dirty="0"/>
              <a:t> </a:t>
            </a:r>
            <a:r>
              <a:rPr lang="de-DE" sz="1400" dirty="0" err="1"/>
              <a:t>lectus</a:t>
            </a:r>
            <a:r>
              <a:rPr lang="de-DE" sz="1400" dirty="0"/>
              <a:t> </a:t>
            </a:r>
            <a:r>
              <a:rPr lang="de-DE" sz="1400" dirty="0" err="1"/>
              <a:t>malesuada</a:t>
            </a:r>
            <a:r>
              <a:rPr lang="de-DE" sz="1400" dirty="0"/>
              <a:t> </a:t>
            </a:r>
            <a:r>
              <a:rPr lang="de-DE" sz="1400" dirty="0" err="1"/>
              <a:t>libero</a:t>
            </a:r>
            <a:r>
              <a:rPr lang="de-DE" sz="1400" dirty="0"/>
              <a:t>.</a:t>
            </a:r>
          </a:p>
        </p:txBody>
      </p:sp>
      <p:pic>
        <p:nvPicPr>
          <p:cNvPr id="22" name="Grafik 21">
            <a:extLst>
              <a:ext uri="{FF2B5EF4-FFF2-40B4-BE49-F238E27FC236}">
                <a16:creationId xmlns:a16="http://schemas.microsoft.com/office/drawing/2014/main" id="{507449AD-A8E6-D431-6253-EA0CEC731B7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40000" y="5397309"/>
            <a:ext cx="360000" cy="360000"/>
          </a:xfrm>
          <a:prstGeom prst="rect">
            <a:avLst/>
          </a:prstGeom>
        </p:spPr>
      </p:pic>
      <p:sp>
        <p:nvSpPr>
          <p:cNvPr id="27" name="Textfeld 26">
            <a:extLst>
              <a:ext uri="{FF2B5EF4-FFF2-40B4-BE49-F238E27FC236}">
                <a16:creationId xmlns:a16="http://schemas.microsoft.com/office/drawing/2014/main" id="{2E82799A-660D-3246-EF2E-B3AEA0A08716}"/>
              </a:ext>
            </a:extLst>
          </p:cNvPr>
          <p:cNvSpPr txBox="1"/>
          <p:nvPr/>
        </p:nvSpPr>
        <p:spPr>
          <a:xfrm>
            <a:off x="1440000" y="3794113"/>
            <a:ext cx="10199482" cy="471604"/>
          </a:xfrm>
          <a:prstGeom prst="rect">
            <a:avLst/>
          </a:prstGeom>
          <a:noFill/>
        </p:spPr>
        <p:txBody>
          <a:bodyPr wrap="square" lIns="0" tIns="0" rIns="0" bIns="0" rtlCol="0">
            <a:spAutoFit/>
          </a:bodyPr>
          <a:lstStyle/>
          <a:p>
            <a:pPr>
              <a:lnSpc>
                <a:spcPct val="114000"/>
              </a:lnSpc>
              <a:spcBef>
                <a:spcPts val="1800"/>
              </a:spcBef>
            </a:pPr>
            <a:r>
              <a:rPr lang="de-DE" sz="1400" dirty="0"/>
              <a:t>Kreuz in Sparkasse-Rot </a:t>
            </a:r>
            <a:r>
              <a:rPr lang="de-DE" sz="1400" dirty="0" err="1"/>
              <a:t>lorem</a:t>
            </a:r>
            <a:r>
              <a:rPr lang="de-DE" sz="1400" dirty="0"/>
              <a:t> </a:t>
            </a:r>
            <a:r>
              <a:rPr lang="de-DE" sz="1400" dirty="0" err="1"/>
              <a:t>ipsum</a:t>
            </a:r>
            <a:r>
              <a:rPr lang="de-DE" sz="1400" dirty="0"/>
              <a:t> </a:t>
            </a: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consectetuer</a:t>
            </a:r>
            <a:r>
              <a:rPr lang="de-DE" sz="1400" dirty="0"/>
              <a:t> </a:t>
            </a:r>
            <a:r>
              <a:rPr lang="de-DE" sz="1400" dirty="0" err="1"/>
              <a:t>adipiscing</a:t>
            </a:r>
            <a:r>
              <a:rPr lang="de-DE" sz="1400" dirty="0"/>
              <a:t> </a:t>
            </a:r>
            <a:r>
              <a:rPr lang="de-DE" sz="1400" dirty="0" err="1"/>
              <a:t>elit</a:t>
            </a:r>
            <a:r>
              <a:rPr lang="de-DE" sz="1400" dirty="0"/>
              <a:t>. Maecenas </a:t>
            </a:r>
            <a:r>
              <a:rPr lang="de-DE" sz="1400" dirty="0" err="1"/>
              <a:t>porttitor</a:t>
            </a:r>
            <a:r>
              <a:rPr lang="de-DE" sz="1400" dirty="0"/>
              <a:t> </a:t>
            </a:r>
            <a:r>
              <a:rPr lang="de-DE" sz="1400" dirty="0" err="1"/>
              <a:t>congue</a:t>
            </a:r>
            <a:r>
              <a:rPr lang="de-DE" sz="1400" dirty="0"/>
              <a:t> </a:t>
            </a:r>
            <a:r>
              <a:rPr lang="de-DE" sz="1400" dirty="0" err="1"/>
              <a:t>massa</a:t>
            </a:r>
            <a:r>
              <a:rPr lang="de-DE" sz="1400" dirty="0"/>
              <a:t>. </a:t>
            </a:r>
            <a:br>
              <a:rPr lang="de-DE" sz="1400" dirty="0"/>
            </a:br>
            <a:r>
              <a:rPr lang="de-DE" sz="1400" dirty="0" err="1"/>
              <a:t>Fusce</a:t>
            </a:r>
            <a:r>
              <a:rPr lang="de-DE" sz="1400" dirty="0"/>
              <a:t> </a:t>
            </a:r>
            <a:r>
              <a:rPr lang="de-DE" sz="1400" dirty="0" err="1"/>
              <a:t>posuere</a:t>
            </a:r>
            <a:r>
              <a:rPr lang="de-DE" sz="1400" dirty="0"/>
              <a:t>, magna sed </a:t>
            </a:r>
            <a:r>
              <a:rPr lang="de-DE" sz="1400" dirty="0" err="1"/>
              <a:t>pulvinar</a:t>
            </a:r>
            <a:r>
              <a:rPr lang="de-DE" sz="1400" dirty="0"/>
              <a:t> </a:t>
            </a:r>
            <a:r>
              <a:rPr lang="de-DE" sz="1400" dirty="0" err="1"/>
              <a:t>ultricies</a:t>
            </a:r>
            <a:r>
              <a:rPr lang="de-DE" sz="1400" dirty="0"/>
              <a:t>, </a:t>
            </a:r>
            <a:r>
              <a:rPr lang="de-DE" sz="1400" dirty="0" err="1"/>
              <a:t>purus</a:t>
            </a:r>
            <a:r>
              <a:rPr lang="de-DE" sz="1400" dirty="0"/>
              <a:t> </a:t>
            </a:r>
            <a:r>
              <a:rPr lang="de-DE" sz="1400" dirty="0" err="1"/>
              <a:t>lectus</a:t>
            </a:r>
            <a:r>
              <a:rPr lang="de-DE" sz="1400" dirty="0"/>
              <a:t> </a:t>
            </a:r>
            <a:r>
              <a:rPr lang="de-DE" sz="1400" dirty="0" err="1"/>
              <a:t>malesuada</a:t>
            </a:r>
            <a:r>
              <a:rPr lang="de-DE" sz="1400" dirty="0"/>
              <a:t> </a:t>
            </a:r>
            <a:r>
              <a:rPr lang="de-DE" sz="1400" dirty="0" err="1"/>
              <a:t>libero</a:t>
            </a:r>
            <a:r>
              <a:rPr lang="de-DE" sz="1400" dirty="0"/>
              <a:t>.</a:t>
            </a:r>
          </a:p>
        </p:txBody>
      </p:sp>
      <p:pic>
        <p:nvPicPr>
          <p:cNvPr id="5" name="Grafik 4">
            <a:extLst>
              <a:ext uri="{FF2B5EF4-FFF2-40B4-BE49-F238E27FC236}">
                <a16:creationId xmlns:a16="http://schemas.microsoft.com/office/drawing/2014/main" id="{92E9263A-02F2-AEA5-6B4D-04020F5DC49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56606" y="2386237"/>
            <a:ext cx="216000" cy="270000"/>
          </a:xfrm>
          <a:prstGeom prst="rect">
            <a:avLst/>
          </a:prstGeom>
        </p:spPr>
      </p:pic>
      <p:pic>
        <p:nvPicPr>
          <p:cNvPr id="7" name="Grafik 6">
            <a:extLst>
              <a:ext uri="{FF2B5EF4-FFF2-40B4-BE49-F238E27FC236}">
                <a16:creationId xmlns:a16="http://schemas.microsoft.com/office/drawing/2014/main" id="{8A4F89E6-1558-BD10-D5FC-FE82A726B7B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26974" y="3780021"/>
            <a:ext cx="214138" cy="270000"/>
          </a:xfrm>
          <a:prstGeom prst="rect">
            <a:avLst/>
          </a:prstGeom>
        </p:spPr>
      </p:pic>
      <p:pic>
        <p:nvPicPr>
          <p:cNvPr id="8" name="Grafik 7">
            <a:extLst>
              <a:ext uri="{FF2B5EF4-FFF2-40B4-BE49-F238E27FC236}">
                <a16:creationId xmlns:a16="http://schemas.microsoft.com/office/drawing/2014/main" id="{B7A72734-356D-5D76-D4BE-21FACFF09F3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56606" y="3079116"/>
            <a:ext cx="216000" cy="270000"/>
          </a:xfrm>
          <a:prstGeom prst="rect">
            <a:avLst/>
          </a:prstGeom>
        </p:spPr>
      </p:pic>
    </p:spTree>
    <p:extLst>
      <p:ext uri="{BB962C8B-B14F-4D97-AF65-F5344CB8AC3E}">
        <p14:creationId xmlns:p14="http://schemas.microsoft.com/office/powerpoint/2010/main" val="31785538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11">
            <a:extLst>
              <a:ext uri="{FF2B5EF4-FFF2-40B4-BE49-F238E27FC236}">
                <a16:creationId xmlns:a16="http://schemas.microsoft.com/office/drawing/2014/main" id="{AFD53060-12BC-915D-E34A-AC894E4D92B1}"/>
              </a:ext>
            </a:extLst>
          </p:cNvPr>
          <p:cNvSpPr>
            <a:spLocks noGrp="1"/>
          </p:cNvSpPr>
          <p:nvPr>
            <p:ph type="title"/>
          </p:nvPr>
        </p:nvSpPr>
        <p:spPr/>
        <p:txBody>
          <a:bodyPr/>
          <a:lstStyle/>
          <a:p>
            <a:endParaRPr lang="de-DE" dirty="0"/>
          </a:p>
        </p:txBody>
      </p:sp>
      <p:sp>
        <p:nvSpPr>
          <p:cNvPr id="19" name="Inhaltsplatzhalter 18">
            <a:extLst>
              <a:ext uri="{FF2B5EF4-FFF2-40B4-BE49-F238E27FC236}">
                <a16:creationId xmlns:a16="http://schemas.microsoft.com/office/drawing/2014/main" id="{55943BCB-788A-22F4-89F1-764B42543434}"/>
              </a:ext>
            </a:extLst>
          </p:cNvPr>
          <p:cNvSpPr>
            <a:spLocks noGrp="1"/>
          </p:cNvSpPr>
          <p:nvPr>
            <p:ph idx="1"/>
          </p:nvPr>
        </p:nvSpPr>
        <p:spPr>
          <a:xfrm>
            <a:off x="1152001" y="1565999"/>
            <a:ext cx="5155198" cy="4733201"/>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5" name="Foliennummernplatzhalter 4">
            <a:extLst>
              <a:ext uri="{FF2B5EF4-FFF2-40B4-BE49-F238E27FC236}">
                <a16:creationId xmlns:a16="http://schemas.microsoft.com/office/drawing/2014/main" id="{F0687598-8E36-46C1-2EBE-FE256F162271}"/>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29</a:t>
            </a:fld>
            <a:endParaRPr lang="de-DE"/>
          </a:p>
        </p:txBody>
      </p:sp>
      <p:sp>
        <p:nvSpPr>
          <p:cNvPr id="13" name="Textplatzhalter 12">
            <a:extLst>
              <a:ext uri="{FF2B5EF4-FFF2-40B4-BE49-F238E27FC236}">
                <a16:creationId xmlns:a16="http://schemas.microsoft.com/office/drawing/2014/main" id="{3CD5223A-3B79-C03E-57ED-A2D97DB7B0D1}"/>
              </a:ext>
            </a:extLst>
          </p:cNvPr>
          <p:cNvSpPr>
            <a:spLocks noGrp="1"/>
          </p:cNvSpPr>
          <p:nvPr>
            <p:ph type="body" idx="13"/>
          </p:nvPr>
        </p:nvSpPr>
        <p:spPr/>
        <p:txBody>
          <a:bodyPr/>
          <a:lstStyle/>
          <a:p>
            <a:endParaRPr lang="de-DE" dirty="0"/>
          </a:p>
        </p:txBody>
      </p:sp>
      <p:sp>
        <p:nvSpPr>
          <p:cNvPr id="17" name="Textplatzhalter 16">
            <a:extLst>
              <a:ext uri="{FF2B5EF4-FFF2-40B4-BE49-F238E27FC236}">
                <a16:creationId xmlns:a16="http://schemas.microsoft.com/office/drawing/2014/main" id="{F8104BE3-88EF-C4B2-54E1-9180FD150CDD}"/>
              </a:ext>
            </a:extLst>
          </p:cNvPr>
          <p:cNvSpPr>
            <a:spLocks noGrp="1"/>
          </p:cNvSpPr>
          <p:nvPr>
            <p:ph type="body" idx="14"/>
          </p:nvPr>
        </p:nvSpPr>
        <p:spPr/>
        <p:txBody>
          <a:bodyPr/>
          <a:lstStyle/>
          <a:p>
            <a:endParaRPr lang="de-DE" dirty="0"/>
          </a:p>
        </p:txBody>
      </p:sp>
      <p:sp>
        <p:nvSpPr>
          <p:cNvPr id="2" name="Inhaltsplatzhalter 1">
            <a:extLst>
              <a:ext uri="{FF2B5EF4-FFF2-40B4-BE49-F238E27FC236}">
                <a16:creationId xmlns:a16="http://schemas.microsoft.com/office/drawing/2014/main" id="{64FB1E03-8902-5825-77C9-8BFF6424FFF3}"/>
              </a:ext>
            </a:extLst>
          </p:cNvPr>
          <p:cNvSpPr>
            <a:spLocks noGrp="1"/>
          </p:cNvSpPr>
          <p:nvPr>
            <p:ph idx="15"/>
          </p:nvPr>
        </p:nvSpPr>
        <p:spPr>
          <a:xfrm>
            <a:off x="6487204" y="1565999"/>
            <a:ext cx="5155198" cy="4733201"/>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18" name="Textplatzhalter 17">
            <a:extLst>
              <a:ext uri="{FF2B5EF4-FFF2-40B4-BE49-F238E27FC236}">
                <a16:creationId xmlns:a16="http://schemas.microsoft.com/office/drawing/2014/main" id="{7E2E5460-CCC8-1B05-72FC-D25299F16DB8}"/>
              </a:ext>
            </a:extLst>
          </p:cNvPr>
          <p:cNvSpPr>
            <a:spLocks noGrp="1"/>
          </p:cNvSpPr>
          <p:nvPr>
            <p:ph type="body" idx="16"/>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7"/>
          </p:nvPr>
        </p:nvSpPr>
        <p:spPr>
          <a:xfrm>
            <a:off x="4528800" y="6408000"/>
            <a:ext cx="7113600" cy="180000"/>
          </a:xfrm>
        </p:spPr>
        <p:txBody>
          <a:bodyPr/>
          <a:lstStyle/>
          <a:p>
            <a:r>
              <a:rPr lang="de-DE"/>
              <a:t>Titel der Präsentation | Name | Ort, Datum</a:t>
            </a:r>
          </a:p>
        </p:txBody>
      </p:sp>
    </p:spTree>
    <p:extLst>
      <p:ext uri="{BB962C8B-B14F-4D97-AF65-F5344CB8AC3E}">
        <p14:creationId xmlns:p14="http://schemas.microsoft.com/office/powerpoint/2010/main" val="1969361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platzhalter 15">
            <a:extLst>
              <a:ext uri="{FF2B5EF4-FFF2-40B4-BE49-F238E27FC236}">
                <a16:creationId xmlns:a16="http://schemas.microsoft.com/office/drawing/2014/main" id="{6A7F4DCE-8063-59B6-6027-E45316E142CC}"/>
              </a:ext>
            </a:extLst>
          </p:cNvPr>
          <p:cNvSpPr>
            <a:spLocks noGrp="1"/>
          </p:cNvSpPr>
          <p:nvPr>
            <p:ph type="body" idx="13"/>
          </p:nvPr>
        </p:nvSpPr>
        <p:spPr/>
        <p:txBody>
          <a:bodyPr/>
          <a:lstStyle/>
          <a:p>
            <a:endParaRPr lang="de-DE" dirty="0"/>
          </a:p>
        </p:txBody>
      </p:sp>
      <p:sp>
        <p:nvSpPr>
          <p:cNvPr id="20" name="Textplatzhalter 19">
            <a:extLst>
              <a:ext uri="{FF2B5EF4-FFF2-40B4-BE49-F238E27FC236}">
                <a16:creationId xmlns:a16="http://schemas.microsoft.com/office/drawing/2014/main" id="{55C5D93E-0A81-3575-D634-EDD6F5E7778D}"/>
              </a:ext>
            </a:extLst>
          </p:cNvPr>
          <p:cNvSpPr>
            <a:spLocks noGrp="1"/>
          </p:cNvSpPr>
          <p:nvPr>
            <p:ph type="body" idx="14"/>
          </p:nvPr>
        </p:nvSpPr>
        <p:spPr/>
        <p:txBody>
          <a:bodyPr/>
          <a:lstStyle/>
          <a:p>
            <a:endParaRPr lang="de-DE" dirty="0"/>
          </a:p>
        </p:txBody>
      </p:sp>
      <p:sp>
        <p:nvSpPr>
          <p:cNvPr id="2" name="Inhaltsplatzhalter 1">
            <a:extLst>
              <a:ext uri="{FF2B5EF4-FFF2-40B4-BE49-F238E27FC236}">
                <a16:creationId xmlns:a16="http://schemas.microsoft.com/office/drawing/2014/main" id="{64FB1E03-8902-5825-77C9-8BFF6424FFF3}"/>
              </a:ext>
            </a:extLst>
          </p:cNvPr>
          <p:cNvSpPr>
            <a:spLocks noGrp="1"/>
          </p:cNvSpPr>
          <p:nvPr>
            <p:ph idx="15"/>
          </p:nvPr>
        </p:nvSpPr>
        <p:spPr>
          <a:xfrm>
            <a:off x="8265263" y="1565999"/>
            <a:ext cx="3377138"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3" name="Inhaltsplatzhalter 2">
            <a:extLst>
              <a:ext uri="{FF2B5EF4-FFF2-40B4-BE49-F238E27FC236}">
                <a16:creationId xmlns:a16="http://schemas.microsoft.com/office/drawing/2014/main" id="{1D66427A-A8A4-43A0-2B56-73F0A530F266}"/>
              </a:ext>
            </a:extLst>
          </p:cNvPr>
          <p:cNvSpPr>
            <a:spLocks noGrp="1"/>
          </p:cNvSpPr>
          <p:nvPr>
            <p:ph idx="16"/>
          </p:nvPr>
        </p:nvSpPr>
        <p:spPr>
          <a:xfrm>
            <a:off x="4706606" y="1565999"/>
            <a:ext cx="3377137"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21" name="Textplatzhalter 20">
            <a:extLst>
              <a:ext uri="{FF2B5EF4-FFF2-40B4-BE49-F238E27FC236}">
                <a16:creationId xmlns:a16="http://schemas.microsoft.com/office/drawing/2014/main" id="{8602B0B8-47A9-28BF-2E74-0E652DEBB4AD}"/>
              </a:ext>
            </a:extLst>
          </p:cNvPr>
          <p:cNvSpPr>
            <a:spLocks noGrp="1"/>
          </p:cNvSpPr>
          <p:nvPr>
            <p:ph type="body" idx="17"/>
          </p:nvPr>
        </p:nvSpPr>
        <p:spPr/>
        <p:txBody>
          <a:bodyPr/>
          <a:lstStyle/>
          <a:p>
            <a:endParaRPr lang="de-DE" dirty="0"/>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8"/>
          </p:nvPr>
        </p:nvSpPr>
        <p:spPr>
          <a:xfrm>
            <a:off x="4528800" y="6408000"/>
            <a:ext cx="7113600" cy="180000"/>
          </a:xfrm>
        </p:spPr>
        <p:txBody>
          <a:bodyPr/>
          <a:lstStyle/>
          <a:p>
            <a:r>
              <a:rPr lang="de-DE"/>
              <a:t>Titel der Präsentation | Name | Ort, Datum</a:t>
            </a:r>
          </a:p>
        </p:txBody>
      </p:sp>
      <p:sp>
        <p:nvSpPr>
          <p:cNvPr id="14" name="Titel 13">
            <a:extLst>
              <a:ext uri="{FF2B5EF4-FFF2-40B4-BE49-F238E27FC236}">
                <a16:creationId xmlns:a16="http://schemas.microsoft.com/office/drawing/2014/main" id="{D82C942B-A413-0B03-1F36-E85722183065}"/>
              </a:ext>
            </a:extLst>
          </p:cNvPr>
          <p:cNvSpPr>
            <a:spLocks noGrp="1"/>
          </p:cNvSpPr>
          <p:nvPr>
            <p:ph type="title"/>
          </p:nvPr>
        </p:nvSpPr>
        <p:spPr/>
        <p:txBody>
          <a:bodyPr/>
          <a:lstStyle/>
          <a:p>
            <a:endParaRPr lang="de-DE" dirty="0"/>
          </a:p>
        </p:txBody>
      </p:sp>
      <p:sp>
        <p:nvSpPr>
          <p:cNvPr id="19" name="Inhaltsplatzhalter 18">
            <a:extLst>
              <a:ext uri="{FF2B5EF4-FFF2-40B4-BE49-F238E27FC236}">
                <a16:creationId xmlns:a16="http://schemas.microsoft.com/office/drawing/2014/main" id="{55943BCB-788A-22F4-89F1-764B42543434}"/>
              </a:ext>
            </a:extLst>
          </p:cNvPr>
          <p:cNvSpPr>
            <a:spLocks noGrp="1"/>
          </p:cNvSpPr>
          <p:nvPr>
            <p:ph idx="1"/>
          </p:nvPr>
        </p:nvSpPr>
        <p:spPr>
          <a:xfrm>
            <a:off x="1152001" y="1565999"/>
            <a:ext cx="3377137"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59AB5391-6E6C-6376-C71F-314E078B64CD}"/>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30</a:t>
            </a:fld>
            <a:endParaRPr lang="de-DE"/>
          </a:p>
        </p:txBody>
      </p:sp>
    </p:spTree>
    <p:extLst>
      <p:ext uri="{BB962C8B-B14F-4D97-AF65-F5344CB8AC3E}">
        <p14:creationId xmlns:p14="http://schemas.microsoft.com/office/powerpoint/2010/main" val="2153979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70484656-11B1-87DC-61FB-09FD96772083}"/>
              </a:ext>
            </a:extLst>
          </p:cNvPr>
          <p:cNvSpPr>
            <a:spLocks noGrp="1"/>
          </p:cNvSpPr>
          <p:nvPr>
            <p:ph type="sldNum" sz="quarter" idx="12"/>
          </p:nvPr>
        </p:nvSpPr>
        <p:spPr/>
        <p:txBody>
          <a:bodyPr/>
          <a:lstStyle/>
          <a:p>
            <a:fld id="{59F716AE-B1C6-41F5-8EFD-31941EDB35D4}" type="slidenum">
              <a:rPr lang="de-DE" smtClean="0"/>
              <a:t>31</a:t>
            </a:fld>
            <a:endParaRPr lang="de-DE"/>
          </a:p>
        </p:txBody>
      </p:sp>
      <p:sp>
        <p:nvSpPr>
          <p:cNvPr id="9" name="Inhaltsplatzhalter 8">
            <a:extLst>
              <a:ext uri="{FF2B5EF4-FFF2-40B4-BE49-F238E27FC236}">
                <a16:creationId xmlns:a16="http://schemas.microsoft.com/office/drawing/2014/main" id="{8776BD9A-2C89-F407-2496-2CA31F60AF9E}"/>
              </a:ext>
            </a:extLst>
          </p:cNvPr>
          <p:cNvSpPr>
            <a:spLocks noGrp="1"/>
          </p:cNvSpPr>
          <p:nvPr>
            <p:ph idx="15"/>
          </p:nvPr>
        </p:nvSpPr>
        <p:spPr/>
        <p:txBody>
          <a:bodyPr/>
          <a:lstStyle/>
          <a:p>
            <a:r>
              <a:rPr lang="de-DE">
                <a:latin typeface="Sparkasse Medium" panose="020B0603080202020204" pitchFamily="34" charset="0"/>
              </a:rPr>
              <a:t>Texthervorhebungen manuell in Sparkasse Medium. </a:t>
            </a:r>
            <a:br>
              <a:rPr lang="de-DE">
                <a:latin typeface="Sparkasse Medium" panose="020B0603080202020204" pitchFamily="34" charset="0"/>
              </a:rPr>
            </a:br>
            <a:r>
              <a:rPr lang="de-DE"/>
              <a:t>Erste Ebene Sparkasse Light 14pt. Aufzählungen nur mit ausgefüllten, runden Aufzählungszeichen.</a:t>
            </a:r>
          </a:p>
          <a:p>
            <a:pPr lvl="1"/>
            <a:r>
              <a:rPr lang="de-DE"/>
              <a:t>Zweite Ebene. Lorem ipsum dolor sit amet, consectetuer adipiscing elit. Maecenas porttitor congue massa. </a:t>
            </a:r>
          </a:p>
          <a:p>
            <a:pPr lvl="1"/>
            <a:r>
              <a:rPr lang="de-DE"/>
              <a:t>Zweite Ebene</a:t>
            </a:r>
          </a:p>
          <a:p>
            <a:pPr lvl="2"/>
            <a:r>
              <a:rPr lang="de-DE"/>
              <a:t>Dritte Ebene </a:t>
            </a:r>
          </a:p>
          <a:p>
            <a:pPr lvl="3"/>
            <a:r>
              <a:rPr lang="de-DE"/>
              <a:t>Vierte Ebene</a:t>
            </a:r>
          </a:p>
          <a:p>
            <a:pPr lvl="4"/>
            <a:r>
              <a:rPr lang="de-DE"/>
              <a:t>Fünfte Ebene</a:t>
            </a:r>
            <a:endParaRPr lang="de-DE" dirty="0"/>
          </a:p>
        </p:txBody>
      </p:sp>
      <p:sp>
        <p:nvSpPr>
          <p:cNvPr id="2" name="Titel 1">
            <a:extLst>
              <a:ext uri="{FF2B5EF4-FFF2-40B4-BE49-F238E27FC236}">
                <a16:creationId xmlns:a16="http://schemas.microsoft.com/office/drawing/2014/main" id="{E0AC3BB6-DB90-D04A-26A8-5A482F1F669C}"/>
              </a:ext>
            </a:extLst>
          </p:cNvPr>
          <p:cNvSpPr>
            <a:spLocks noGrp="1"/>
          </p:cNvSpPr>
          <p:nvPr>
            <p:ph type="title"/>
          </p:nvPr>
        </p:nvSpPr>
        <p:spPr/>
        <p:txBody>
          <a:bodyPr/>
          <a:lstStyle/>
          <a:p>
            <a:endParaRPr lang="de-DE" dirty="0"/>
          </a:p>
        </p:txBody>
      </p:sp>
      <p:sp>
        <p:nvSpPr>
          <p:cNvPr id="5" name="Textplatzhalter 4">
            <a:extLst>
              <a:ext uri="{FF2B5EF4-FFF2-40B4-BE49-F238E27FC236}">
                <a16:creationId xmlns:a16="http://schemas.microsoft.com/office/drawing/2014/main" id="{9F871C73-8EDB-6771-FE1B-7B4E38ADBD7F}"/>
              </a:ext>
            </a:extLst>
          </p:cNvPr>
          <p:cNvSpPr>
            <a:spLocks noGrp="1"/>
          </p:cNvSpPr>
          <p:nvPr>
            <p:ph type="body" idx="13"/>
          </p:nvPr>
        </p:nvSpPr>
        <p:spPr/>
        <p:txBody>
          <a:bodyPr/>
          <a:lstStyle/>
          <a:p>
            <a:endParaRPr lang="de-DE" dirty="0"/>
          </a:p>
        </p:txBody>
      </p:sp>
      <p:sp>
        <p:nvSpPr>
          <p:cNvPr id="11" name="Inhaltsplatzhalter 10">
            <a:extLst>
              <a:ext uri="{FF2B5EF4-FFF2-40B4-BE49-F238E27FC236}">
                <a16:creationId xmlns:a16="http://schemas.microsoft.com/office/drawing/2014/main" id="{9E9708A7-9B39-90C0-A87D-00C1F09FD3E4}"/>
              </a:ext>
            </a:extLst>
          </p:cNvPr>
          <p:cNvSpPr>
            <a:spLocks noGrp="1"/>
          </p:cNvSpPr>
          <p:nvPr>
            <p:ph idx="18"/>
          </p:nvPr>
        </p:nvSpPr>
        <p:spPr/>
        <p:txBody>
          <a:bodyPr/>
          <a:lstStyle/>
          <a:p>
            <a:r>
              <a:rPr lang="de-DE">
                <a:latin typeface="Sparkasse Medium" panose="020B0603080202020204" pitchFamily="34" charset="0"/>
              </a:rPr>
              <a:t>Texthervorhebungen manuell in Sparkasse Medium. </a:t>
            </a:r>
            <a:br>
              <a:rPr lang="de-DE">
                <a:latin typeface="Sparkasse Medium" panose="020B0603080202020204" pitchFamily="34" charset="0"/>
              </a:rPr>
            </a:br>
            <a:r>
              <a:rPr lang="de-DE"/>
              <a:t>Erste Ebene Sparkasse Light 14pt. Aufzählungen nur mit ausgefüllten, runden Aufzählungszeichen.</a:t>
            </a:r>
          </a:p>
          <a:p>
            <a:pPr lvl="1"/>
            <a:r>
              <a:rPr lang="de-DE"/>
              <a:t>Zweite Ebene. Lorem ipsum dolor sit amet, consectetuer adipiscing elit. Maecenas porttitor congue massa. </a:t>
            </a:r>
          </a:p>
          <a:p>
            <a:pPr lvl="1"/>
            <a:r>
              <a:rPr lang="de-DE"/>
              <a:t>Zweite Ebene</a:t>
            </a:r>
          </a:p>
          <a:p>
            <a:pPr lvl="2"/>
            <a:r>
              <a:rPr lang="de-DE"/>
              <a:t>Dritte Ebene </a:t>
            </a:r>
          </a:p>
          <a:p>
            <a:pPr lvl="3"/>
            <a:r>
              <a:rPr lang="de-DE"/>
              <a:t>Vierte Ebene</a:t>
            </a:r>
          </a:p>
          <a:p>
            <a:pPr lvl="4"/>
            <a:r>
              <a:rPr lang="de-DE"/>
              <a:t>Fünfte Ebene</a:t>
            </a:r>
            <a:endParaRPr lang="de-DE" dirty="0"/>
          </a:p>
        </p:txBody>
      </p:sp>
      <p:sp>
        <p:nvSpPr>
          <p:cNvPr id="3" name="Untertitel 2">
            <a:extLst>
              <a:ext uri="{FF2B5EF4-FFF2-40B4-BE49-F238E27FC236}">
                <a16:creationId xmlns:a16="http://schemas.microsoft.com/office/drawing/2014/main" id="{97609401-2329-85AB-9803-AE986F242DEC}"/>
              </a:ext>
            </a:extLst>
          </p:cNvPr>
          <p:cNvSpPr>
            <a:spLocks noGrp="1"/>
          </p:cNvSpPr>
          <p:nvPr>
            <p:ph type="subTitle" idx="1"/>
          </p:nvPr>
        </p:nvSpPr>
        <p:spPr/>
        <p:txBody>
          <a:bodyPr/>
          <a:lstStyle/>
          <a:p>
            <a:endParaRPr lang="de-DE" dirty="0"/>
          </a:p>
        </p:txBody>
      </p:sp>
    </p:spTree>
    <p:extLst>
      <p:ext uri="{BB962C8B-B14F-4D97-AF65-F5344CB8AC3E}">
        <p14:creationId xmlns:p14="http://schemas.microsoft.com/office/powerpoint/2010/main" val="1962772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el 32">
            <a:extLst>
              <a:ext uri="{FF2B5EF4-FFF2-40B4-BE49-F238E27FC236}">
                <a16:creationId xmlns:a16="http://schemas.microsoft.com/office/drawing/2014/main" id="{4B14EEA9-12A7-D9B5-7DDF-BCB887ED88F5}"/>
              </a:ext>
            </a:extLst>
          </p:cNvPr>
          <p:cNvSpPr>
            <a:spLocks noGrp="1"/>
          </p:cNvSpPr>
          <p:nvPr>
            <p:ph type="title"/>
          </p:nvPr>
        </p:nvSpPr>
        <p:spPr/>
        <p:txBody>
          <a:bodyPr/>
          <a:lstStyle/>
          <a:p>
            <a:endParaRPr lang="de-DE" dirty="0"/>
          </a:p>
        </p:txBody>
      </p:sp>
      <p:sp>
        <p:nvSpPr>
          <p:cNvPr id="6" name="Foliennummernplatzhalter 5">
            <a:extLst>
              <a:ext uri="{FF2B5EF4-FFF2-40B4-BE49-F238E27FC236}">
                <a16:creationId xmlns:a16="http://schemas.microsoft.com/office/drawing/2014/main" id="{18C46E64-5139-C29D-8A38-5FB348272A22}"/>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32</a:t>
            </a:fld>
            <a:endParaRPr lang="de-DE"/>
          </a:p>
        </p:txBody>
      </p:sp>
      <p:sp>
        <p:nvSpPr>
          <p:cNvPr id="34" name="Textplatzhalter 33">
            <a:extLst>
              <a:ext uri="{FF2B5EF4-FFF2-40B4-BE49-F238E27FC236}">
                <a16:creationId xmlns:a16="http://schemas.microsoft.com/office/drawing/2014/main" id="{AED5DDFF-B841-5F8F-AE13-14EA4D3D4797}"/>
              </a:ext>
            </a:extLst>
          </p:cNvPr>
          <p:cNvSpPr>
            <a:spLocks noGrp="1"/>
          </p:cNvSpPr>
          <p:nvPr>
            <p:ph type="body" idx="13"/>
          </p:nvPr>
        </p:nvSpPr>
        <p:spPr/>
        <p:txBody>
          <a:bodyPr/>
          <a:lstStyle/>
          <a:p>
            <a:endParaRPr lang="de-DE" dirty="0"/>
          </a:p>
        </p:txBody>
      </p:sp>
      <p:sp>
        <p:nvSpPr>
          <p:cNvPr id="3" name="Inhaltsplatzhalter 2">
            <a:extLst>
              <a:ext uri="{FF2B5EF4-FFF2-40B4-BE49-F238E27FC236}">
                <a16:creationId xmlns:a16="http://schemas.microsoft.com/office/drawing/2014/main" id="{1D66427A-A8A4-43A0-2B56-73F0A530F266}"/>
              </a:ext>
            </a:extLst>
          </p:cNvPr>
          <p:cNvSpPr>
            <a:spLocks noGrp="1"/>
          </p:cNvSpPr>
          <p:nvPr>
            <p:ph idx="15"/>
          </p:nvPr>
        </p:nvSpPr>
        <p:spPr>
          <a:xfrm>
            <a:off x="8265263" y="1565999"/>
            <a:ext cx="3045600"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2" name="Inhaltsplatzhalter 1">
            <a:extLst>
              <a:ext uri="{FF2B5EF4-FFF2-40B4-BE49-F238E27FC236}">
                <a16:creationId xmlns:a16="http://schemas.microsoft.com/office/drawing/2014/main" id="{64FB1E03-8902-5825-77C9-8BFF6424FFF3}"/>
              </a:ext>
            </a:extLst>
          </p:cNvPr>
          <p:cNvSpPr>
            <a:spLocks noGrp="1"/>
          </p:cNvSpPr>
          <p:nvPr>
            <p:ph idx="16"/>
          </p:nvPr>
        </p:nvSpPr>
        <p:spPr>
          <a:xfrm>
            <a:off x="5040001" y="1565999"/>
            <a:ext cx="3044468"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35" name="Textplatzhalter 34">
            <a:extLst>
              <a:ext uri="{FF2B5EF4-FFF2-40B4-BE49-F238E27FC236}">
                <a16:creationId xmlns:a16="http://schemas.microsoft.com/office/drawing/2014/main" id="{D994BCC0-7A51-2E69-DD57-FCB0634D1193}"/>
              </a:ext>
            </a:extLst>
          </p:cNvPr>
          <p:cNvSpPr>
            <a:spLocks noGrp="1"/>
          </p:cNvSpPr>
          <p:nvPr>
            <p:ph type="body" idx="18"/>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9"/>
          </p:nvPr>
        </p:nvSpPr>
        <p:spPr>
          <a:xfrm>
            <a:off x="4528800" y="6408000"/>
            <a:ext cx="7113600" cy="180000"/>
          </a:xfrm>
        </p:spPr>
        <p:txBody>
          <a:bodyPr/>
          <a:lstStyle/>
          <a:p>
            <a:r>
              <a:rPr lang="de-DE"/>
              <a:t>Titel der Präsentation | Name | Ort, Datum</a:t>
            </a:r>
          </a:p>
        </p:txBody>
      </p:sp>
      <p:pic>
        <p:nvPicPr>
          <p:cNvPr id="13" name="Bildplatzhalter 12" descr="Ein Bild, das Person, Kleidung, Menschliches Gesicht, Lächeln enthält.&#10;&#10;Automatisch generierte Beschreibung">
            <a:extLst>
              <a:ext uri="{FF2B5EF4-FFF2-40B4-BE49-F238E27FC236}">
                <a16:creationId xmlns:a16="http://schemas.microsoft.com/office/drawing/2014/main" id="{E54B3B25-0D8F-5068-2B5B-462FBE43E913}"/>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45626" r="22304"/>
          <a:stretch/>
        </p:blipFill>
        <p:spPr>
          <a:xfrm>
            <a:off x="619199" y="0"/>
            <a:ext cx="3909939" cy="6858000"/>
          </a:xfrm>
        </p:spPr>
      </p:pic>
    </p:spTree>
    <p:extLst>
      <p:ext uri="{BB962C8B-B14F-4D97-AF65-F5344CB8AC3E}">
        <p14:creationId xmlns:p14="http://schemas.microsoft.com/office/powerpoint/2010/main" val="647926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258BEB83-775A-ABCF-A6CC-AC4431797C40}"/>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B75E6228-580F-6EA9-1A7C-5DD349C63FEC}"/>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33</a:t>
            </a:fld>
            <a:endParaRPr lang="de-DE"/>
          </a:p>
        </p:txBody>
      </p:sp>
      <p:sp>
        <p:nvSpPr>
          <p:cNvPr id="16" name="Textplatzhalter 15">
            <a:extLst>
              <a:ext uri="{FF2B5EF4-FFF2-40B4-BE49-F238E27FC236}">
                <a16:creationId xmlns:a16="http://schemas.microsoft.com/office/drawing/2014/main" id="{5B83A6E0-F588-D9CB-FA89-61618ACC9B90}"/>
              </a:ext>
            </a:extLst>
          </p:cNvPr>
          <p:cNvSpPr>
            <a:spLocks noGrp="1"/>
          </p:cNvSpPr>
          <p:nvPr>
            <p:ph type="body" idx="13"/>
          </p:nvPr>
        </p:nvSpPr>
        <p:spPr/>
        <p:txBody>
          <a:bodyPr/>
          <a:lstStyle/>
          <a:p>
            <a:endParaRPr lang="de-DE" dirty="0"/>
          </a:p>
        </p:txBody>
      </p:sp>
      <p:sp>
        <p:nvSpPr>
          <p:cNvPr id="2" name="Inhaltsplatzhalter 1">
            <a:extLst>
              <a:ext uri="{FF2B5EF4-FFF2-40B4-BE49-F238E27FC236}">
                <a16:creationId xmlns:a16="http://schemas.microsoft.com/office/drawing/2014/main" id="{64FB1E03-8902-5825-77C9-8BFF6424FFF3}"/>
              </a:ext>
            </a:extLst>
          </p:cNvPr>
          <p:cNvSpPr>
            <a:spLocks noGrp="1"/>
          </p:cNvSpPr>
          <p:nvPr>
            <p:ph idx="16"/>
          </p:nvPr>
        </p:nvSpPr>
        <p:spPr>
          <a:xfrm>
            <a:off x="6818399" y="1565999"/>
            <a:ext cx="4821735" cy="4734000"/>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17" name="Textplatzhalter 16">
            <a:extLst>
              <a:ext uri="{FF2B5EF4-FFF2-40B4-BE49-F238E27FC236}">
                <a16:creationId xmlns:a16="http://schemas.microsoft.com/office/drawing/2014/main" id="{BDF3CE9F-CBE8-D63C-DFC3-BFD45154D68F}"/>
              </a:ext>
            </a:extLst>
          </p:cNvPr>
          <p:cNvSpPr>
            <a:spLocks noGrp="1"/>
          </p:cNvSpPr>
          <p:nvPr>
            <p:ph type="body" idx="18"/>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9"/>
          </p:nvPr>
        </p:nvSpPr>
        <p:spPr>
          <a:xfrm>
            <a:off x="6818398" y="6408000"/>
            <a:ext cx="4824001" cy="180000"/>
          </a:xfrm>
        </p:spPr>
        <p:txBody>
          <a:bodyPr/>
          <a:lstStyle/>
          <a:p>
            <a:r>
              <a:rPr lang="de-DE"/>
              <a:t>Titel der Präsentation | Name | Ort, Datum</a:t>
            </a:r>
          </a:p>
        </p:txBody>
      </p:sp>
      <p:pic>
        <p:nvPicPr>
          <p:cNvPr id="8" name="Bildplatzhalter 7" descr="Ein Bild, das Person, Kleidung, Menschliches Gesicht, Lächeln enthält.&#10;&#10;Automatisch generierte Beschreibung">
            <a:extLst>
              <a:ext uri="{FF2B5EF4-FFF2-40B4-BE49-F238E27FC236}">
                <a16:creationId xmlns:a16="http://schemas.microsoft.com/office/drawing/2014/main" id="{250F4FBC-FB9E-E0A5-CE3B-8F33B6E1863C}"/>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45625" r="6979"/>
          <a:stretch/>
        </p:blipFill>
        <p:spPr>
          <a:xfrm>
            <a:off x="619199" y="0"/>
            <a:ext cx="5778426" cy="6858000"/>
          </a:xfrm>
        </p:spPr>
      </p:pic>
    </p:spTree>
    <p:extLst>
      <p:ext uri="{BB962C8B-B14F-4D97-AF65-F5344CB8AC3E}">
        <p14:creationId xmlns:p14="http://schemas.microsoft.com/office/powerpoint/2010/main" val="11807570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0916EF19-F9F5-BF85-1FB9-967D2B8D2FC3}"/>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A69267D8-928D-E84D-B432-10487419DB13}"/>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34</a:t>
            </a:fld>
            <a:endParaRPr lang="de-DE"/>
          </a:p>
        </p:txBody>
      </p:sp>
      <p:sp>
        <p:nvSpPr>
          <p:cNvPr id="16" name="Textplatzhalter 15">
            <a:extLst>
              <a:ext uri="{FF2B5EF4-FFF2-40B4-BE49-F238E27FC236}">
                <a16:creationId xmlns:a16="http://schemas.microsoft.com/office/drawing/2014/main" id="{C3970C17-A044-957C-ABF6-5C6B85163180}"/>
              </a:ext>
            </a:extLst>
          </p:cNvPr>
          <p:cNvSpPr>
            <a:spLocks noGrp="1"/>
          </p:cNvSpPr>
          <p:nvPr>
            <p:ph type="body" idx="13"/>
          </p:nvPr>
        </p:nvSpPr>
        <p:spPr/>
        <p:txBody>
          <a:bodyPr/>
          <a:lstStyle/>
          <a:p>
            <a:endParaRPr lang="de-DE" dirty="0"/>
          </a:p>
        </p:txBody>
      </p:sp>
      <p:sp>
        <p:nvSpPr>
          <p:cNvPr id="2" name="Inhaltsplatzhalter 1">
            <a:extLst>
              <a:ext uri="{FF2B5EF4-FFF2-40B4-BE49-F238E27FC236}">
                <a16:creationId xmlns:a16="http://schemas.microsoft.com/office/drawing/2014/main" id="{64FB1E03-8902-5825-77C9-8BFF6424FFF3}"/>
              </a:ext>
            </a:extLst>
          </p:cNvPr>
          <p:cNvSpPr>
            <a:spLocks noGrp="1"/>
          </p:cNvSpPr>
          <p:nvPr>
            <p:ph idx="16"/>
          </p:nvPr>
        </p:nvSpPr>
        <p:spPr>
          <a:xfrm>
            <a:off x="8595663" y="1565999"/>
            <a:ext cx="3044468" cy="4734000"/>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17" name="Textplatzhalter 16">
            <a:extLst>
              <a:ext uri="{FF2B5EF4-FFF2-40B4-BE49-F238E27FC236}">
                <a16:creationId xmlns:a16="http://schemas.microsoft.com/office/drawing/2014/main" id="{79D17297-1134-8B1D-EA16-8EAA37A64240}"/>
              </a:ext>
            </a:extLst>
          </p:cNvPr>
          <p:cNvSpPr>
            <a:spLocks noGrp="1"/>
          </p:cNvSpPr>
          <p:nvPr>
            <p:ph type="body" idx="18"/>
          </p:nvPr>
        </p:nvSpPr>
        <p:spPr/>
        <p:txBody>
          <a:bodyPr/>
          <a:lstStyle/>
          <a:p>
            <a:endParaRPr lang="de-DE"/>
          </a:p>
        </p:txBody>
      </p:sp>
      <p:sp>
        <p:nvSpPr>
          <p:cNvPr id="3" name="Fußzeilenplatzhalter 2">
            <a:extLst>
              <a:ext uri="{FF2B5EF4-FFF2-40B4-BE49-F238E27FC236}">
                <a16:creationId xmlns:a16="http://schemas.microsoft.com/office/drawing/2014/main" id="{B869052E-0541-FC61-36F5-97941E7CD59C}"/>
              </a:ext>
            </a:extLst>
          </p:cNvPr>
          <p:cNvSpPr>
            <a:spLocks noGrp="1"/>
          </p:cNvSpPr>
          <p:nvPr>
            <p:ph type="ftr" sz="quarter" idx="19"/>
          </p:nvPr>
        </p:nvSpPr>
        <p:spPr>
          <a:xfrm>
            <a:off x="4528800" y="6408000"/>
            <a:ext cx="7113600" cy="180000"/>
          </a:xfrm>
        </p:spPr>
        <p:txBody>
          <a:bodyPr/>
          <a:lstStyle/>
          <a:p>
            <a:r>
              <a:rPr lang="de-DE"/>
              <a:t>Titel der Präsentation | Name | Ort, Datum</a:t>
            </a:r>
            <a:endParaRPr lang="de-DE" dirty="0"/>
          </a:p>
        </p:txBody>
      </p:sp>
      <p:pic>
        <p:nvPicPr>
          <p:cNvPr id="9" name="Bildplatzhalter 8" descr="Ein Bild, das Person, Kleidung, Menschliches Gesicht, Lächeln enthält.&#10;&#10;Automatisch generierte Beschreibung">
            <a:extLst>
              <a:ext uri="{FF2B5EF4-FFF2-40B4-BE49-F238E27FC236}">
                <a16:creationId xmlns:a16="http://schemas.microsoft.com/office/drawing/2014/main" id="{A1D8BFAB-C214-403C-118A-7BB6949DB1E6}"/>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38764"/>
          <a:stretch/>
        </p:blipFill>
        <p:spPr>
          <a:xfrm>
            <a:off x="619199" y="0"/>
            <a:ext cx="7466397" cy="6858000"/>
          </a:xfrm>
        </p:spPr>
      </p:pic>
    </p:spTree>
    <p:extLst>
      <p:ext uri="{BB962C8B-B14F-4D97-AF65-F5344CB8AC3E}">
        <p14:creationId xmlns:p14="http://schemas.microsoft.com/office/powerpoint/2010/main" val="2284598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015E05E1-0C94-F7F9-61DD-B536D8F06E11}"/>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9D7698BD-87DC-AF4E-8320-2967345E0741}"/>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35</a:t>
            </a:fld>
            <a:endParaRPr lang="de-DE"/>
          </a:p>
        </p:txBody>
      </p:sp>
      <p:sp>
        <p:nvSpPr>
          <p:cNvPr id="12" name="Textplatzhalter 11">
            <a:extLst>
              <a:ext uri="{FF2B5EF4-FFF2-40B4-BE49-F238E27FC236}">
                <a16:creationId xmlns:a16="http://schemas.microsoft.com/office/drawing/2014/main" id="{C972CA6A-BA48-B948-4E08-BE173A4974C4}"/>
              </a:ext>
            </a:extLst>
          </p:cNvPr>
          <p:cNvSpPr>
            <a:spLocks noGrp="1"/>
          </p:cNvSpPr>
          <p:nvPr>
            <p:ph type="body" idx="13"/>
          </p:nvPr>
        </p:nvSpPr>
        <p:spPr/>
        <p:txBody>
          <a:bodyPr/>
          <a:lstStyle/>
          <a:p>
            <a:endParaRPr lang="de-DE" dirty="0"/>
          </a:p>
        </p:txBody>
      </p:sp>
      <p:sp>
        <p:nvSpPr>
          <p:cNvPr id="15" name="Textplatzhalter 14">
            <a:extLst>
              <a:ext uri="{FF2B5EF4-FFF2-40B4-BE49-F238E27FC236}">
                <a16:creationId xmlns:a16="http://schemas.microsoft.com/office/drawing/2014/main" id="{7289433C-46F4-C60D-DCE3-116C783BA796}"/>
              </a:ext>
            </a:extLst>
          </p:cNvPr>
          <p:cNvSpPr>
            <a:spLocks noGrp="1"/>
          </p:cNvSpPr>
          <p:nvPr>
            <p:ph type="body" idx="14"/>
          </p:nvPr>
        </p:nvSpPr>
        <p:spPr/>
        <p:txBody>
          <a:bodyPr/>
          <a:lstStyle/>
          <a:p>
            <a:endParaRPr lang="de-DE" dirty="0"/>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9"/>
          </p:nvPr>
        </p:nvSpPr>
        <p:spPr>
          <a:xfrm>
            <a:off x="4528800" y="6408000"/>
            <a:ext cx="7113600" cy="180000"/>
          </a:xfrm>
        </p:spPr>
        <p:txBody>
          <a:bodyPr/>
          <a:lstStyle/>
          <a:p>
            <a:r>
              <a:rPr lang="de-DE"/>
              <a:t>Titel der Präsentation | Name | Ort, Datum</a:t>
            </a:r>
          </a:p>
        </p:txBody>
      </p:sp>
      <p:pic>
        <p:nvPicPr>
          <p:cNvPr id="7" name="Bildplatzhalter 6" descr="Ein Bild, das Person, Kleidung, Menschliches Gesicht, Lächeln enthält.&#10;&#10;Automatisch generierte Beschreibung">
            <a:extLst>
              <a:ext uri="{FF2B5EF4-FFF2-40B4-BE49-F238E27FC236}">
                <a16:creationId xmlns:a16="http://schemas.microsoft.com/office/drawing/2014/main" id="{088250B5-5240-3E14-D7FB-2D41FC962818}"/>
              </a:ext>
            </a:extLst>
          </p:cNvPr>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t="10358" b="10358"/>
          <a:stretch>
            <a:fillRect/>
          </a:stretch>
        </p:blipFill>
        <p:spPr/>
      </p:pic>
    </p:spTree>
    <p:extLst>
      <p:ext uri="{BB962C8B-B14F-4D97-AF65-F5344CB8AC3E}">
        <p14:creationId xmlns:p14="http://schemas.microsoft.com/office/powerpoint/2010/main" val="39964164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itel 46">
            <a:extLst>
              <a:ext uri="{FF2B5EF4-FFF2-40B4-BE49-F238E27FC236}">
                <a16:creationId xmlns:a16="http://schemas.microsoft.com/office/drawing/2014/main" id="{449B28A0-8FDD-17D8-E8D8-51AD6D0FE48C}"/>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53D0DC46-F731-D96F-A32F-3E3AC726CE0F}"/>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36</a:t>
            </a:fld>
            <a:endParaRPr lang="de-DE"/>
          </a:p>
        </p:txBody>
      </p:sp>
      <p:sp>
        <p:nvSpPr>
          <p:cNvPr id="48" name="Textplatzhalter 47">
            <a:extLst>
              <a:ext uri="{FF2B5EF4-FFF2-40B4-BE49-F238E27FC236}">
                <a16:creationId xmlns:a16="http://schemas.microsoft.com/office/drawing/2014/main" id="{1CAA1207-D512-EB90-1772-01FD222926A0}"/>
              </a:ext>
            </a:extLst>
          </p:cNvPr>
          <p:cNvSpPr>
            <a:spLocks noGrp="1"/>
          </p:cNvSpPr>
          <p:nvPr>
            <p:ph type="body" idx="13"/>
          </p:nvPr>
        </p:nvSpPr>
        <p:spPr/>
        <p:txBody>
          <a:bodyPr/>
          <a:lstStyle/>
          <a:p>
            <a:endParaRPr lang="de-DE" dirty="0"/>
          </a:p>
        </p:txBody>
      </p:sp>
      <p:sp>
        <p:nvSpPr>
          <p:cNvPr id="49" name="Textplatzhalter 48">
            <a:extLst>
              <a:ext uri="{FF2B5EF4-FFF2-40B4-BE49-F238E27FC236}">
                <a16:creationId xmlns:a16="http://schemas.microsoft.com/office/drawing/2014/main" id="{56D6A4B0-9F5C-2882-B977-93F940CC54C1}"/>
              </a:ext>
            </a:extLst>
          </p:cNvPr>
          <p:cNvSpPr>
            <a:spLocks noGrp="1"/>
          </p:cNvSpPr>
          <p:nvPr>
            <p:ph type="body" idx="14"/>
          </p:nvPr>
        </p:nvSpPr>
        <p:spPr/>
        <p:txBody>
          <a:bodyPr/>
          <a:lstStyle/>
          <a:p>
            <a:endParaRPr lang="de-DE" dirty="0"/>
          </a:p>
        </p:txBody>
      </p:sp>
      <p:pic>
        <p:nvPicPr>
          <p:cNvPr id="10" name="Bildplatzhalter 9">
            <a:extLst>
              <a:ext uri="{FF2B5EF4-FFF2-40B4-BE49-F238E27FC236}">
                <a16:creationId xmlns:a16="http://schemas.microsoft.com/office/drawing/2014/main" id="{543657A2-DDAA-AB8C-E30C-E4EEC7910AAC}"/>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38006" r="18"/>
          <a:stretch/>
        </p:blipFill>
        <p:spPr>
          <a:xfrm>
            <a:off x="1152524" y="1620838"/>
            <a:ext cx="5154673" cy="4678362"/>
          </a:xfrm>
        </p:spPr>
      </p:pic>
      <p:sp>
        <p:nvSpPr>
          <p:cNvPr id="2" name="Inhaltsplatzhalter 1">
            <a:extLst>
              <a:ext uri="{FF2B5EF4-FFF2-40B4-BE49-F238E27FC236}">
                <a16:creationId xmlns:a16="http://schemas.microsoft.com/office/drawing/2014/main" id="{4B829A57-B21A-A70C-414E-85DF199722B3}"/>
              </a:ext>
            </a:extLst>
          </p:cNvPr>
          <p:cNvSpPr>
            <a:spLocks noGrp="1"/>
          </p:cNvSpPr>
          <p:nvPr>
            <p:ph idx="15"/>
          </p:nvPr>
        </p:nvSpPr>
        <p:spPr>
          <a:xfrm>
            <a:off x="6727824" y="1565999"/>
            <a:ext cx="4914577" cy="4734000"/>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9"/>
          </p:nvPr>
        </p:nvSpPr>
        <p:spPr>
          <a:xfrm>
            <a:off x="4528800" y="6408000"/>
            <a:ext cx="7113600" cy="180000"/>
          </a:xfrm>
        </p:spPr>
        <p:txBody>
          <a:bodyPr/>
          <a:lstStyle/>
          <a:p>
            <a:r>
              <a:rPr lang="de-DE"/>
              <a:t>Titel der Präsentation | Name | Ort, Datum</a:t>
            </a:r>
          </a:p>
        </p:txBody>
      </p:sp>
      <p:sp>
        <p:nvSpPr>
          <p:cNvPr id="50" name="Textplatzhalter 49">
            <a:extLst>
              <a:ext uri="{FF2B5EF4-FFF2-40B4-BE49-F238E27FC236}">
                <a16:creationId xmlns:a16="http://schemas.microsoft.com/office/drawing/2014/main" id="{A3DF508E-EF90-E925-BF9C-D19A424EC9E9}"/>
              </a:ext>
            </a:extLst>
          </p:cNvPr>
          <p:cNvSpPr>
            <a:spLocks noGrp="1"/>
          </p:cNvSpPr>
          <p:nvPr>
            <p:ph type="body" idx="18"/>
          </p:nvPr>
        </p:nvSpPr>
        <p:spPr/>
        <p:txBody>
          <a:bodyPr/>
          <a:lstStyle/>
          <a:p>
            <a:endParaRPr lang="de-DE"/>
          </a:p>
        </p:txBody>
      </p:sp>
    </p:spTree>
    <p:extLst>
      <p:ext uri="{BB962C8B-B14F-4D97-AF65-F5344CB8AC3E}">
        <p14:creationId xmlns:p14="http://schemas.microsoft.com/office/powerpoint/2010/main" val="23529914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1633875C-83D1-9367-2F19-ACB2D7DCE0A0}"/>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53D0DC46-F731-D96F-A32F-3E3AC726CE0F}"/>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37</a:t>
            </a:fld>
            <a:endParaRPr lang="de-DE"/>
          </a:p>
        </p:txBody>
      </p:sp>
      <p:sp>
        <p:nvSpPr>
          <p:cNvPr id="17" name="Textplatzhalter 16">
            <a:extLst>
              <a:ext uri="{FF2B5EF4-FFF2-40B4-BE49-F238E27FC236}">
                <a16:creationId xmlns:a16="http://schemas.microsoft.com/office/drawing/2014/main" id="{DE4E68E7-C0E2-4A49-F997-BFB558A731D0}"/>
              </a:ext>
            </a:extLst>
          </p:cNvPr>
          <p:cNvSpPr>
            <a:spLocks noGrp="1"/>
          </p:cNvSpPr>
          <p:nvPr>
            <p:ph type="body" idx="13"/>
          </p:nvPr>
        </p:nvSpPr>
        <p:spPr/>
        <p:txBody>
          <a:bodyPr/>
          <a:lstStyle/>
          <a:p>
            <a:endParaRPr lang="de-DE" dirty="0"/>
          </a:p>
        </p:txBody>
      </p:sp>
      <p:sp>
        <p:nvSpPr>
          <p:cNvPr id="20" name="Textplatzhalter 19">
            <a:extLst>
              <a:ext uri="{FF2B5EF4-FFF2-40B4-BE49-F238E27FC236}">
                <a16:creationId xmlns:a16="http://schemas.microsoft.com/office/drawing/2014/main" id="{BBEFC9A1-B683-F729-32EA-A72104371CB7}"/>
              </a:ext>
            </a:extLst>
          </p:cNvPr>
          <p:cNvSpPr>
            <a:spLocks noGrp="1"/>
          </p:cNvSpPr>
          <p:nvPr>
            <p:ph type="body" idx="14"/>
          </p:nvPr>
        </p:nvSpPr>
        <p:spPr/>
        <p:txBody>
          <a:bodyPr/>
          <a:lstStyle/>
          <a:p>
            <a:endParaRPr lang="de-DE" dirty="0"/>
          </a:p>
        </p:txBody>
      </p:sp>
      <p:pic>
        <p:nvPicPr>
          <p:cNvPr id="10" name="Bildplatzhalter 9">
            <a:extLst>
              <a:ext uri="{FF2B5EF4-FFF2-40B4-BE49-F238E27FC236}">
                <a16:creationId xmlns:a16="http://schemas.microsoft.com/office/drawing/2014/main" id="{543657A2-DDAA-AB8C-E30C-E4EEC7910AAC}"/>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38024"/>
          <a:stretch/>
        </p:blipFill>
        <p:spPr>
          <a:xfrm>
            <a:off x="6484809" y="1620838"/>
            <a:ext cx="5154673" cy="4678362"/>
          </a:xfrm>
        </p:spPr>
      </p:pic>
      <p:sp>
        <p:nvSpPr>
          <p:cNvPr id="2" name="Inhaltsplatzhalter 1">
            <a:extLst>
              <a:ext uri="{FF2B5EF4-FFF2-40B4-BE49-F238E27FC236}">
                <a16:creationId xmlns:a16="http://schemas.microsoft.com/office/drawing/2014/main" id="{4B829A57-B21A-A70C-414E-85DF199722B3}"/>
              </a:ext>
            </a:extLst>
          </p:cNvPr>
          <p:cNvSpPr>
            <a:spLocks noGrp="1"/>
          </p:cNvSpPr>
          <p:nvPr>
            <p:ph idx="15"/>
          </p:nvPr>
        </p:nvSpPr>
        <p:spPr>
          <a:xfrm>
            <a:off x="1153527" y="1565999"/>
            <a:ext cx="4917839" cy="4734000"/>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9"/>
          </p:nvPr>
        </p:nvSpPr>
        <p:spPr>
          <a:xfrm>
            <a:off x="4528800" y="6408000"/>
            <a:ext cx="7113600" cy="180000"/>
          </a:xfrm>
        </p:spPr>
        <p:txBody>
          <a:bodyPr/>
          <a:lstStyle/>
          <a:p>
            <a:r>
              <a:rPr lang="de-DE"/>
              <a:t>Titel der Präsentation | Name | Ort, Datum</a:t>
            </a:r>
          </a:p>
        </p:txBody>
      </p:sp>
      <p:sp>
        <p:nvSpPr>
          <p:cNvPr id="21" name="Textplatzhalter 20">
            <a:extLst>
              <a:ext uri="{FF2B5EF4-FFF2-40B4-BE49-F238E27FC236}">
                <a16:creationId xmlns:a16="http://schemas.microsoft.com/office/drawing/2014/main" id="{51E53E6B-6FF0-B3E2-70E5-1556D17F0E23}"/>
              </a:ext>
            </a:extLst>
          </p:cNvPr>
          <p:cNvSpPr>
            <a:spLocks noGrp="1"/>
          </p:cNvSpPr>
          <p:nvPr>
            <p:ph type="body" idx="18"/>
          </p:nvPr>
        </p:nvSpPr>
        <p:spPr/>
        <p:txBody>
          <a:bodyPr/>
          <a:lstStyle/>
          <a:p>
            <a:endParaRPr lang="de-DE"/>
          </a:p>
        </p:txBody>
      </p:sp>
    </p:spTree>
    <p:extLst>
      <p:ext uri="{BB962C8B-B14F-4D97-AF65-F5344CB8AC3E}">
        <p14:creationId xmlns:p14="http://schemas.microsoft.com/office/powerpoint/2010/main" val="29758480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el 17">
            <a:extLst>
              <a:ext uri="{FF2B5EF4-FFF2-40B4-BE49-F238E27FC236}">
                <a16:creationId xmlns:a16="http://schemas.microsoft.com/office/drawing/2014/main" id="{086A979D-32B2-2F58-32C8-BB91673D9987}"/>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8AA56818-6420-D6E2-A435-3983B4ACBD9F}"/>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38</a:t>
            </a:fld>
            <a:endParaRPr lang="de-DE"/>
          </a:p>
        </p:txBody>
      </p:sp>
      <p:sp>
        <p:nvSpPr>
          <p:cNvPr id="19" name="Textplatzhalter 18">
            <a:extLst>
              <a:ext uri="{FF2B5EF4-FFF2-40B4-BE49-F238E27FC236}">
                <a16:creationId xmlns:a16="http://schemas.microsoft.com/office/drawing/2014/main" id="{76306918-0AB5-826F-6B00-70EF7A27A90D}"/>
              </a:ext>
            </a:extLst>
          </p:cNvPr>
          <p:cNvSpPr>
            <a:spLocks noGrp="1"/>
          </p:cNvSpPr>
          <p:nvPr>
            <p:ph type="body" idx="13"/>
          </p:nvPr>
        </p:nvSpPr>
        <p:spPr/>
        <p:txBody>
          <a:bodyPr/>
          <a:lstStyle/>
          <a:p>
            <a:endParaRPr lang="de-DE" dirty="0"/>
          </a:p>
        </p:txBody>
      </p:sp>
      <p:sp>
        <p:nvSpPr>
          <p:cNvPr id="6" name="Inhaltsplatzhalter 5">
            <a:extLst>
              <a:ext uri="{FF2B5EF4-FFF2-40B4-BE49-F238E27FC236}">
                <a16:creationId xmlns:a16="http://schemas.microsoft.com/office/drawing/2014/main" id="{1E0EAEF8-8665-A724-5524-BF711BCBE4A2}"/>
              </a:ext>
            </a:extLst>
          </p:cNvPr>
          <p:cNvSpPr>
            <a:spLocks noGrp="1"/>
          </p:cNvSpPr>
          <p:nvPr>
            <p:ph idx="15"/>
          </p:nvPr>
        </p:nvSpPr>
        <p:spPr>
          <a:xfrm>
            <a:off x="1153527" y="1565999"/>
            <a:ext cx="4914000" cy="4734000"/>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7" name="Fußzeilenplatzhalter 6">
            <a:extLst>
              <a:ext uri="{FF2B5EF4-FFF2-40B4-BE49-F238E27FC236}">
                <a16:creationId xmlns:a16="http://schemas.microsoft.com/office/drawing/2014/main" id="{E654F306-0E82-CAF5-1D8C-D25967D91499}"/>
              </a:ext>
            </a:extLst>
          </p:cNvPr>
          <p:cNvSpPr>
            <a:spLocks noGrp="1"/>
          </p:cNvSpPr>
          <p:nvPr>
            <p:ph type="ftr" sz="quarter" idx="19"/>
          </p:nvPr>
        </p:nvSpPr>
        <p:spPr>
          <a:xfrm>
            <a:off x="4528800" y="6408000"/>
            <a:ext cx="7113600" cy="180000"/>
          </a:xfrm>
        </p:spPr>
        <p:txBody>
          <a:bodyPr/>
          <a:lstStyle/>
          <a:p>
            <a:r>
              <a:rPr lang="de-DE"/>
              <a:t>Titel der Präsentation | Name | Ort, Datum</a:t>
            </a:r>
            <a:endParaRPr lang="de-DE" dirty="0"/>
          </a:p>
        </p:txBody>
      </p:sp>
      <p:sp>
        <p:nvSpPr>
          <p:cNvPr id="20" name="Textplatzhalter 19">
            <a:extLst>
              <a:ext uri="{FF2B5EF4-FFF2-40B4-BE49-F238E27FC236}">
                <a16:creationId xmlns:a16="http://schemas.microsoft.com/office/drawing/2014/main" id="{A2A913FE-EC55-4AFB-8B01-CA1ED09B4595}"/>
              </a:ext>
            </a:extLst>
          </p:cNvPr>
          <p:cNvSpPr>
            <a:spLocks noGrp="1"/>
          </p:cNvSpPr>
          <p:nvPr>
            <p:ph type="body" idx="21"/>
          </p:nvPr>
        </p:nvSpPr>
        <p:spPr/>
        <p:txBody>
          <a:bodyPr/>
          <a:lstStyle/>
          <a:p>
            <a:endParaRPr lang="de-DE"/>
          </a:p>
        </p:txBody>
      </p:sp>
      <p:pic>
        <p:nvPicPr>
          <p:cNvPr id="16" name="Bildplatzhalter 9">
            <a:extLst>
              <a:ext uri="{FF2B5EF4-FFF2-40B4-BE49-F238E27FC236}">
                <a16:creationId xmlns:a16="http://schemas.microsoft.com/office/drawing/2014/main" id="{A2DF6789-DEF8-5370-3AC1-49F1F6814454}"/>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51603" r="27"/>
          <a:stretch/>
        </p:blipFill>
        <p:spPr>
          <a:xfrm>
            <a:off x="6484938" y="300038"/>
            <a:ext cx="5154612" cy="5994400"/>
          </a:xfrm>
        </p:spPr>
      </p:pic>
    </p:spTree>
    <p:extLst>
      <p:ext uri="{BB962C8B-B14F-4D97-AF65-F5344CB8AC3E}">
        <p14:creationId xmlns:p14="http://schemas.microsoft.com/office/powerpoint/2010/main" val="37252877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09AE3BF6-9B90-B027-536A-74BAB2A5CA64}"/>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5B887441-798B-39E1-DB19-36ECC1BD9995}"/>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39</a:t>
            </a:fld>
            <a:endParaRPr lang="de-DE"/>
          </a:p>
        </p:txBody>
      </p:sp>
      <p:sp>
        <p:nvSpPr>
          <p:cNvPr id="17" name="Textplatzhalter 16">
            <a:extLst>
              <a:ext uri="{FF2B5EF4-FFF2-40B4-BE49-F238E27FC236}">
                <a16:creationId xmlns:a16="http://schemas.microsoft.com/office/drawing/2014/main" id="{BEC269B8-5F4E-5EB8-646E-2A41BBB23920}"/>
              </a:ext>
            </a:extLst>
          </p:cNvPr>
          <p:cNvSpPr>
            <a:spLocks noGrp="1"/>
          </p:cNvSpPr>
          <p:nvPr>
            <p:ph type="body" idx="13"/>
          </p:nvPr>
        </p:nvSpPr>
        <p:spPr/>
        <p:txBody>
          <a:bodyPr/>
          <a:lstStyle/>
          <a:p>
            <a:endParaRPr lang="de-DE" dirty="0"/>
          </a:p>
        </p:txBody>
      </p:sp>
      <p:sp>
        <p:nvSpPr>
          <p:cNvPr id="21" name="Textplatzhalter 20">
            <a:extLst>
              <a:ext uri="{FF2B5EF4-FFF2-40B4-BE49-F238E27FC236}">
                <a16:creationId xmlns:a16="http://schemas.microsoft.com/office/drawing/2014/main" id="{586965D0-559A-0A24-3E35-8A0CC35CFA14}"/>
              </a:ext>
            </a:extLst>
          </p:cNvPr>
          <p:cNvSpPr>
            <a:spLocks noGrp="1"/>
          </p:cNvSpPr>
          <p:nvPr>
            <p:ph type="body" idx="14"/>
          </p:nvPr>
        </p:nvSpPr>
        <p:spPr/>
        <p:txBody>
          <a:bodyPr/>
          <a:lstStyle/>
          <a:p>
            <a:endParaRPr lang="de-DE" dirty="0"/>
          </a:p>
        </p:txBody>
      </p:sp>
      <p:pic>
        <p:nvPicPr>
          <p:cNvPr id="26" name="Bildplatzhalter 25">
            <a:extLst>
              <a:ext uri="{FF2B5EF4-FFF2-40B4-BE49-F238E27FC236}">
                <a16:creationId xmlns:a16="http://schemas.microsoft.com/office/drawing/2014/main" id="{D2899730-7F1D-18A6-77B7-22B40A348E38}"/>
              </a:ext>
            </a:extLst>
          </p:cNvPr>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t="336" b="336"/>
          <a:stretch/>
        </p:blipFill>
        <p:spPr>
          <a:xfrm>
            <a:off x="1152524" y="1620000"/>
            <a:ext cx="5154673" cy="2880000"/>
          </a:xfrm>
        </p:spPr>
      </p:pic>
      <p:sp>
        <p:nvSpPr>
          <p:cNvPr id="2" name="Inhaltsplatzhalter 1">
            <a:extLst>
              <a:ext uri="{FF2B5EF4-FFF2-40B4-BE49-F238E27FC236}">
                <a16:creationId xmlns:a16="http://schemas.microsoft.com/office/drawing/2014/main" id="{4B829A57-B21A-A70C-414E-85DF199722B3}"/>
              </a:ext>
            </a:extLst>
          </p:cNvPr>
          <p:cNvSpPr>
            <a:spLocks noGrp="1"/>
          </p:cNvSpPr>
          <p:nvPr>
            <p:ph idx="15"/>
          </p:nvPr>
        </p:nvSpPr>
        <p:spPr>
          <a:xfrm>
            <a:off x="6487204" y="4762712"/>
            <a:ext cx="5155198" cy="1536487"/>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sp>
        <p:nvSpPr>
          <p:cNvPr id="7" name="Inhaltsplatzhalter 6">
            <a:extLst>
              <a:ext uri="{FF2B5EF4-FFF2-40B4-BE49-F238E27FC236}">
                <a16:creationId xmlns:a16="http://schemas.microsoft.com/office/drawing/2014/main" id="{7594C8E8-0256-F900-1380-06E14B837810}"/>
              </a:ext>
            </a:extLst>
          </p:cNvPr>
          <p:cNvSpPr>
            <a:spLocks noGrp="1"/>
          </p:cNvSpPr>
          <p:nvPr>
            <p:ph idx="19"/>
          </p:nvPr>
        </p:nvSpPr>
        <p:spPr>
          <a:xfrm>
            <a:off x="1152000" y="4762712"/>
            <a:ext cx="5155198" cy="1536487"/>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sp>
        <p:nvSpPr>
          <p:cNvPr id="22" name="Textplatzhalter 21">
            <a:extLst>
              <a:ext uri="{FF2B5EF4-FFF2-40B4-BE49-F238E27FC236}">
                <a16:creationId xmlns:a16="http://schemas.microsoft.com/office/drawing/2014/main" id="{5097A858-F807-C32D-99AF-AFB7A5B7C36E}"/>
              </a:ext>
            </a:extLst>
          </p:cNvPr>
          <p:cNvSpPr>
            <a:spLocks noGrp="1"/>
          </p:cNvSpPr>
          <p:nvPr>
            <p:ph type="body" idx="20"/>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21"/>
          </p:nvPr>
        </p:nvSpPr>
        <p:spPr>
          <a:xfrm>
            <a:off x="4528800" y="6408000"/>
            <a:ext cx="7113600" cy="180000"/>
          </a:xfrm>
        </p:spPr>
        <p:txBody>
          <a:bodyPr/>
          <a:lstStyle/>
          <a:p>
            <a:r>
              <a:rPr lang="de-DE"/>
              <a:t>Titel der Präsentation | Name | Ort, Datum</a:t>
            </a:r>
          </a:p>
        </p:txBody>
      </p:sp>
      <p:pic>
        <p:nvPicPr>
          <p:cNvPr id="13" name="Bildplatzhalter 25">
            <a:extLst>
              <a:ext uri="{FF2B5EF4-FFF2-40B4-BE49-F238E27FC236}">
                <a16:creationId xmlns:a16="http://schemas.microsoft.com/office/drawing/2014/main" id="{831749C2-47CE-71E9-39A9-A06F34C462DB}"/>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t="313" b="313"/>
          <a:stretch/>
        </p:blipFill>
        <p:spPr>
          <a:xfrm>
            <a:off x="6484938" y="1619250"/>
            <a:ext cx="5154612" cy="2881313"/>
          </a:xfrm>
        </p:spPr>
      </p:pic>
    </p:spTree>
    <p:extLst>
      <p:ext uri="{BB962C8B-B14F-4D97-AF65-F5344CB8AC3E}">
        <p14:creationId xmlns:p14="http://schemas.microsoft.com/office/powerpoint/2010/main" val="36556404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el 18">
            <a:extLst>
              <a:ext uri="{FF2B5EF4-FFF2-40B4-BE49-F238E27FC236}">
                <a16:creationId xmlns:a16="http://schemas.microsoft.com/office/drawing/2014/main" id="{9FB8FF57-7D9A-22EA-425E-4EAABE87987C}"/>
              </a:ext>
            </a:extLst>
          </p:cNvPr>
          <p:cNvSpPr>
            <a:spLocks noGrp="1"/>
          </p:cNvSpPr>
          <p:nvPr>
            <p:ph type="title"/>
          </p:nvPr>
        </p:nvSpPr>
        <p:spPr/>
        <p:txBody>
          <a:bodyPr/>
          <a:lstStyle/>
          <a:p>
            <a:endParaRPr lang="de-DE" dirty="0"/>
          </a:p>
        </p:txBody>
      </p:sp>
      <p:sp>
        <p:nvSpPr>
          <p:cNvPr id="5" name="Foliennummernplatzhalter 4">
            <a:extLst>
              <a:ext uri="{FF2B5EF4-FFF2-40B4-BE49-F238E27FC236}">
                <a16:creationId xmlns:a16="http://schemas.microsoft.com/office/drawing/2014/main" id="{3B452634-9EBA-4ACA-BC7A-0EC50AD962DB}"/>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40</a:t>
            </a:fld>
            <a:endParaRPr lang="de-DE"/>
          </a:p>
        </p:txBody>
      </p:sp>
      <p:sp>
        <p:nvSpPr>
          <p:cNvPr id="23" name="Textplatzhalter 22">
            <a:extLst>
              <a:ext uri="{FF2B5EF4-FFF2-40B4-BE49-F238E27FC236}">
                <a16:creationId xmlns:a16="http://schemas.microsoft.com/office/drawing/2014/main" id="{FA43CFB5-26CA-09D6-F39A-41D7CA8818B1}"/>
              </a:ext>
            </a:extLst>
          </p:cNvPr>
          <p:cNvSpPr>
            <a:spLocks noGrp="1"/>
          </p:cNvSpPr>
          <p:nvPr>
            <p:ph type="body" idx="13"/>
          </p:nvPr>
        </p:nvSpPr>
        <p:spPr/>
        <p:txBody>
          <a:bodyPr/>
          <a:lstStyle/>
          <a:p>
            <a:endParaRPr lang="de-DE" dirty="0"/>
          </a:p>
        </p:txBody>
      </p:sp>
      <p:sp>
        <p:nvSpPr>
          <p:cNvPr id="25" name="Textplatzhalter 24">
            <a:extLst>
              <a:ext uri="{FF2B5EF4-FFF2-40B4-BE49-F238E27FC236}">
                <a16:creationId xmlns:a16="http://schemas.microsoft.com/office/drawing/2014/main" id="{C37372AC-BFB8-4FF5-D25D-AE3BA6732C5E}"/>
              </a:ext>
            </a:extLst>
          </p:cNvPr>
          <p:cNvSpPr>
            <a:spLocks noGrp="1"/>
          </p:cNvSpPr>
          <p:nvPr>
            <p:ph type="body" idx="14"/>
          </p:nvPr>
        </p:nvSpPr>
        <p:spPr/>
        <p:txBody>
          <a:bodyPr/>
          <a:lstStyle/>
          <a:p>
            <a:endParaRPr lang="de-DE" dirty="0"/>
          </a:p>
        </p:txBody>
      </p:sp>
      <p:pic>
        <p:nvPicPr>
          <p:cNvPr id="29" name="Bildplatzhalter 15">
            <a:extLst>
              <a:ext uri="{FF2B5EF4-FFF2-40B4-BE49-F238E27FC236}">
                <a16:creationId xmlns:a16="http://schemas.microsoft.com/office/drawing/2014/main" id="{E832657D-CD9C-ABEB-7C56-0BD68441064A}"/>
              </a:ext>
            </a:extLst>
          </p:cNvPr>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t="215" b="215"/>
          <a:stretch/>
        </p:blipFill>
        <p:spPr>
          <a:xfrm>
            <a:off x="1152525" y="1620838"/>
            <a:ext cx="3374490" cy="1890000"/>
          </a:xfrm>
        </p:spPr>
      </p:pic>
      <p:sp>
        <p:nvSpPr>
          <p:cNvPr id="2" name="Inhaltsplatzhalter 1">
            <a:extLst>
              <a:ext uri="{FF2B5EF4-FFF2-40B4-BE49-F238E27FC236}">
                <a16:creationId xmlns:a16="http://schemas.microsoft.com/office/drawing/2014/main" id="{4B829A57-B21A-A70C-414E-85DF199722B3}"/>
              </a:ext>
            </a:extLst>
          </p:cNvPr>
          <p:cNvSpPr>
            <a:spLocks noGrp="1"/>
          </p:cNvSpPr>
          <p:nvPr>
            <p:ph idx="15"/>
          </p:nvPr>
        </p:nvSpPr>
        <p:spPr>
          <a:xfrm>
            <a:off x="8264526" y="3773550"/>
            <a:ext cx="3377875" cy="2525650"/>
          </a:xfrm>
        </p:spPr>
        <p:txBody>
          <a:bodyPr/>
          <a:lstStyle/>
          <a:p>
            <a:r>
              <a:rPr lang="de-DE" dirty="0">
                <a:latin typeface="Sparkasse Medium" panose="020B0603080202020204" pitchFamily="34" charset="0"/>
              </a:rPr>
              <a:t>Texthervorhebungen manuell in Sparkasse Medium 14pt. </a:t>
            </a: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pic>
        <p:nvPicPr>
          <p:cNvPr id="22" name="Bildplatzhalter 21">
            <a:extLst>
              <a:ext uri="{FF2B5EF4-FFF2-40B4-BE49-F238E27FC236}">
                <a16:creationId xmlns:a16="http://schemas.microsoft.com/office/drawing/2014/main" id="{7CFF0C58-659A-5062-B158-C7DF43B9E740}"/>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t="222" b="222"/>
          <a:stretch/>
        </p:blipFill>
        <p:spPr>
          <a:xfrm>
            <a:off x="8264527" y="1620838"/>
            <a:ext cx="3374955" cy="1890000"/>
          </a:xfrm>
        </p:spPr>
      </p:pic>
      <p:sp>
        <p:nvSpPr>
          <p:cNvPr id="7" name="Inhaltsplatzhalter 6">
            <a:extLst>
              <a:ext uri="{FF2B5EF4-FFF2-40B4-BE49-F238E27FC236}">
                <a16:creationId xmlns:a16="http://schemas.microsoft.com/office/drawing/2014/main" id="{7594C8E8-0256-F900-1380-06E14B837810}"/>
              </a:ext>
            </a:extLst>
          </p:cNvPr>
          <p:cNvSpPr>
            <a:spLocks noGrp="1"/>
          </p:cNvSpPr>
          <p:nvPr>
            <p:ph idx="19"/>
          </p:nvPr>
        </p:nvSpPr>
        <p:spPr>
          <a:xfrm>
            <a:off x="1152000" y="3773550"/>
            <a:ext cx="3377138" cy="2525650"/>
          </a:xfrm>
        </p:spPr>
        <p:txBody>
          <a:bodyPr/>
          <a:lstStyle/>
          <a:p>
            <a:r>
              <a:rPr lang="de-DE" dirty="0">
                <a:latin typeface="Sparkasse Medium" panose="020B0603080202020204" pitchFamily="34" charset="0"/>
              </a:rPr>
              <a:t>Texthervorhebungen manuell in Sparkasse Medium 14pt. </a:t>
            </a: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pic>
        <p:nvPicPr>
          <p:cNvPr id="16" name="Bildplatzhalter 15">
            <a:extLst>
              <a:ext uri="{FF2B5EF4-FFF2-40B4-BE49-F238E27FC236}">
                <a16:creationId xmlns:a16="http://schemas.microsoft.com/office/drawing/2014/main" id="{A1AB17E1-1462-A768-A31F-EC86BDC44913}"/>
              </a:ext>
            </a:extLst>
          </p:cNvPr>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t="215" b="215"/>
          <a:stretch/>
        </p:blipFill>
        <p:spPr>
          <a:xfrm>
            <a:off x="4715335" y="1620838"/>
            <a:ext cx="3374490" cy="1890000"/>
          </a:xfrm>
        </p:spPr>
      </p:pic>
      <p:sp>
        <p:nvSpPr>
          <p:cNvPr id="8" name="Inhaltsplatzhalter 7">
            <a:extLst>
              <a:ext uri="{FF2B5EF4-FFF2-40B4-BE49-F238E27FC236}">
                <a16:creationId xmlns:a16="http://schemas.microsoft.com/office/drawing/2014/main" id="{DB237230-0E14-442F-E8D5-D887F3A2A8C2}"/>
              </a:ext>
            </a:extLst>
          </p:cNvPr>
          <p:cNvSpPr>
            <a:spLocks noGrp="1"/>
          </p:cNvSpPr>
          <p:nvPr>
            <p:ph idx="21"/>
          </p:nvPr>
        </p:nvSpPr>
        <p:spPr>
          <a:xfrm>
            <a:off x="4715335" y="3773550"/>
            <a:ext cx="3377138" cy="2525650"/>
          </a:xfrm>
        </p:spPr>
        <p:txBody>
          <a:bodyPr/>
          <a:lstStyle/>
          <a:p>
            <a:r>
              <a:rPr lang="de-DE" dirty="0">
                <a:latin typeface="Sparkasse Medium" panose="020B0603080202020204" pitchFamily="34" charset="0"/>
              </a:rPr>
              <a:t>Texthervorhebungen manuell in Sparkasse Medium 14pt. </a:t>
            </a: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sp>
        <p:nvSpPr>
          <p:cNvPr id="26" name="Textplatzhalter 25">
            <a:extLst>
              <a:ext uri="{FF2B5EF4-FFF2-40B4-BE49-F238E27FC236}">
                <a16:creationId xmlns:a16="http://schemas.microsoft.com/office/drawing/2014/main" id="{CCDB3D72-A196-D8C4-8848-2B00E5DBEC89}"/>
              </a:ext>
            </a:extLst>
          </p:cNvPr>
          <p:cNvSpPr>
            <a:spLocks noGrp="1"/>
          </p:cNvSpPr>
          <p:nvPr>
            <p:ph type="body" idx="22"/>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23"/>
          </p:nvPr>
        </p:nvSpPr>
        <p:spPr>
          <a:xfrm>
            <a:off x="4528800" y="6408000"/>
            <a:ext cx="7113600" cy="180000"/>
          </a:xfrm>
        </p:spPr>
        <p:txBody>
          <a:bodyPr/>
          <a:lstStyle/>
          <a:p>
            <a:r>
              <a:rPr lang="de-DE"/>
              <a:t>Titel der Präsentation | Name | Ort, Datum</a:t>
            </a:r>
          </a:p>
        </p:txBody>
      </p:sp>
    </p:spTree>
    <p:extLst>
      <p:ext uri="{BB962C8B-B14F-4D97-AF65-F5344CB8AC3E}">
        <p14:creationId xmlns:p14="http://schemas.microsoft.com/office/powerpoint/2010/main" val="5404769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85D64CE4-2450-01A8-EE32-0FD123458FE1}"/>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41</a:t>
            </a:fld>
            <a:endParaRPr lang="de-DE"/>
          </a:p>
        </p:txBody>
      </p:sp>
      <p:sp>
        <p:nvSpPr>
          <p:cNvPr id="26" name="Textplatzhalter 25">
            <a:extLst>
              <a:ext uri="{FF2B5EF4-FFF2-40B4-BE49-F238E27FC236}">
                <a16:creationId xmlns:a16="http://schemas.microsoft.com/office/drawing/2014/main" id="{96E4BA0D-2920-0BC1-88D5-EB04D3EAD089}"/>
              </a:ext>
            </a:extLst>
          </p:cNvPr>
          <p:cNvSpPr>
            <a:spLocks noGrp="1"/>
          </p:cNvSpPr>
          <p:nvPr>
            <p:ph type="body" idx="13"/>
          </p:nvPr>
        </p:nvSpPr>
        <p:spPr/>
        <p:txBody>
          <a:bodyPr/>
          <a:lstStyle/>
          <a:p>
            <a:endParaRPr lang="de-DE" dirty="0"/>
          </a:p>
        </p:txBody>
      </p:sp>
      <p:sp>
        <p:nvSpPr>
          <p:cNvPr id="30" name="Textplatzhalter 29">
            <a:extLst>
              <a:ext uri="{FF2B5EF4-FFF2-40B4-BE49-F238E27FC236}">
                <a16:creationId xmlns:a16="http://schemas.microsoft.com/office/drawing/2014/main" id="{D1908F43-0AD0-FBCB-A38E-F4FFA239D496}"/>
              </a:ext>
            </a:extLst>
          </p:cNvPr>
          <p:cNvSpPr>
            <a:spLocks noGrp="1"/>
          </p:cNvSpPr>
          <p:nvPr>
            <p:ph type="body" idx="14"/>
          </p:nvPr>
        </p:nvSpPr>
        <p:spPr/>
        <p:txBody>
          <a:bodyPr/>
          <a:lstStyle/>
          <a:p>
            <a:endParaRPr lang="de-DE" dirty="0"/>
          </a:p>
        </p:txBody>
      </p:sp>
      <p:pic>
        <p:nvPicPr>
          <p:cNvPr id="21" name="Bildplatzhalter 20">
            <a:extLst>
              <a:ext uri="{FF2B5EF4-FFF2-40B4-BE49-F238E27FC236}">
                <a16:creationId xmlns:a16="http://schemas.microsoft.com/office/drawing/2014/main" id="{A7187E42-420A-BFEC-261F-B28FD6C68AB3}"/>
              </a:ext>
            </a:extLst>
          </p:cNvPr>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l="13087" r="13087"/>
          <a:stretch/>
        </p:blipFill>
        <p:spPr>
          <a:xfrm>
            <a:off x="1152525" y="1620838"/>
            <a:ext cx="2480541" cy="1890000"/>
          </a:xfrm>
        </p:spPr>
      </p:pic>
      <p:sp>
        <p:nvSpPr>
          <p:cNvPr id="2" name="Inhaltsplatzhalter 1">
            <a:extLst>
              <a:ext uri="{FF2B5EF4-FFF2-40B4-BE49-F238E27FC236}">
                <a16:creationId xmlns:a16="http://schemas.microsoft.com/office/drawing/2014/main" id="{4B829A57-B21A-A70C-414E-85DF199722B3}"/>
              </a:ext>
            </a:extLst>
          </p:cNvPr>
          <p:cNvSpPr>
            <a:spLocks noGrp="1"/>
          </p:cNvSpPr>
          <p:nvPr>
            <p:ph idx="15"/>
          </p:nvPr>
        </p:nvSpPr>
        <p:spPr>
          <a:xfrm>
            <a:off x="6486124" y="3773550"/>
            <a:ext cx="2488561" cy="2525650"/>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pic>
        <p:nvPicPr>
          <p:cNvPr id="27" name="Bildplatzhalter 26">
            <a:extLst>
              <a:ext uri="{FF2B5EF4-FFF2-40B4-BE49-F238E27FC236}">
                <a16:creationId xmlns:a16="http://schemas.microsoft.com/office/drawing/2014/main" id="{5CECFFDE-579F-3B7A-13DD-6ACDE707DD6C}"/>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13000" r="13000"/>
          <a:stretch/>
        </p:blipFill>
        <p:spPr>
          <a:xfrm>
            <a:off x="6486126" y="1620838"/>
            <a:ext cx="2486410" cy="1890000"/>
          </a:xfrm>
        </p:spPr>
      </p:pic>
      <p:sp>
        <p:nvSpPr>
          <p:cNvPr id="7" name="Inhaltsplatzhalter 6">
            <a:extLst>
              <a:ext uri="{FF2B5EF4-FFF2-40B4-BE49-F238E27FC236}">
                <a16:creationId xmlns:a16="http://schemas.microsoft.com/office/drawing/2014/main" id="{7594C8E8-0256-F900-1380-06E14B837810}"/>
              </a:ext>
            </a:extLst>
          </p:cNvPr>
          <p:cNvSpPr>
            <a:spLocks noGrp="1"/>
          </p:cNvSpPr>
          <p:nvPr>
            <p:ph idx="19"/>
          </p:nvPr>
        </p:nvSpPr>
        <p:spPr>
          <a:xfrm>
            <a:off x="1152000" y="3773550"/>
            <a:ext cx="2487598" cy="2525650"/>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pic>
        <p:nvPicPr>
          <p:cNvPr id="24" name="Bildplatzhalter 23">
            <a:extLst>
              <a:ext uri="{FF2B5EF4-FFF2-40B4-BE49-F238E27FC236}">
                <a16:creationId xmlns:a16="http://schemas.microsoft.com/office/drawing/2014/main" id="{DF509D9F-EA36-AE79-3A99-19333778A0B8}"/>
              </a:ext>
            </a:extLst>
          </p:cNvPr>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l="13014" r="13014"/>
          <a:stretch/>
        </p:blipFill>
        <p:spPr>
          <a:xfrm>
            <a:off x="3820587" y="1620838"/>
            <a:ext cx="2485481" cy="1890000"/>
          </a:xfrm>
        </p:spPr>
      </p:pic>
      <p:sp>
        <p:nvSpPr>
          <p:cNvPr id="8" name="Inhaltsplatzhalter 7">
            <a:extLst>
              <a:ext uri="{FF2B5EF4-FFF2-40B4-BE49-F238E27FC236}">
                <a16:creationId xmlns:a16="http://schemas.microsoft.com/office/drawing/2014/main" id="{DB237230-0E14-442F-E8D5-D887F3A2A8C2}"/>
              </a:ext>
            </a:extLst>
          </p:cNvPr>
          <p:cNvSpPr>
            <a:spLocks noGrp="1"/>
          </p:cNvSpPr>
          <p:nvPr>
            <p:ph idx="21"/>
          </p:nvPr>
        </p:nvSpPr>
        <p:spPr>
          <a:xfrm>
            <a:off x="3820587" y="3773550"/>
            <a:ext cx="2487431" cy="2525650"/>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sp>
        <p:nvSpPr>
          <p:cNvPr id="3" name="Inhaltsplatzhalter 2">
            <a:extLst>
              <a:ext uri="{FF2B5EF4-FFF2-40B4-BE49-F238E27FC236}">
                <a16:creationId xmlns:a16="http://schemas.microsoft.com/office/drawing/2014/main" id="{A8D51990-ACD3-F46D-90EA-6CB27D7ED9FC}"/>
              </a:ext>
            </a:extLst>
          </p:cNvPr>
          <p:cNvSpPr>
            <a:spLocks noGrp="1"/>
          </p:cNvSpPr>
          <p:nvPr>
            <p:ph idx="22"/>
          </p:nvPr>
        </p:nvSpPr>
        <p:spPr>
          <a:xfrm>
            <a:off x="9152534" y="3773550"/>
            <a:ext cx="2488561" cy="2525650"/>
          </a:xfrm>
        </p:spPr>
        <p:txBody>
          <a:bodyPr/>
          <a:lstStyle/>
          <a:p>
            <a:r>
              <a:rPr lang="de-DE" dirty="0">
                <a:latin typeface="Sparkasse Medium" panose="020B0603080202020204" pitchFamily="34" charset="0"/>
              </a:rPr>
              <a:t>Texthervorhebungen manuell in Sparkasse Medium 14pt. </a:t>
            </a:r>
            <a:br>
              <a:rPr lang="de-DE" dirty="0"/>
            </a:b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 sed </a:t>
            </a:r>
            <a:r>
              <a:rPr lang="de-DE" dirty="0" err="1"/>
              <a:t>ipsum</a:t>
            </a:r>
            <a:r>
              <a:rPr lang="de-DE" dirty="0"/>
              <a:t>.</a:t>
            </a:r>
          </a:p>
        </p:txBody>
      </p:sp>
      <p:pic>
        <p:nvPicPr>
          <p:cNvPr id="29" name="Bildplatzhalter 28">
            <a:extLst>
              <a:ext uri="{FF2B5EF4-FFF2-40B4-BE49-F238E27FC236}">
                <a16:creationId xmlns:a16="http://schemas.microsoft.com/office/drawing/2014/main" id="{1C717058-C9E6-E20A-9397-741FBEFA9C21}"/>
              </a:ext>
            </a:extLst>
          </p:cNvPr>
          <p:cNvPicPr>
            <a:picLocks noGrp="1" noChangeAspect="1"/>
          </p:cNvPicPr>
          <p:nvPr>
            <p:ph type="pic" sz="quarter" idx="23"/>
          </p:nvPr>
        </p:nvPicPr>
        <p:blipFill>
          <a:blip r:embed="rId2">
            <a:extLst>
              <a:ext uri="{28A0092B-C50C-407E-A947-70E740481C1C}">
                <a14:useLocalDpi xmlns:a14="http://schemas.microsoft.com/office/drawing/2010/main" val="0"/>
              </a:ext>
            </a:extLst>
          </a:blip>
          <a:srcRect l="13000" r="13000"/>
          <a:stretch/>
        </p:blipFill>
        <p:spPr>
          <a:xfrm>
            <a:off x="9152536" y="1620838"/>
            <a:ext cx="2486410" cy="1890000"/>
          </a:xfrm>
        </p:spPr>
      </p:pic>
      <p:sp>
        <p:nvSpPr>
          <p:cNvPr id="22" name="Titel 21">
            <a:extLst>
              <a:ext uri="{FF2B5EF4-FFF2-40B4-BE49-F238E27FC236}">
                <a16:creationId xmlns:a16="http://schemas.microsoft.com/office/drawing/2014/main" id="{BCCEC3E1-0B10-A5F6-0C5D-D1D45FF1E0DA}"/>
              </a:ext>
            </a:extLst>
          </p:cNvPr>
          <p:cNvSpPr>
            <a:spLocks noGrp="1"/>
          </p:cNvSpPr>
          <p:nvPr>
            <p:ph type="title"/>
          </p:nvPr>
        </p:nvSpPr>
        <p:spPr/>
        <p:txBody>
          <a:bodyPr/>
          <a:lstStyle/>
          <a:p>
            <a:endParaRPr lang="de-DE" dirty="0"/>
          </a:p>
        </p:txBody>
      </p:sp>
      <p:sp>
        <p:nvSpPr>
          <p:cNvPr id="31" name="Textplatzhalter 30">
            <a:extLst>
              <a:ext uri="{FF2B5EF4-FFF2-40B4-BE49-F238E27FC236}">
                <a16:creationId xmlns:a16="http://schemas.microsoft.com/office/drawing/2014/main" id="{08E92F27-5F75-33C7-ED20-B6D31B4A8D76}"/>
              </a:ext>
            </a:extLst>
          </p:cNvPr>
          <p:cNvSpPr>
            <a:spLocks noGrp="1"/>
          </p:cNvSpPr>
          <p:nvPr>
            <p:ph type="body" idx="24"/>
          </p:nvPr>
        </p:nvSpPr>
        <p:spPr/>
        <p:txBody>
          <a:bodyPr/>
          <a:lstStyle/>
          <a:p>
            <a:endParaRPr lang="de-DE" dirty="0"/>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25"/>
          </p:nvPr>
        </p:nvSpPr>
        <p:spPr>
          <a:xfrm>
            <a:off x="4528800" y="6408000"/>
            <a:ext cx="7113600" cy="180000"/>
          </a:xfrm>
        </p:spPr>
        <p:txBody>
          <a:bodyPr/>
          <a:lstStyle/>
          <a:p>
            <a:r>
              <a:rPr lang="de-DE"/>
              <a:t>Titel der Präsentation | Name | Ort, Datum</a:t>
            </a:r>
          </a:p>
        </p:txBody>
      </p:sp>
    </p:spTree>
    <p:extLst>
      <p:ext uri="{BB962C8B-B14F-4D97-AF65-F5344CB8AC3E}">
        <p14:creationId xmlns:p14="http://schemas.microsoft.com/office/powerpoint/2010/main" val="3260318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737DE934-D10B-D718-DB22-14BF2BE2DFF1}"/>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42</a:t>
            </a:fld>
            <a:endParaRPr lang="de-DE"/>
          </a:p>
        </p:txBody>
      </p:sp>
      <p:sp>
        <p:nvSpPr>
          <p:cNvPr id="15" name="Textplatzhalter 14">
            <a:extLst>
              <a:ext uri="{FF2B5EF4-FFF2-40B4-BE49-F238E27FC236}">
                <a16:creationId xmlns:a16="http://schemas.microsoft.com/office/drawing/2014/main" id="{4845099C-BD85-7D30-BA1B-29268DA01354}"/>
              </a:ext>
            </a:extLst>
          </p:cNvPr>
          <p:cNvSpPr>
            <a:spLocks noGrp="1"/>
          </p:cNvSpPr>
          <p:nvPr>
            <p:ph type="body" idx="13"/>
          </p:nvPr>
        </p:nvSpPr>
        <p:spPr/>
        <p:txBody>
          <a:bodyPr/>
          <a:lstStyle/>
          <a:p>
            <a:endParaRPr lang="de-DE" dirty="0"/>
          </a:p>
        </p:txBody>
      </p:sp>
      <p:sp>
        <p:nvSpPr>
          <p:cNvPr id="16" name="Textplatzhalter 15">
            <a:extLst>
              <a:ext uri="{FF2B5EF4-FFF2-40B4-BE49-F238E27FC236}">
                <a16:creationId xmlns:a16="http://schemas.microsoft.com/office/drawing/2014/main" id="{D22ACC6B-D364-C897-D307-DCDF69887397}"/>
              </a:ext>
            </a:extLst>
          </p:cNvPr>
          <p:cNvSpPr>
            <a:spLocks noGrp="1"/>
          </p:cNvSpPr>
          <p:nvPr>
            <p:ph type="body" idx="14"/>
          </p:nvPr>
        </p:nvSpPr>
        <p:spPr/>
        <p:txBody>
          <a:bodyPr/>
          <a:lstStyle/>
          <a:p>
            <a:endParaRPr lang="de-DE" dirty="0"/>
          </a:p>
        </p:txBody>
      </p:sp>
      <p:pic>
        <p:nvPicPr>
          <p:cNvPr id="24" name="Bildplatzhalter 23">
            <a:extLst>
              <a:ext uri="{FF2B5EF4-FFF2-40B4-BE49-F238E27FC236}">
                <a16:creationId xmlns:a16="http://schemas.microsoft.com/office/drawing/2014/main" id="{F7385D48-0734-F77C-4272-CB33480150EE}"/>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20114"/>
          <a:stretch/>
        </p:blipFill>
        <p:spPr>
          <a:xfrm>
            <a:off x="1152525" y="1620838"/>
            <a:ext cx="4265469" cy="3003799"/>
          </a:xfrm>
        </p:spPr>
      </p:pic>
      <p:pic>
        <p:nvPicPr>
          <p:cNvPr id="8" name="Bildplatzhalter 7" descr="Ein Bild, das Person, Kleidung, Menschliches Gesicht, Lächeln enthält.&#10;&#10;Automatisch generierte Beschreibung">
            <a:extLst>
              <a:ext uri="{FF2B5EF4-FFF2-40B4-BE49-F238E27FC236}">
                <a16:creationId xmlns:a16="http://schemas.microsoft.com/office/drawing/2014/main" id="{CA8BD02F-126D-1C86-0A91-65F7B781B31A}"/>
              </a:ext>
            </a:extLst>
          </p:cNvPr>
          <p:cNvPicPr>
            <a:picLocks noGrp="1" noChangeAspect="1"/>
          </p:cNvPicPr>
          <p:nvPr>
            <p:ph type="pic" sz="quarter" idx="18"/>
          </p:nvPr>
        </p:nvPicPr>
        <p:blipFill rotWithShape="1">
          <a:blip r:embed="rId2">
            <a:extLst>
              <a:ext uri="{28A0092B-C50C-407E-A947-70E740481C1C}">
                <a14:useLocalDpi xmlns:a14="http://schemas.microsoft.com/office/drawing/2010/main" val="0"/>
              </a:ext>
            </a:extLst>
          </a:blip>
          <a:srcRect l="41513" r="-5"/>
          <a:stretch/>
        </p:blipFill>
        <p:spPr>
          <a:xfrm>
            <a:off x="5599387" y="1620839"/>
            <a:ext cx="2486410" cy="2391560"/>
          </a:xfrm>
        </p:spPr>
      </p:pic>
      <p:pic>
        <p:nvPicPr>
          <p:cNvPr id="30" name="Bildplatzhalter 29">
            <a:extLst>
              <a:ext uri="{FF2B5EF4-FFF2-40B4-BE49-F238E27FC236}">
                <a16:creationId xmlns:a16="http://schemas.microsoft.com/office/drawing/2014/main" id="{3AE11876-B76F-AFD4-1F64-82C229BED774}"/>
              </a:ext>
            </a:extLst>
          </p:cNvPr>
          <p:cNvPicPr>
            <a:picLocks noGrp="1" noChangeAspect="1"/>
          </p:cNvPicPr>
          <p:nvPr>
            <p:ph type="pic" sz="quarter" idx="20"/>
          </p:nvPr>
        </p:nvPicPr>
        <p:blipFill rotWithShape="1">
          <a:blip r:embed="rId2">
            <a:extLst>
              <a:ext uri="{28A0092B-C50C-407E-A947-70E740481C1C}">
                <a14:useLocalDpi xmlns:a14="http://schemas.microsoft.com/office/drawing/2010/main" val="0"/>
              </a:ext>
            </a:extLst>
          </a:blip>
          <a:srcRect l="7854" r="492"/>
          <a:stretch/>
        </p:blipFill>
        <p:spPr>
          <a:xfrm>
            <a:off x="5596722" y="4226400"/>
            <a:ext cx="3378077" cy="2072800"/>
          </a:xfrm>
        </p:spPr>
      </p:pic>
      <p:pic>
        <p:nvPicPr>
          <p:cNvPr id="12" name="Bildplatzhalter 11" descr="Ein Bild, das Person, Kleidung, Menschliches Gesicht, Lächeln enthält.&#10;&#10;Automatisch generierte Beschreibung">
            <a:extLst>
              <a:ext uri="{FF2B5EF4-FFF2-40B4-BE49-F238E27FC236}">
                <a16:creationId xmlns:a16="http://schemas.microsoft.com/office/drawing/2014/main" id="{DCE2ED53-D113-C9D5-1466-7EE159FE8EA1}"/>
              </a:ext>
            </a:extLst>
          </p:cNvPr>
          <p:cNvPicPr>
            <a:picLocks noGrp="1" noChangeAspect="1"/>
          </p:cNvPicPr>
          <p:nvPr>
            <p:ph type="pic" sz="quarter" idx="23"/>
          </p:nvPr>
        </p:nvPicPr>
        <p:blipFill rotWithShape="1">
          <a:blip r:embed="rId2">
            <a:extLst>
              <a:ext uri="{28A0092B-C50C-407E-A947-70E740481C1C}">
                <a14:useLocalDpi xmlns:a14="http://schemas.microsoft.com/office/drawing/2010/main" val="0"/>
              </a:ext>
            </a:extLst>
          </a:blip>
          <a:srcRect l="20540" r="52"/>
          <a:stretch/>
        </p:blipFill>
        <p:spPr>
          <a:xfrm>
            <a:off x="8264525" y="1620838"/>
            <a:ext cx="3374421" cy="2391559"/>
          </a:xfrm>
        </p:spPr>
      </p:pic>
      <p:pic>
        <p:nvPicPr>
          <p:cNvPr id="26" name="Bildplatzhalter 25">
            <a:extLst>
              <a:ext uri="{FF2B5EF4-FFF2-40B4-BE49-F238E27FC236}">
                <a16:creationId xmlns:a16="http://schemas.microsoft.com/office/drawing/2014/main" id="{DB6C69D7-15AD-006C-B627-7AA1C02BAF2F}"/>
              </a:ext>
            </a:extLst>
          </p:cNvPr>
          <p:cNvPicPr>
            <a:picLocks noGrp="1" noChangeAspect="1"/>
          </p:cNvPicPr>
          <p:nvPr>
            <p:ph type="pic" sz="quarter" idx="24"/>
          </p:nvPr>
        </p:nvPicPr>
        <p:blipFill rotWithShape="1">
          <a:blip r:embed="rId2">
            <a:extLst>
              <a:ext uri="{28A0092B-C50C-407E-A947-70E740481C1C}">
                <a14:useLocalDpi xmlns:a14="http://schemas.microsoft.com/office/drawing/2010/main" val="0"/>
              </a:ext>
            </a:extLst>
          </a:blip>
          <a:srcRect l="22295"/>
          <a:stretch/>
        </p:blipFill>
        <p:spPr>
          <a:xfrm>
            <a:off x="3365994" y="4813200"/>
            <a:ext cx="2052000" cy="1486000"/>
          </a:xfrm>
        </p:spPr>
      </p:pic>
      <p:pic>
        <p:nvPicPr>
          <p:cNvPr id="34" name="Bildplatzhalter 33">
            <a:extLst>
              <a:ext uri="{FF2B5EF4-FFF2-40B4-BE49-F238E27FC236}">
                <a16:creationId xmlns:a16="http://schemas.microsoft.com/office/drawing/2014/main" id="{8D97B5C7-AE4C-87CB-9790-922FDBA6CF69}"/>
              </a:ext>
            </a:extLst>
          </p:cNvPr>
          <p:cNvPicPr>
            <a:picLocks noGrp="1" noChangeAspect="1"/>
          </p:cNvPicPr>
          <p:nvPr>
            <p:ph type="pic" sz="quarter" idx="25"/>
          </p:nvPr>
        </p:nvPicPr>
        <p:blipFill rotWithShape="1">
          <a:blip r:embed="rId2">
            <a:extLst>
              <a:ext uri="{28A0092B-C50C-407E-A947-70E740481C1C}">
                <a14:useLocalDpi xmlns:a14="http://schemas.microsoft.com/office/drawing/2010/main" val="0"/>
              </a:ext>
            </a:extLst>
          </a:blip>
          <a:srcRect l="15469" r="75"/>
          <a:stretch/>
        </p:blipFill>
        <p:spPr>
          <a:xfrm>
            <a:off x="9153521" y="4226400"/>
            <a:ext cx="2485426" cy="1656000"/>
          </a:xfrm>
        </p:spPr>
      </p:pic>
      <p:sp>
        <p:nvSpPr>
          <p:cNvPr id="14" name="Titel 13">
            <a:extLst>
              <a:ext uri="{FF2B5EF4-FFF2-40B4-BE49-F238E27FC236}">
                <a16:creationId xmlns:a16="http://schemas.microsoft.com/office/drawing/2014/main" id="{1DCB6622-9E11-5F26-9A39-4DB4B88DEFF0}"/>
              </a:ext>
            </a:extLst>
          </p:cNvPr>
          <p:cNvSpPr>
            <a:spLocks noGrp="1"/>
          </p:cNvSpPr>
          <p:nvPr>
            <p:ph type="title"/>
          </p:nvPr>
        </p:nvSpPr>
        <p:spPr/>
        <p:txBody>
          <a:bodyPr/>
          <a:lstStyle/>
          <a:p>
            <a:endParaRPr lang="de-DE" dirty="0"/>
          </a:p>
        </p:txBody>
      </p:sp>
      <p:sp>
        <p:nvSpPr>
          <p:cNvPr id="17" name="Textplatzhalter 16">
            <a:extLst>
              <a:ext uri="{FF2B5EF4-FFF2-40B4-BE49-F238E27FC236}">
                <a16:creationId xmlns:a16="http://schemas.microsoft.com/office/drawing/2014/main" id="{D189B6D8-532A-A0BC-40C5-2A6C9CD96B90}"/>
              </a:ext>
            </a:extLst>
          </p:cNvPr>
          <p:cNvSpPr>
            <a:spLocks noGrp="1"/>
          </p:cNvSpPr>
          <p:nvPr>
            <p:ph type="body" idx="26"/>
          </p:nvPr>
        </p:nvSpPr>
        <p:spPr/>
        <p:txBody>
          <a:bodyPr/>
          <a:lstStyle/>
          <a:p>
            <a:endParaRPr lang="de-DE" dirty="0"/>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27"/>
          </p:nvPr>
        </p:nvSpPr>
        <p:spPr>
          <a:xfrm>
            <a:off x="4528800" y="6408000"/>
            <a:ext cx="7113600" cy="180000"/>
          </a:xfrm>
        </p:spPr>
        <p:txBody>
          <a:bodyPr/>
          <a:lstStyle/>
          <a:p>
            <a:r>
              <a:rPr lang="de-DE"/>
              <a:t>Titel der Präsentation | Name | Ort, Datum</a:t>
            </a:r>
          </a:p>
        </p:txBody>
      </p:sp>
    </p:spTree>
    <p:extLst>
      <p:ext uri="{BB962C8B-B14F-4D97-AF65-F5344CB8AC3E}">
        <p14:creationId xmlns:p14="http://schemas.microsoft.com/office/powerpoint/2010/main" val="29844106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C3634975-0781-F5D9-2AD4-15BCAD63B2D1}"/>
              </a:ext>
            </a:extLst>
          </p:cNvPr>
          <p:cNvSpPr>
            <a:spLocks noGrp="1"/>
          </p:cNvSpPr>
          <p:nvPr>
            <p:ph type="title"/>
          </p:nvPr>
        </p:nvSpPr>
        <p:spPr/>
        <p:txBody>
          <a:bodyPr/>
          <a:lstStyle/>
          <a:p>
            <a:endParaRPr lang="de-DE" dirty="0"/>
          </a:p>
        </p:txBody>
      </p:sp>
      <p:sp>
        <p:nvSpPr>
          <p:cNvPr id="4" name="Foliennummernplatzhalter 3">
            <a:extLst>
              <a:ext uri="{FF2B5EF4-FFF2-40B4-BE49-F238E27FC236}">
                <a16:creationId xmlns:a16="http://schemas.microsoft.com/office/drawing/2014/main" id="{996EA6D8-249B-1AB9-64A5-B9C0ADEAEDB0}"/>
              </a:ext>
            </a:extLst>
          </p:cNvPr>
          <p:cNvSpPr>
            <a:spLocks noGrp="1"/>
          </p:cNvSpPr>
          <p:nvPr>
            <p:ph type="sldNum" sz="quarter" idx="12"/>
          </p:nvPr>
        </p:nvSpPr>
        <p:spPr/>
        <p:txBody>
          <a:bodyPr/>
          <a:lstStyle/>
          <a:p>
            <a:fld id="{59F716AE-B1C6-41F5-8EFD-31941EDB35D4}" type="slidenum">
              <a:rPr lang="de-DE" smtClean="0"/>
              <a:t>43</a:t>
            </a:fld>
            <a:endParaRPr lang="de-DE"/>
          </a:p>
        </p:txBody>
      </p:sp>
      <p:sp>
        <p:nvSpPr>
          <p:cNvPr id="5" name="Textplatzhalter 4">
            <a:extLst>
              <a:ext uri="{FF2B5EF4-FFF2-40B4-BE49-F238E27FC236}">
                <a16:creationId xmlns:a16="http://schemas.microsoft.com/office/drawing/2014/main" id="{516CE652-6291-4B20-2B20-EA43E66326D5}"/>
              </a:ext>
            </a:extLst>
          </p:cNvPr>
          <p:cNvSpPr>
            <a:spLocks noGrp="1"/>
          </p:cNvSpPr>
          <p:nvPr>
            <p:ph type="body" idx="13"/>
          </p:nvPr>
        </p:nvSpPr>
        <p:spPr/>
        <p:txBody>
          <a:bodyPr/>
          <a:lstStyle/>
          <a:p>
            <a:endParaRPr lang="de-DE" dirty="0"/>
          </a:p>
        </p:txBody>
      </p:sp>
      <p:sp>
        <p:nvSpPr>
          <p:cNvPr id="6" name="Inhaltsplatzhalter 5">
            <a:extLst>
              <a:ext uri="{FF2B5EF4-FFF2-40B4-BE49-F238E27FC236}">
                <a16:creationId xmlns:a16="http://schemas.microsoft.com/office/drawing/2014/main" id="{CCE855E6-7191-1094-17CB-63BA15344068}"/>
              </a:ext>
            </a:extLst>
          </p:cNvPr>
          <p:cNvSpPr>
            <a:spLocks noGrp="1"/>
          </p:cNvSpPr>
          <p:nvPr>
            <p:ph idx="16"/>
          </p:nvPr>
        </p:nvSpPr>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7" name="Textplatzhalter 6">
            <a:extLst>
              <a:ext uri="{FF2B5EF4-FFF2-40B4-BE49-F238E27FC236}">
                <a16:creationId xmlns:a16="http://schemas.microsoft.com/office/drawing/2014/main" id="{944B2CFD-F1AD-ECE8-6369-81DF24A38E28}"/>
              </a:ext>
            </a:extLst>
          </p:cNvPr>
          <p:cNvSpPr>
            <a:spLocks noGrp="1"/>
          </p:cNvSpPr>
          <p:nvPr>
            <p:ph type="body" idx="18"/>
          </p:nvPr>
        </p:nvSpPr>
        <p:spPr/>
        <p:txBody>
          <a:bodyPr/>
          <a:lstStyle/>
          <a:p>
            <a:endParaRPr lang="de-DE" dirty="0"/>
          </a:p>
        </p:txBody>
      </p:sp>
      <p:sp>
        <p:nvSpPr>
          <p:cNvPr id="8" name="Fußzeilenplatzhalter 7">
            <a:extLst>
              <a:ext uri="{FF2B5EF4-FFF2-40B4-BE49-F238E27FC236}">
                <a16:creationId xmlns:a16="http://schemas.microsoft.com/office/drawing/2014/main" id="{89DAB08B-F3D4-D94B-A9B3-95875495C0A7}"/>
              </a:ext>
            </a:extLst>
          </p:cNvPr>
          <p:cNvSpPr>
            <a:spLocks noGrp="1"/>
          </p:cNvSpPr>
          <p:nvPr>
            <p:ph type="ftr" sz="quarter" idx="19"/>
          </p:nvPr>
        </p:nvSpPr>
        <p:spPr/>
        <p:txBody>
          <a:bodyPr/>
          <a:lstStyle/>
          <a:p>
            <a:r>
              <a:rPr lang="de-DE"/>
              <a:t>Titel der Präsentation | Name | Ort, Datum</a:t>
            </a:r>
          </a:p>
        </p:txBody>
      </p:sp>
      <p:pic>
        <p:nvPicPr>
          <p:cNvPr id="9" name="Bildplatzhalter 12">
            <a:extLst>
              <a:ext uri="{FF2B5EF4-FFF2-40B4-BE49-F238E27FC236}">
                <a16:creationId xmlns:a16="http://schemas.microsoft.com/office/drawing/2014/main" id="{75895E5E-772A-1795-2EB2-1A10BEB61748}"/>
              </a:ext>
            </a:extLst>
          </p:cNvPr>
          <p:cNvPicPr>
            <a:picLocks noGrp="1" noChangeAspect="1"/>
          </p:cNvPicPr>
          <p:nvPr>
            <p:ph type="pic" sz="quarter" idx="17"/>
          </p:nvPr>
        </p:nvPicPr>
        <p:blipFill rotWithShape="1">
          <a:blip r:embed="rId2">
            <a:extLst>
              <a:ext uri="{28A0092B-C50C-407E-A947-70E740481C1C}">
                <a14:useLocalDpi xmlns:a14="http://schemas.microsoft.com/office/drawing/2010/main" val="0"/>
              </a:ext>
            </a:extLst>
          </a:blip>
          <a:srcRect l="51769" r="835"/>
          <a:stretch/>
        </p:blipFill>
        <p:spPr>
          <a:xfrm>
            <a:off x="6413500" y="0"/>
            <a:ext cx="5778500" cy="6858000"/>
          </a:xfrm>
        </p:spPr>
      </p:pic>
    </p:spTree>
    <p:extLst>
      <p:ext uri="{BB962C8B-B14F-4D97-AF65-F5344CB8AC3E}">
        <p14:creationId xmlns:p14="http://schemas.microsoft.com/office/powerpoint/2010/main" val="34234785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ußzeilenplatzhalter 10">
            <a:extLst>
              <a:ext uri="{FF2B5EF4-FFF2-40B4-BE49-F238E27FC236}">
                <a16:creationId xmlns:a16="http://schemas.microsoft.com/office/drawing/2014/main" id="{0A39C4EB-1961-FCD1-598E-9F5ABC08AC03}"/>
              </a:ext>
            </a:extLst>
          </p:cNvPr>
          <p:cNvSpPr>
            <a:spLocks noGrp="1"/>
          </p:cNvSpPr>
          <p:nvPr>
            <p:ph type="ftr" sz="quarter" idx="3"/>
          </p:nvPr>
        </p:nvSpPr>
        <p:spPr>
          <a:xfrm rot="16200000">
            <a:off x="-2564672" y="3373734"/>
            <a:ext cx="5742117" cy="144000"/>
          </a:xfrm>
        </p:spPr>
        <p:txBody>
          <a:bodyPr/>
          <a:lstStyle/>
          <a:p>
            <a:r>
              <a:rPr lang="de-DE"/>
              <a:t>Titel der Präsentation | Name | Ort, Datum</a:t>
            </a:r>
            <a:endParaRPr lang="de-DE" dirty="0"/>
          </a:p>
        </p:txBody>
      </p:sp>
      <p:sp>
        <p:nvSpPr>
          <p:cNvPr id="17" name="Medienplatzhalter 16">
            <a:extLst>
              <a:ext uri="{FF2B5EF4-FFF2-40B4-BE49-F238E27FC236}">
                <a16:creationId xmlns:a16="http://schemas.microsoft.com/office/drawing/2014/main" id="{6BA6085B-A5A3-2AEE-D1C5-9595D968DEFE}"/>
              </a:ext>
            </a:extLst>
          </p:cNvPr>
          <p:cNvSpPr>
            <a:spLocks noGrp="1"/>
          </p:cNvSpPr>
          <p:nvPr>
            <p:ph type="media" sz="quarter" idx="13"/>
          </p:nvPr>
        </p:nvSpPr>
        <p:spPr/>
        <p:txBody>
          <a:bodyPr/>
          <a:lstStyle/>
          <a:p>
            <a:endParaRPr lang="de-DE"/>
          </a:p>
        </p:txBody>
      </p:sp>
    </p:spTree>
    <p:extLst>
      <p:ext uri="{BB962C8B-B14F-4D97-AF65-F5344CB8AC3E}">
        <p14:creationId xmlns:p14="http://schemas.microsoft.com/office/powerpoint/2010/main" val="3949111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842010FC-DBE4-FDDE-052D-B680FFC7724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7811739" y="1620838"/>
            <a:ext cx="2326120" cy="4690796"/>
          </a:xfrm>
          <a:prstGeom prst="rect">
            <a:avLst/>
          </a:prstGeom>
        </p:spPr>
      </p:pic>
      <p:sp>
        <p:nvSpPr>
          <p:cNvPr id="19" name="Titel 18">
            <a:extLst>
              <a:ext uri="{FF2B5EF4-FFF2-40B4-BE49-F238E27FC236}">
                <a16:creationId xmlns:a16="http://schemas.microsoft.com/office/drawing/2014/main" id="{A6BE11ED-292D-969F-E178-8356DAF64E87}"/>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45</a:t>
            </a:fld>
            <a:endParaRPr lang="de-DE"/>
          </a:p>
        </p:txBody>
      </p:sp>
      <p:sp>
        <p:nvSpPr>
          <p:cNvPr id="11" name="Textplatzhalter 10">
            <a:extLst>
              <a:ext uri="{FF2B5EF4-FFF2-40B4-BE49-F238E27FC236}">
                <a16:creationId xmlns:a16="http://schemas.microsoft.com/office/drawing/2014/main" id="{FA684C30-1209-9AF1-F904-42A08F79C4D4}"/>
              </a:ext>
            </a:extLst>
          </p:cNvPr>
          <p:cNvSpPr>
            <a:spLocks noGrp="1"/>
          </p:cNvSpPr>
          <p:nvPr>
            <p:ph type="body" idx="13"/>
          </p:nvPr>
        </p:nvSpPr>
        <p:spPr>
          <a:xfrm>
            <a:off x="1152000" y="302400"/>
            <a:ext cx="10490400" cy="180000"/>
          </a:xfrm>
        </p:spPr>
        <p:txBody>
          <a:bodyPr/>
          <a:lstStyle/>
          <a:p>
            <a:endParaRPr lang="de-DE" dirty="0"/>
          </a:p>
        </p:txBody>
      </p:sp>
      <p:sp>
        <p:nvSpPr>
          <p:cNvPr id="20" name="Textplatzhalter 19">
            <a:extLst>
              <a:ext uri="{FF2B5EF4-FFF2-40B4-BE49-F238E27FC236}">
                <a16:creationId xmlns:a16="http://schemas.microsoft.com/office/drawing/2014/main" id="{E31A5F7F-2C26-8FCF-C447-2F4488DB3D45}"/>
              </a:ext>
            </a:extLst>
          </p:cNvPr>
          <p:cNvSpPr>
            <a:spLocks noGrp="1"/>
          </p:cNvSpPr>
          <p:nvPr>
            <p:ph type="body" idx="14"/>
          </p:nvPr>
        </p:nvSpPr>
        <p:spPr/>
        <p:txBody>
          <a:bodyPr/>
          <a:lstStyle/>
          <a:p>
            <a:endParaRPr lang="de-DE" dirty="0"/>
          </a:p>
        </p:txBody>
      </p:sp>
      <p:sp>
        <p:nvSpPr>
          <p:cNvPr id="2" name="Fußzeilenplatzhalter 1">
            <a:extLst>
              <a:ext uri="{FF2B5EF4-FFF2-40B4-BE49-F238E27FC236}">
                <a16:creationId xmlns:a16="http://schemas.microsoft.com/office/drawing/2014/main" id="{B6C26268-AC67-9957-DE77-E205AE3271B0}"/>
              </a:ext>
            </a:extLst>
          </p:cNvPr>
          <p:cNvSpPr>
            <a:spLocks noGrp="1"/>
          </p:cNvSpPr>
          <p:nvPr>
            <p:ph type="ftr" sz="quarter" idx="16"/>
          </p:nvPr>
        </p:nvSpPr>
        <p:spPr>
          <a:xfrm>
            <a:off x="4528800" y="6408000"/>
            <a:ext cx="7113600" cy="180000"/>
          </a:xfrm>
        </p:spPr>
        <p:txBody>
          <a:bodyPr/>
          <a:lstStyle/>
          <a:p>
            <a:r>
              <a:rPr lang="de-DE"/>
              <a:t>Titel der Präsentation | Name | Ort, Datum</a:t>
            </a:r>
            <a:endParaRPr lang="de-DE" dirty="0"/>
          </a:p>
        </p:txBody>
      </p:sp>
      <p:sp>
        <p:nvSpPr>
          <p:cNvPr id="21" name="Textplatzhalter 20">
            <a:extLst>
              <a:ext uri="{FF2B5EF4-FFF2-40B4-BE49-F238E27FC236}">
                <a16:creationId xmlns:a16="http://schemas.microsoft.com/office/drawing/2014/main" id="{56797E78-A21D-E4F5-2815-3696736130FE}"/>
              </a:ext>
            </a:extLst>
          </p:cNvPr>
          <p:cNvSpPr>
            <a:spLocks noGrp="1"/>
          </p:cNvSpPr>
          <p:nvPr>
            <p:ph type="body" idx="17"/>
          </p:nvPr>
        </p:nvSpPr>
        <p:spPr/>
        <p:txBody>
          <a:bodyPr/>
          <a:lstStyle/>
          <a:p>
            <a:endParaRPr lang="de-DE"/>
          </a:p>
        </p:txBody>
      </p:sp>
      <p:pic>
        <p:nvPicPr>
          <p:cNvPr id="5" name="Bildplatzhalter 16">
            <a:extLst>
              <a:ext uri="{FF2B5EF4-FFF2-40B4-BE49-F238E27FC236}">
                <a16:creationId xmlns:a16="http://schemas.microsoft.com/office/drawing/2014/main" id="{BE16420A-1FF9-AFCB-3A56-B1388CD2C70F}"/>
              </a:ext>
            </a:extLst>
          </p:cNvPr>
          <p:cNvPicPr>
            <a:picLocks noGrp="1" noChangeAspect="1"/>
          </p:cNvPicPr>
          <p:nvPr>
            <p:ph type="pic" sz="quarter" idx="15"/>
          </p:nvPr>
        </p:nvPicPr>
        <p:blipFill rotWithShape="1">
          <a:blip r:embed="rId5">
            <a:extLst>
              <a:ext uri="{28A0092B-C50C-407E-A947-70E740481C1C}">
                <a14:useLocalDpi xmlns:a14="http://schemas.microsoft.com/office/drawing/2010/main" val="0"/>
              </a:ext>
            </a:extLst>
          </a:blip>
          <a:srcRect t="49" b="49"/>
          <a:stretch/>
        </p:blipFill>
        <p:spPr>
          <a:xfrm>
            <a:off x="7915227" y="1720516"/>
            <a:ext cx="2111542" cy="4479759"/>
          </a:xfrm>
        </p:spPr>
      </p:pic>
      <p:sp>
        <p:nvSpPr>
          <p:cNvPr id="22" name="Inhaltsplatzhalter 21">
            <a:extLst>
              <a:ext uri="{FF2B5EF4-FFF2-40B4-BE49-F238E27FC236}">
                <a16:creationId xmlns:a16="http://schemas.microsoft.com/office/drawing/2014/main" id="{FCFE532C-3847-6528-07A4-505D9C2C569D}"/>
              </a:ext>
            </a:extLst>
          </p:cNvPr>
          <p:cNvSpPr>
            <a:spLocks noGrp="1"/>
          </p:cNvSpPr>
          <p:nvPr>
            <p:ph idx="18"/>
          </p:nvPr>
        </p:nvSpPr>
        <p:spPr/>
        <p:txBody>
          <a:bodyPr/>
          <a:lstStyle/>
          <a:p>
            <a:r>
              <a:rPr lang="de-DE" dirty="0"/>
              <a:t>Erste Ebene Sparkasse Light 14pt. </a:t>
            </a:r>
            <a:r>
              <a:rPr lang="de-DE" dirty="0">
                <a:latin typeface="Sparkasse Medium" panose="020B0603080202020204" pitchFamily="34" charset="0"/>
              </a:rPr>
              <a:t>Texthervorhebungen manuell in Sparkasse Medium. </a:t>
            </a:r>
            <a:r>
              <a:rPr lang="de-DE" dirty="0"/>
              <a:t>Aufzählungen bzw. die nächste Ebene nur über Start &gt; Absatz &gt; Symbol Einzüge vergrößern oder Einzüge verkleinern erstellen.</a:t>
            </a:r>
          </a:p>
          <a:p>
            <a:pPr lvl="1"/>
            <a:r>
              <a:rPr lang="de-DE" dirty="0"/>
              <a:t>Zweite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2"/>
            <a:r>
              <a:rPr lang="de-DE" dirty="0"/>
              <a:t>Dritte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p>
        </p:txBody>
      </p:sp>
      <p:sp>
        <p:nvSpPr>
          <p:cNvPr id="6" name="Inhaltsplatzhalter 2">
            <a:extLst>
              <a:ext uri="{FF2B5EF4-FFF2-40B4-BE49-F238E27FC236}">
                <a16:creationId xmlns:a16="http://schemas.microsoft.com/office/drawing/2014/main" id="{8F3193BF-023A-93F6-C9A7-FF4055263B47}"/>
              </a:ext>
            </a:extLst>
          </p:cNvPr>
          <p:cNvSpPr txBox="1">
            <a:spLocks/>
          </p:cNvSpPr>
          <p:nvPr/>
        </p:nvSpPr>
        <p:spPr>
          <a:xfrm>
            <a:off x="1058815" y="1538944"/>
            <a:ext cx="5155198" cy="4549735"/>
          </a:xfrm>
          <a:prstGeom prst="rect">
            <a:avLst/>
          </a:prstGeom>
        </p:spPr>
        <p:txBody>
          <a:bodyPr/>
          <a:lstStyle>
            <a:lvl1pPr marL="0" indent="0" algn="l" defTabSz="914400" rtl="0" eaLnBrk="1" latinLnBrk="0" hangingPunct="1">
              <a:lnSpc>
                <a:spcPct val="114000"/>
              </a:lnSpc>
              <a:spcBef>
                <a:spcPts val="1800"/>
              </a:spcBef>
              <a:spcAft>
                <a:spcPts val="0"/>
              </a:spcAft>
              <a:buFontTx/>
              <a:buNone/>
              <a:defRPr sz="14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1"/>
              </a:buClr>
              <a:buSzPct val="120000"/>
              <a:buFontTx/>
              <a:buBlip>
                <a:blip r:embed="rId6">
                  <a:extLst>
                    <a:ext uri="{96DAC541-7B7A-43D3-8B79-37D633B846F1}">
                      <asvg:svgBlip xmlns:asvg="http://schemas.microsoft.com/office/drawing/2016/SVG/main" r:embed="rId7"/>
                    </a:ext>
                  </a:extLst>
                </a:blip>
              </a:buBlip>
              <a:defRPr sz="14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de-DE" dirty="0"/>
          </a:p>
        </p:txBody>
      </p:sp>
    </p:spTree>
    <p:extLst>
      <p:ext uri="{BB962C8B-B14F-4D97-AF65-F5344CB8AC3E}">
        <p14:creationId xmlns:p14="http://schemas.microsoft.com/office/powerpoint/2010/main" val="40615746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8D15E561-0D95-9C17-487C-56ABF914396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15751" y="1620838"/>
            <a:ext cx="7025387" cy="4005204"/>
          </a:xfrm>
          <a:prstGeom prst="rect">
            <a:avLst/>
          </a:prstGeom>
        </p:spPr>
      </p:pic>
      <p:sp>
        <p:nvSpPr>
          <p:cNvPr id="19" name="Titel 18">
            <a:extLst>
              <a:ext uri="{FF2B5EF4-FFF2-40B4-BE49-F238E27FC236}">
                <a16:creationId xmlns:a16="http://schemas.microsoft.com/office/drawing/2014/main" id="{103CB3A5-1BF4-7C33-292A-9D743B406987}"/>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46</a:t>
            </a:fld>
            <a:endParaRPr lang="de-DE"/>
          </a:p>
        </p:txBody>
      </p:sp>
      <p:sp>
        <p:nvSpPr>
          <p:cNvPr id="11" name="Textplatzhalter 10">
            <a:extLst>
              <a:ext uri="{FF2B5EF4-FFF2-40B4-BE49-F238E27FC236}">
                <a16:creationId xmlns:a16="http://schemas.microsoft.com/office/drawing/2014/main" id="{FA684C30-1209-9AF1-F904-42A08F79C4D4}"/>
              </a:ext>
            </a:extLst>
          </p:cNvPr>
          <p:cNvSpPr>
            <a:spLocks noGrp="1"/>
          </p:cNvSpPr>
          <p:nvPr>
            <p:ph type="body" idx="13"/>
          </p:nvPr>
        </p:nvSpPr>
        <p:spPr>
          <a:xfrm>
            <a:off x="1152000" y="302400"/>
            <a:ext cx="10490400" cy="180000"/>
          </a:xfrm>
        </p:spPr>
        <p:txBody>
          <a:bodyPr/>
          <a:lstStyle/>
          <a:p>
            <a:endParaRPr lang="de-DE" dirty="0"/>
          </a:p>
        </p:txBody>
      </p:sp>
      <p:sp>
        <p:nvSpPr>
          <p:cNvPr id="20" name="Textplatzhalter 19">
            <a:extLst>
              <a:ext uri="{FF2B5EF4-FFF2-40B4-BE49-F238E27FC236}">
                <a16:creationId xmlns:a16="http://schemas.microsoft.com/office/drawing/2014/main" id="{B62BAA83-6BF2-F4B3-F3F7-4B46E740B325}"/>
              </a:ext>
            </a:extLst>
          </p:cNvPr>
          <p:cNvSpPr>
            <a:spLocks noGrp="1"/>
          </p:cNvSpPr>
          <p:nvPr>
            <p:ph type="body" idx="14"/>
          </p:nvPr>
        </p:nvSpPr>
        <p:spPr/>
        <p:txBody>
          <a:bodyPr/>
          <a:lstStyle/>
          <a:p>
            <a:endParaRPr lang="de-DE" dirty="0"/>
          </a:p>
        </p:txBody>
      </p:sp>
      <p:sp>
        <p:nvSpPr>
          <p:cNvPr id="2" name="Fußzeilenplatzhalter 1">
            <a:extLst>
              <a:ext uri="{FF2B5EF4-FFF2-40B4-BE49-F238E27FC236}">
                <a16:creationId xmlns:a16="http://schemas.microsoft.com/office/drawing/2014/main" id="{62A2552B-B4F6-EECC-63DD-C30A9D296A18}"/>
              </a:ext>
            </a:extLst>
          </p:cNvPr>
          <p:cNvSpPr>
            <a:spLocks noGrp="1"/>
          </p:cNvSpPr>
          <p:nvPr>
            <p:ph type="ftr" sz="quarter" idx="15"/>
          </p:nvPr>
        </p:nvSpPr>
        <p:spPr>
          <a:xfrm>
            <a:off x="4528800" y="6408000"/>
            <a:ext cx="7113600" cy="180000"/>
          </a:xfrm>
        </p:spPr>
        <p:txBody>
          <a:bodyPr/>
          <a:lstStyle/>
          <a:p>
            <a:r>
              <a:rPr lang="de-DE"/>
              <a:t>Titel der Präsentation | Name | Ort, Datum</a:t>
            </a:r>
            <a:endParaRPr lang="de-DE" dirty="0"/>
          </a:p>
        </p:txBody>
      </p:sp>
      <p:sp>
        <p:nvSpPr>
          <p:cNvPr id="21" name="Textplatzhalter 20">
            <a:extLst>
              <a:ext uri="{FF2B5EF4-FFF2-40B4-BE49-F238E27FC236}">
                <a16:creationId xmlns:a16="http://schemas.microsoft.com/office/drawing/2014/main" id="{A0006B9F-A598-7655-2C56-51A84B375302}"/>
              </a:ext>
            </a:extLst>
          </p:cNvPr>
          <p:cNvSpPr>
            <a:spLocks noGrp="1"/>
          </p:cNvSpPr>
          <p:nvPr>
            <p:ph type="body" idx="17"/>
          </p:nvPr>
        </p:nvSpPr>
        <p:spPr/>
        <p:txBody>
          <a:bodyPr/>
          <a:lstStyle/>
          <a:p>
            <a:endParaRPr lang="de-DE"/>
          </a:p>
        </p:txBody>
      </p:sp>
      <p:pic>
        <p:nvPicPr>
          <p:cNvPr id="4" name="Bildplatzhalter 16">
            <a:extLst>
              <a:ext uri="{FF2B5EF4-FFF2-40B4-BE49-F238E27FC236}">
                <a16:creationId xmlns:a16="http://schemas.microsoft.com/office/drawing/2014/main" id="{D9D4BB48-A481-E58A-C58F-CC000F52DC80}"/>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5190" r="5190"/>
          <a:stretch/>
        </p:blipFill>
        <p:spPr>
          <a:xfrm>
            <a:off x="5396418" y="1799566"/>
            <a:ext cx="5464513" cy="3430800"/>
          </a:xfrm>
        </p:spPr>
      </p:pic>
      <p:sp>
        <p:nvSpPr>
          <p:cNvPr id="22" name="Inhaltsplatzhalter 21">
            <a:extLst>
              <a:ext uri="{FF2B5EF4-FFF2-40B4-BE49-F238E27FC236}">
                <a16:creationId xmlns:a16="http://schemas.microsoft.com/office/drawing/2014/main" id="{D85F1535-D2C7-3BB1-3289-BED962B7E76C}"/>
              </a:ext>
            </a:extLst>
          </p:cNvPr>
          <p:cNvSpPr>
            <a:spLocks noGrp="1"/>
          </p:cNvSpPr>
          <p:nvPr>
            <p:ph idx="18"/>
          </p:nvPr>
        </p:nvSpPr>
        <p:spPr/>
        <p:txBody>
          <a:bodyPr/>
          <a:lstStyle/>
          <a:p>
            <a:r>
              <a:rPr lang="de-DE" dirty="0"/>
              <a:t>Erste Ebene Sparkasse Light 14pt. </a:t>
            </a:r>
            <a:r>
              <a:rPr lang="de-DE" dirty="0">
                <a:latin typeface="Sparkasse Medium" panose="020B0603080202020204" pitchFamily="34" charset="0"/>
              </a:rPr>
              <a:t>Texthervorhebungen manuell in Sparkasse Medium. </a:t>
            </a:r>
            <a:r>
              <a:rPr lang="de-DE" dirty="0"/>
              <a:t>Aufzählungen </a:t>
            </a:r>
            <a:br>
              <a:rPr lang="de-DE" dirty="0"/>
            </a:br>
            <a:r>
              <a:rPr lang="de-DE" dirty="0"/>
              <a:t>bzw. die nächste Ebene nur über Start &gt; Absatz &gt; Symbol Einzüge vergrößern oder Einzüge verkleinern erstellen.</a:t>
            </a:r>
          </a:p>
          <a:p>
            <a:pPr lvl="1"/>
            <a:r>
              <a:rPr lang="de-DE" dirty="0"/>
              <a:t>Zweite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2"/>
            <a:r>
              <a:rPr lang="de-DE" dirty="0"/>
              <a:t>Dritte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p>
        </p:txBody>
      </p:sp>
    </p:spTree>
    <p:extLst>
      <p:ext uri="{BB962C8B-B14F-4D97-AF65-F5344CB8AC3E}">
        <p14:creationId xmlns:p14="http://schemas.microsoft.com/office/powerpoint/2010/main" val="596358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6D74084C-4F5A-FDA6-1FB1-B35B2F0790E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4380" y="1620838"/>
            <a:ext cx="3581720" cy="4691891"/>
          </a:xfrm>
          <a:prstGeom prst="rect">
            <a:avLst/>
          </a:prstGeom>
        </p:spPr>
      </p:pic>
      <p:sp>
        <p:nvSpPr>
          <p:cNvPr id="12" name="Titel 11">
            <a:extLst>
              <a:ext uri="{FF2B5EF4-FFF2-40B4-BE49-F238E27FC236}">
                <a16:creationId xmlns:a16="http://schemas.microsoft.com/office/drawing/2014/main" id="{ADA6FD23-7013-A270-FE93-14AFB70CE14C}"/>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47</a:t>
            </a:fld>
            <a:endParaRPr lang="de-DE"/>
          </a:p>
        </p:txBody>
      </p:sp>
      <p:sp>
        <p:nvSpPr>
          <p:cNvPr id="11" name="Textplatzhalter 10">
            <a:extLst>
              <a:ext uri="{FF2B5EF4-FFF2-40B4-BE49-F238E27FC236}">
                <a16:creationId xmlns:a16="http://schemas.microsoft.com/office/drawing/2014/main" id="{FA684C30-1209-9AF1-F904-42A08F79C4D4}"/>
              </a:ext>
            </a:extLst>
          </p:cNvPr>
          <p:cNvSpPr>
            <a:spLocks noGrp="1"/>
          </p:cNvSpPr>
          <p:nvPr>
            <p:ph type="body" idx="13"/>
          </p:nvPr>
        </p:nvSpPr>
        <p:spPr/>
        <p:txBody>
          <a:bodyPr/>
          <a:lstStyle/>
          <a:p>
            <a:endParaRPr lang="de-DE" dirty="0"/>
          </a:p>
        </p:txBody>
      </p:sp>
      <p:sp>
        <p:nvSpPr>
          <p:cNvPr id="13" name="Textplatzhalter 12">
            <a:extLst>
              <a:ext uri="{FF2B5EF4-FFF2-40B4-BE49-F238E27FC236}">
                <a16:creationId xmlns:a16="http://schemas.microsoft.com/office/drawing/2014/main" id="{019B124B-9203-DA8F-AAC0-D73361E6B04F}"/>
              </a:ext>
            </a:extLst>
          </p:cNvPr>
          <p:cNvSpPr>
            <a:spLocks noGrp="1"/>
          </p:cNvSpPr>
          <p:nvPr>
            <p:ph type="body" idx="14"/>
          </p:nvPr>
        </p:nvSpPr>
        <p:spPr/>
        <p:txBody>
          <a:bodyPr/>
          <a:lstStyle/>
          <a:p>
            <a:endParaRPr lang="de-DE" dirty="0"/>
          </a:p>
        </p:txBody>
      </p:sp>
      <p:sp>
        <p:nvSpPr>
          <p:cNvPr id="2" name="Fußzeilenplatzhalter 1">
            <a:extLst>
              <a:ext uri="{FF2B5EF4-FFF2-40B4-BE49-F238E27FC236}">
                <a16:creationId xmlns:a16="http://schemas.microsoft.com/office/drawing/2014/main" id="{C660BAFF-ED30-866C-E724-1E5F33133FBC}"/>
              </a:ext>
            </a:extLst>
          </p:cNvPr>
          <p:cNvSpPr>
            <a:spLocks noGrp="1"/>
          </p:cNvSpPr>
          <p:nvPr>
            <p:ph type="ftr" sz="quarter" idx="15"/>
          </p:nvPr>
        </p:nvSpPr>
        <p:spPr/>
        <p:txBody>
          <a:bodyPr/>
          <a:lstStyle/>
          <a:p>
            <a:r>
              <a:rPr lang="de-DE"/>
              <a:t>Titel der Präsentation | Name | Ort, Datum</a:t>
            </a:r>
            <a:endParaRPr lang="de-DE" dirty="0"/>
          </a:p>
        </p:txBody>
      </p:sp>
      <p:sp>
        <p:nvSpPr>
          <p:cNvPr id="17" name="Textplatzhalter 16">
            <a:extLst>
              <a:ext uri="{FF2B5EF4-FFF2-40B4-BE49-F238E27FC236}">
                <a16:creationId xmlns:a16="http://schemas.microsoft.com/office/drawing/2014/main" id="{5FB916C9-64E2-7D9A-9408-5AC430D3848B}"/>
              </a:ext>
            </a:extLst>
          </p:cNvPr>
          <p:cNvSpPr>
            <a:spLocks noGrp="1"/>
          </p:cNvSpPr>
          <p:nvPr>
            <p:ph type="body" idx="17"/>
          </p:nvPr>
        </p:nvSpPr>
        <p:spPr/>
        <p:txBody>
          <a:bodyPr/>
          <a:lstStyle/>
          <a:p>
            <a:endParaRPr lang="de-DE" dirty="0"/>
          </a:p>
        </p:txBody>
      </p:sp>
      <p:pic>
        <p:nvPicPr>
          <p:cNvPr id="4" name="Bildplatzhalter 16">
            <a:extLst>
              <a:ext uri="{FF2B5EF4-FFF2-40B4-BE49-F238E27FC236}">
                <a16:creationId xmlns:a16="http://schemas.microsoft.com/office/drawing/2014/main" id="{5F2EBE3F-83BD-A83B-6B15-83AE58A9A5A4}"/>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a:stretch/>
        </p:blipFill>
        <p:spPr>
          <a:xfrm>
            <a:off x="7459506" y="1768788"/>
            <a:ext cx="3292509" cy="4391689"/>
          </a:xfrm>
        </p:spPr>
      </p:pic>
      <p:sp>
        <p:nvSpPr>
          <p:cNvPr id="18" name="Inhaltsplatzhalter 17">
            <a:extLst>
              <a:ext uri="{FF2B5EF4-FFF2-40B4-BE49-F238E27FC236}">
                <a16:creationId xmlns:a16="http://schemas.microsoft.com/office/drawing/2014/main" id="{0CA4AA2B-60C6-C7FE-FA2F-DAE753B27820}"/>
              </a:ext>
            </a:extLst>
          </p:cNvPr>
          <p:cNvSpPr>
            <a:spLocks noGrp="1"/>
          </p:cNvSpPr>
          <p:nvPr>
            <p:ph idx="18"/>
          </p:nvPr>
        </p:nvSpPr>
        <p:spPr/>
        <p:txBody>
          <a:bodyPr/>
          <a:lstStyle/>
          <a:p>
            <a:r>
              <a:rPr lang="de-DE" dirty="0"/>
              <a:t>Erste Ebene Sparkasse Light 14pt. </a:t>
            </a:r>
            <a:r>
              <a:rPr lang="de-DE" dirty="0">
                <a:latin typeface="Sparkasse Medium" panose="020B0603080202020204" pitchFamily="34" charset="0"/>
              </a:rPr>
              <a:t>Texthervorhebungen manuell in Sparkasse Medium. </a:t>
            </a:r>
            <a:r>
              <a:rPr lang="de-DE" dirty="0"/>
              <a:t>Aufzählungen bzw. die nächste Ebene nur über Start &gt; Absatz &gt; Symbol Einzüge vergrößern oder Einzüge verkleinern erstellen.</a:t>
            </a:r>
          </a:p>
          <a:p>
            <a:pPr lvl="1"/>
            <a:r>
              <a:rPr lang="de-DE" dirty="0"/>
              <a:t>Zweite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2"/>
            <a:r>
              <a:rPr lang="de-DE" dirty="0"/>
              <a:t>Dritte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p>
        </p:txBody>
      </p:sp>
    </p:spTree>
    <p:extLst>
      <p:ext uri="{BB962C8B-B14F-4D97-AF65-F5344CB8AC3E}">
        <p14:creationId xmlns:p14="http://schemas.microsoft.com/office/powerpoint/2010/main" val="139126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fik 10" descr="Ein Bild, das Uhr, Modeaccessoire, Analoguhr enthält.&#10;&#10;Automatisch generierte Beschreibung">
            <a:extLst>
              <a:ext uri="{FF2B5EF4-FFF2-40B4-BE49-F238E27FC236}">
                <a16:creationId xmlns:a16="http://schemas.microsoft.com/office/drawing/2014/main" id="{082EE454-90EF-2705-0EB7-CEE68B5E9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9895" y="0"/>
            <a:ext cx="4549366" cy="6858000"/>
          </a:xfrm>
          <a:prstGeom prst="rect">
            <a:avLst/>
          </a:prstGeom>
        </p:spPr>
      </p:pic>
      <p:sp>
        <p:nvSpPr>
          <p:cNvPr id="5" name="Titel 4">
            <a:extLst>
              <a:ext uri="{FF2B5EF4-FFF2-40B4-BE49-F238E27FC236}">
                <a16:creationId xmlns:a16="http://schemas.microsoft.com/office/drawing/2014/main" id="{B5A4570F-8E73-9CED-919F-9C920A87BA85}"/>
              </a:ext>
            </a:extLst>
          </p:cNvPr>
          <p:cNvSpPr>
            <a:spLocks noGrp="1"/>
          </p:cNvSpPr>
          <p:nvPr>
            <p:ph type="title"/>
          </p:nvPr>
        </p:nvSpPr>
        <p:spPr/>
        <p:txBody>
          <a:bodyPr/>
          <a:lstStyle/>
          <a:p>
            <a:endParaRPr lang="de-DE" dirty="0"/>
          </a:p>
        </p:txBody>
      </p:sp>
      <p:sp>
        <p:nvSpPr>
          <p:cNvPr id="3" name="Foliennummernplatzhalter 2">
            <a:extLst>
              <a:ext uri="{FF2B5EF4-FFF2-40B4-BE49-F238E27FC236}">
                <a16:creationId xmlns:a16="http://schemas.microsoft.com/office/drawing/2014/main" id="{5B30FCB1-DF19-E180-906C-A65B103D6BE1}"/>
              </a:ext>
            </a:extLst>
          </p:cNvPr>
          <p:cNvSpPr>
            <a:spLocks noGrp="1"/>
          </p:cNvSpPr>
          <p:nvPr>
            <p:ph type="sldNum" sz="quarter" idx="12"/>
          </p:nvPr>
        </p:nvSpPr>
        <p:spPr/>
        <p:txBody>
          <a:bodyPr/>
          <a:lstStyle/>
          <a:p>
            <a:fld id="{59F716AE-B1C6-41F5-8EFD-31941EDB35D4}" type="slidenum">
              <a:rPr lang="de-DE" smtClean="0"/>
              <a:pPr/>
              <a:t>48</a:t>
            </a:fld>
            <a:endParaRPr lang="de-DE"/>
          </a:p>
        </p:txBody>
      </p:sp>
      <p:sp>
        <p:nvSpPr>
          <p:cNvPr id="4" name="Textplatzhalter 10">
            <a:extLst>
              <a:ext uri="{FF2B5EF4-FFF2-40B4-BE49-F238E27FC236}">
                <a16:creationId xmlns:a16="http://schemas.microsoft.com/office/drawing/2014/main" id="{92D84FB7-B3BA-7688-6987-68A3094C78B0}"/>
              </a:ext>
            </a:extLst>
          </p:cNvPr>
          <p:cNvSpPr>
            <a:spLocks noGrp="1"/>
          </p:cNvSpPr>
          <p:nvPr>
            <p:ph type="body" idx="13"/>
          </p:nvPr>
        </p:nvSpPr>
        <p:spPr/>
        <p:txBody>
          <a:bodyPr/>
          <a:lstStyle/>
          <a:p>
            <a:endParaRPr lang="de-DE" dirty="0"/>
          </a:p>
        </p:txBody>
      </p:sp>
      <p:sp>
        <p:nvSpPr>
          <p:cNvPr id="6" name="Textplatzhalter 5">
            <a:extLst>
              <a:ext uri="{FF2B5EF4-FFF2-40B4-BE49-F238E27FC236}">
                <a16:creationId xmlns:a16="http://schemas.microsoft.com/office/drawing/2014/main" id="{209F9755-14BC-456F-3D83-96776B2B1FAF}"/>
              </a:ext>
            </a:extLst>
          </p:cNvPr>
          <p:cNvSpPr>
            <a:spLocks noGrp="1"/>
          </p:cNvSpPr>
          <p:nvPr>
            <p:ph type="body" idx="14"/>
          </p:nvPr>
        </p:nvSpPr>
        <p:spPr/>
        <p:txBody>
          <a:bodyPr/>
          <a:lstStyle/>
          <a:p>
            <a:endParaRPr lang="de-DE" dirty="0"/>
          </a:p>
        </p:txBody>
      </p:sp>
      <p:sp>
        <p:nvSpPr>
          <p:cNvPr id="7" name="Textplatzhalter 6">
            <a:extLst>
              <a:ext uri="{FF2B5EF4-FFF2-40B4-BE49-F238E27FC236}">
                <a16:creationId xmlns:a16="http://schemas.microsoft.com/office/drawing/2014/main" id="{9C619E10-B118-9AB7-E2B0-D09DB3AAA3A6}"/>
              </a:ext>
            </a:extLst>
          </p:cNvPr>
          <p:cNvSpPr>
            <a:spLocks noGrp="1"/>
          </p:cNvSpPr>
          <p:nvPr>
            <p:ph type="body" idx="17"/>
          </p:nvPr>
        </p:nvSpPr>
        <p:spPr/>
        <p:txBody>
          <a:bodyPr/>
          <a:lstStyle/>
          <a:p>
            <a:endParaRPr lang="de-DE" dirty="0"/>
          </a:p>
        </p:txBody>
      </p:sp>
      <p:pic>
        <p:nvPicPr>
          <p:cNvPr id="10" name="Bildplatzhalter 16">
            <a:extLst>
              <a:ext uri="{FF2B5EF4-FFF2-40B4-BE49-F238E27FC236}">
                <a16:creationId xmlns:a16="http://schemas.microsoft.com/office/drawing/2014/main" id="{ACB1C265-7085-0FE8-7DB7-AC32B718594E}"/>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a:stretch/>
        </p:blipFill>
        <p:spPr>
          <a:xfrm>
            <a:off x="7776839" y="1373819"/>
            <a:ext cx="3351320" cy="4103703"/>
          </a:xfrm>
        </p:spPr>
      </p:pic>
      <p:sp>
        <p:nvSpPr>
          <p:cNvPr id="9" name="Fußzeilenplatzhalter 8">
            <a:extLst>
              <a:ext uri="{FF2B5EF4-FFF2-40B4-BE49-F238E27FC236}">
                <a16:creationId xmlns:a16="http://schemas.microsoft.com/office/drawing/2014/main" id="{441F7F0B-A904-FEA0-3817-0DF8065FD607}"/>
              </a:ext>
            </a:extLst>
          </p:cNvPr>
          <p:cNvSpPr>
            <a:spLocks noGrp="1"/>
          </p:cNvSpPr>
          <p:nvPr>
            <p:ph type="ftr" sz="quarter" idx="15"/>
          </p:nvPr>
        </p:nvSpPr>
        <p:spPr/>
        <p:txBody>
          <a:bodyPr/>
          <a:lstStyle/>
          <a:p>
            <a:r>
              <a:rPr lang="de-DE"/>
              <a:t>Titel der Präsentation | Name | Ort, Datum</a:t>
            </a:r>
            <a:endParaRPr lang="de-DE" dirty="0"/>
          </a:p>
        </p:txBody>
      </p:sp>
      <p:sp>
        <p:nvSpPr>
          <p:cNvPr id="8" name="Inhaltsplatzhalter 7">
            <a:extLst>
              <a:ext uri="{FF2B5EF4-FFF2-40B4-BE49-F238E27FC236}">
                <a16:creationId xmlns:a16="http://schemas.microsoft.com/office/drawing/2014/main" id="{D1A737AF-71DF-64E2-AA91-38A84E57195C}"/>
              </a:ext>
            </a:extLst>
          </p:cNvPr>
          <p:cNvSpPr>
            <a:spLocks noGrp="1"/>
          </p:cNvSpPr>
          <p:nvPr>
            <p:ph idx="18"/>
          </p:nvPr>
        </p:nvSpPr>
        <p:spPr/>
        <p:txBody>
          <a:bodyPr/>
          <a:lstStyle/>
          <a:p>
            <a:r>
              <a:rPr lang="de-DE" dirty="0"/>
              <a:t>Erste Ebene Sparkasse Light 14pt. </a:t>
            </a:r>
            <a:r>
              <a:rPr lang="de-DE" dirty="0">
                <a:latin typeface="Sparkasse Medium" panose="020B0603080202020204" pitchFamily="34" charset="0"/>
              </a:rPr>
              <a:t>Texthervorhebungen manuell in Sparkasse Medium. </a:t>
            </a:r>
            <a:r>
              <a:rPr lang="de-DE" dirty="0"/>
              <a:t>Aufzählungen bzw. die nächste Ebene nur über Start &gt; Absatz &gt; Symbol Einzüge vergrößern oder Einzüge verkleinern erstellen.</a:t>
            </a:r>
          </a:p>
          <a:p>
            <a:pPr lvl="1"/>
            <a:r>
              <a:rPr lang="de-DE" dirty="0"/>
              <a:t>Zweite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2"/>
            <a:r>
              <a:rPr lang="de-DE" dirty="0"/>
              <a:t>Dritte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p>
        </p:txBody>
      </p:sp>
    </p:spTree>
    <p:extLst>
      <p:ext uri="{BB962C8B-B14F-4D97-AF65-F5344CB8AC3E}">
        <p14:creationId xmlns:p14="http://schemas.microsoft.com/office/powerpoint/2010/main" val="11262582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Bildplatzhalter 16">
            <a:extLst>
              <a:ext uri="{FF2B5EF4-FFF2-40B4-BE49-F238E27FC236}">
                <a16:creationId xmlns:a16="http://schemas.microsoft.com/office/drawing/2014/main" id="{E779DD13-B5B9-740B-39AA-D1E8B6BCBFF2}"/>
              </a:ext>
            </a:extLst>
          </p:cNvPr>
          <p:cNvPicPr>
            <a:picLocks noChangeAspect="1"/>
          </p:cNvPicPr>
          <p:nvPr/>
        </p:nvPicPr>
        <p:blipFill rotWithShape="1">
          <a:blip r:embed="rId2">
            <a:extLst>
              <a:ext uri="{28A0092B-C50C-407E-A947-70E740481C1C}">
                <a14:useLocalDpi xmlns:a14="http://schemas.microsoft.com/office/drawing/2010/main" val="0"/>
              </a:ext>
            </a:extLst>
          </a:blip>
          <a:srcRect l="51300" r="22184"/>
          <a:stretch/>
        </p:blipFill>
        <p:spPr>
          <a:xfrm>
            <a:off x="3482845" y="1708082"/>
            <a:ext cx="2111542" cy="4479759"/>
          </a:xfrm>
          <a:custGeom>
            <a:avLst/>
            <a:gdLst>
              <a:gd name="connsiteX0" fmla="*/ 200280 w 2111542"/>
              <a:gd name="connsiteY0" fmla="*/ 0 h 4465722"/>
              <a:gd name="connsiteX1" fmla="*/ 486997 w 2111542"/>
              <a:gd name="connsiteY1" fmla="*/ 0 h 4465722"/>
              <a:gd name="connsiteX2" fmla="*/ 479257 w 2111542"/>
              <a:gd name="connsiteY2" fmla="*/ 38335 h 4465722"/>
              <a:gd name="connsiteX3" fmla="*/ 601343 w 2111542"/>
              <a:gd name="connsiteY3" fmla="*/ 160421 h 4465722"/>
              <a:gd name="connsiteX4" fmla="*/ 1512203 w 2111542"/>
              <a:gd name="connsiteY4" fmla="*/ 160421 h 4465722"/>
              <a:gd name="connsiteX5" fmla="*/ 1634289 w 2111542"/>
              <a:gd name="connsiteY5" fmla="*/ 38335 h 4465722"/>
              <a:gd name="connsiteX6" fmla="*/ 1626549 w 2111542"/>
              <a:gd name="connsiteY6" fmla="*/ 0 h 4465722"/>
              <a:gd name="connsiteX7" fmla="*/ 1911262 w 2111542"/>
              <a:gd name="connsiteY7" fmla="*/ 0 h 4465722"/>
              <a:gd name="connsiteX8" fmla="*/ 2111542 w 2111542"/>
              <a:gd name="connsiteY8" fmla="*/ 200280 h 4465722"/>
              <a:gd name="connsiteX9" fmla="*/ 2111542 w 2111542"/>
              <a:gd name="connsiteY9" fmla="*/ 4265442 h 4465722"/>
              <a:gd name="connsiteX10" fmla="*/ 1911262 w 2111542"/>
              <a:gd name="connsiteY10" fmla="*/ 4465722 h 4465722"/>
              <a:gd name="connsiteX11" fmla="*/ 200280 w 2111542"/>
              <a:gd name="connsiteY11" fmla="*/ 4465722 h 4465722"/>
              <a:gd name="connsiteX12" fmla="*/ 0 w 2111542"/>
              <a:gd name="connsiteY12" fmla="*/ 4265442 h 4465722"/>
              <a:gd name="connsiteX13" fmla="*/ 0 w 2111542"/>
              <a:gd name="connsiteY13" fmla="*/ 200280 h 4465722"/>
              <a:gd name="connsiteX14" fmla="*/ 200280 w 2111542"/>
              <a:gd name="connsiteY14" fmla="*/ 0 h 4465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11542" h="4465722">
                <a:moveTo>
                  <a:pt x="200280" y="0"/>
                </a:moveTo>
                <a:lnTo>
                  <a:pt x="486997" y="0"/>
                </a:lnTo>
                <a:lnTo>
                  <a:pt x="479257" y="38335"/>
                </a:lnTo>
                <a:cubicBezTo>
                  <a:pt x="479257" y="105761"/>
                  <a:pt x="533917" y="160421"/>
                  <a:pt x="601343" y="160421"/>
                </a:cubicBezTo>
                <a:lnTo>
                  <a:pt x="1512203" y="160421"/>
                </a:lnTo>
                <a:cubicBezTo>
                  <a:pt x="1579629" y="160421"/>
                  <a:pt x="1634289" y="105761"/>
                  <a:pt x="1634289" y="38335"/>
                </a:cubicBezTo>
                <a:lnTo>
                  <a:pt x="1626549" y="0"/>
                </a:lnTo>
                <a:lnTo>
                  <a:pt x="1911262" y="0"/>
                </a:lnTo>
                <a:cubicBezTo>
                  <a:pt x="2021874" y="0"/>
                  <a:pt x="2111542" y="89668"/>
                  <a:pt x="2111542" y="200280"/>
                </a:cubicBezTo>
                <a:lnTo>
                  <a:pt x="2111542" y="4265442"/>
                </a:lnTo>
                <a:cubicBezTo>
                  <a:pt x="2111542" y="4376054"/>
                  <a:pt x="2021874" y="4465722"/>
                  <a:pt x="1911262" y="4465722"/>
                </a:cubicBezTo>
                <a:lnTo>
                  <a:pt x="200280" y="4465722"/>
                </a:lnTo>
                <a:cubicBezTo>
                  <a:pt x="89668" y="4465722"/>
                  <a:pt x="0" y="4376054"/>
                  <a:pt x="0" y="4265442"/>
                </a:cubicBezTo>
                <a:lnTo>
                  <a:pt x="0" y="200280"/>
                </a:lnTo>
                <a:cubicBezTo>
                  <a:pt x="0" y="89668"/>
                  <a:pt x="89668" y="0"/>
                  <a:pt x="200280" y="0"/>
                </a:cubicBezTo>
                <a:close/>
              </a:path>
            </a:pathLst>
          </a:custGeom>
        </p:spPr>
      </p:pic>
      <p:sp>
        <p:nvSpPr>
          <p:cNvPr id="2" name="Foliennummernplatzhalter 1">
            <a:extLst>
              <a:ext uri="{FF2B5EF4-FFF2-40B4-BE49-F238E27FC236}">
                <a16:creationId xmlns:a16="http://schemas.microsoft.com/office/drawing/2014/main" id="{69A4D679-A935-8E0B-A0E7-5012409177C0}"/>
              </a:ext>
            </a:extLst>
          </p:cNvPr>
          <p:cNvSpPr>
            <a:spLocks noGrp="1"/>
          </p:cNvSpPr>
          <p:nvPr>
            <p:ph type="sldNum" sz="quarter" idx="12"/>
          </p:nvPr>
        </p:nvSpPr>
        <p:spPr/>
        <p:txBody>
          <a:bodyPr/>
          <a:lstStyle/>
          <a:p>
            <a:fld id="{59F716AE-B1C6-41F5-8EFD-31941EDB35D4}" type="slidenum">
              <a:rPr lang="de-DE" smtClean="0"/>
              <a:t>49</a:t>
            </a:fld>
            <a:endParaRPr lang="de-DE"/>
          </a:p>
        </p:txBody>
      </p:sp>
      <p:sp>
        <p:nvSpPr>
          <p:cNvPr id="3" name="Fußzeilenplatzhalter 2">
            <a:extLst>
              <a:ext uri="{FF2B5EF4-FFF2-40B4-BE49-F238E27FC236}">
                <a16:creationId xmlns:a16="http://schemas.microsoft.com/office/drawing/2014/main" id="{16046003-46A8-7B97-4DD9-B6D9594470B1}"/>
              </a:ext>
            </a:extLst>
          </p:cNvPr>
          <p:cNvSpPr>
            <a:spLocks noGrp="1"/>
          </p:cNvSpPr>
          <p:nvPr>
            <p:ph type="ftr" sz="quarter" idx="18"/>
          </p:nvPr>
        </p:nvSpPr>
        <p:spPr/>
        <p:txBody>
          <a:bodyPr/>
          <a:lstStyle/>
          <a:p>
            <a:r>
              <a:rPr lang="de-DE"/>
              <a:t>Titel der Präsentation | Name | Ort, Datum</a:t>
            </a:r>
            <a:endParaRPr lang="de-DE" dirty="0"/>
          </a:p>
        </p:txBody>
      </p:sp>
      <p:sp>
        <p:nvSpPr>
          <p:cNvPr id="4" name="Titel 3">
            <a:extLst>
              <a:ext uri="{FF2B5EF4-FFF2-40B4-BE49-F238E27FC236}">
                <a16:creationId xmlns:a16="http://schemas.microsoft.com/office/drawing/2014/main" id="{67E2E9A7-E7FB-85DB-3258-8F2BBAA59A0C}"/>
              </a:ext>
            </a:extLst>
          </p:cNvPr>
          <p:cNvSpPr>
            <a:spLocks noGrp="1"/>
          </p:cNvSpPr>
          <p:nvPr>
            <p:ph type="title"/>
          </p:nvPr>
        </p:nvSpPr>
        <p:spPr/>
        <p:txBody>
          <a:bodyPr/>
          <a:lstStyle/>
          <a:p>
            <a:endParaRPr lang="de-DE" dirty="0"/>
          </a:p>
        </p:txBody>
      </p:sp>
      <p:sp>
        <p:nvSpPr>
          <p:cNvPr id="13" name="Textplatzhalter 12">
            <a:extLst>
              <a:ext uri="{FF2B5EF4-FFF2-40B4-BE49-F238E27FC236}">
                <a16:creationId xmlns:a16="http://schemas.microsoft.com/office/drawing/2014/main" id="{9116262F-4C3E-9A82-4E78-AD6611F212CA}"/>
              </a:ext>
            </a:extLst>
          </p:cNvPr>
          <p:cNvSpPr>
            <a:spLocks noGrp="1"/>
          </p:cNvSpPr>
          <p:nvPr>
            <p:ph type="body" idx="13"/>
          </p:nvPr>
        </p:nvSpPr>
        <p:spPr/>
        <p:txBody>
          <a:bodyPr/>
          <a:lstStyle/>
          <a:p>
            <a:endParaRPr lang="de-DE"/>
          </a:p>
        </p:txBody>
      </p:sp>
      <p:sp>
        <p:nvSpPr>
          <p:cNvPr id="5" name="Untertitel 4">
            <a:extLst>
              <a:ext uri="{FF2B5EF4-FFF2-40B4-BE49-F238E27FC236}">
                <a16:creationId xmlns:a16="http://schemas.microsoft.com/office/drawing/2014/main" id="{2232AEFB-E2AF-CC39-C372-7CE0471BC394}"/>
              </a:ext>
            </a:extLst>
          </p:cNvPr>
          <p:cNvSpPr>
            <a:spLocks noGrp="1"/>
          </p:cNvSpPr>
          <p:nvPr>
            <p:ph type="subTitle" idx="1"/>
          </p:nvPr>
        </p:nvSpPr>
        <p:spPr/>
        <p:txBody>
          <a:bodyPr/>
          <a:lstStyle/>
          <a:p>
            <a:endParaRPr lang="de-DE" dirty="0"/>
          </a:p>
        </p:txBody>
      </p:sp>
      <p:sp>
        <p:nvSpPr>
          <p:cNvPr id="6" name="Textfeld 5">
            <a:extLst>
              <a:ext uri="{FF2B5EF4-FFF2-40B4-BE49-F238E27FC236}">
                <a16:creationId xmlns:a16="http://schemas.microsoft.com/office/drawing/2014/main" id="{DE05871B-9C8C-C5CE-52C4-98335BF00DFD}"/>
              </a:ext>
            </a:extLst>
          </p:cNvPr>
          <p:cNvSpPr txBox="1"/>
          <p:nvPr/>
        </p:nvSpPr>
        <p:spPr>
          <a:xfrm>
            <a:off x="6486524" y="1982788"/>
            <a:ext cx="5155875" cy="1447769"/>
          </a:xfrm>
          <a:prstGeom prst="rect">
            <a:avLst/>
          </a:prstGeom>
          <a:noFill/>
        </p:spPr>
        <p:txBody>
          <a:bodyPr wrap="square" lIns="0" tIns="0" rIns="0" bIns="0" rtlCol="0">
            <a:spAutoFit/>
          </a:bodyPr>
          <a:lstStyle/>
          <a:p>
            <a:pPr algn="ctr">
              <a:lnSpc>
                <a:spcPct val="114000"/>
              </a:lnSpc>
            </a:pPr>
            <a:r>
              <a:rPr lang="de-DE" sz="7200" dirty="0">
                <a:latin typeface="+mj-lt"/>
              </a:rPr>
              <a:t>79%</a:t>
            </a:r>
          </a:p>
          <a:p>
            <a:pPr algn="ctr"/>
            <a:r>
              <a:rPr lang="de-DE" sz="1200" dirty="0">
                <a:latin typeface="Sparkasse Medium" panose="020B0603080202020204" pitchFamily="34" charset="0"/>
              </a:rPr>
              <a:t>Texthervorhebungen manuell in Sparkasse Medium 14pt.</a:t>
            </a:r>
            <a:endParaRPr lang="de-DE" sz="1200" dirty="0"/>
          </a:p>
        </p:txBody>
      </p:sp>
      <p:sp>
        <p:nvSpPr>
          <p:cNvPr id="7" name="Textfeld 6">
            <a:extLst>
              <a:ext uri="{FF2B5EF4-FFF2-40B4-BE49-F238E27FC236}">
                <a16:creationId xmlns:a16="http://schemas.microsoft.com/office/drawing/2014/main" id="{57D86E05-3D86-DFA6-66C7-FCBEF0D2C785}"/>
              </a:ext>
            </a:extLst>
          </p:cNvPr>
          <p:cNvSpPr txBox="1"/>
          <p:nvPr/>
        </p:nvSpPr>
        <p:spPr>
          <a:xfrm>
            <a:off x="1152525" y="2554836"/>
            <a:ext cx="1797444" cy="1456874"/>
          </a:xfrm>
          <a:prstGeom prst="rect">
            <a:avLst/>
          </a:prstGeom>
          <a:noFill/>
        </p:spPr>
        <p:txBody>
          <a:bodyPr wrap="square" lIns="0" tIns="0" rIns="0" bIns="0" rtlCol="0">
            <a:spAutoFit/>
          </a:bodyPr>
          <a:lstStyle/>
          <a:p>
            <a:pPr algn="ctr">
              <a:lnSpc>
                <a:spcPct val="114000"/>
              </a:lnSpc>
            </a:pPr>
            <a:r>
              <a:rPr lang="de-DE" sz="7200" dirty="0">
                <a:solidFill>
                  <a:schemeClr val="bg1"/>
                </a:solidFill>
                <a:latin typeface="+mj-lt"/>
              </a:rPr>
              <a:t>App</a:t>
            </a:r>
          </a:p>
          <a:p>
            <a:pPr algn="ctr">
              <a:lnSpc>
                <a:spcPct val="114000"/>
              </a:lnSpc>
            </a:pPr>
            <a:r>
              <a:rPr lang="de-DE" sz="1200" dirty="0" err="1">
                <a:solidFill>
                  <a:schemeClr val="bg1"/>
                </a:solidFill>
                <a:latin typeface="Sparkasse Rg" panose="020B0504050602020204" pitchFamily="34" charset="0"/>
              </a:rPr>
              <a:t>Lorem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ipsum</a:t>
            </a:r>
            <a:endParaRPr lang="de-DE" sz="1200" dirty="0">
              <a:solidFill>
                <a:schemeClr val="bg1"/>
              </a:solidFill>
              <a:latin typeface="Sparkasse Rg" panose="020B0504050602020204" pitchFamily="34" charset="0"/>
            </a:endParaRPr>
          </a:p>
        </p:txBody>
      </p:sp>
      <p:sp>
        <p:nvSpPr>
          <p:cNvPr id="8" name="Inhaltsplatzhalter 12">
            <a:extLst>
              <a:ext uri="{FF2B5EF4-FFF2-40B4-BE49-F238E27FC236}">
                <a16:creationId xmlns:a16="http://schemas.microsoft.com/office/drawing/2014/main" id="{3D112818-5FEC-3EE2-F2DA-6C3262367692}"/>
              </a:ext>
            </a:extLst>
          </p:cNvPr>
          <p:cNvSpPr txBox="1">
            <a:spLocks/>
          </p:cNvSpPr>
          <p:nvPr/>
        </p:nvSpPr>
        <p:spPr>
          <a:xfrm>
            <a:off x="6486524" y="4006161"/>
            <a:ext cx="5155875" cy="2293039"/>
          </a:xfrm>
          <a:prstGeom prst="rect">
            <a:avLst/>
          </a:prstGeom>
        </p:spPr>
        <p:txBody>
          <a:bodyPr/>
          <a:lstStyle>
            <a:lvl1pPr marL="0" indent="0" algn="l" defTabSz="914400" rtl="0" eaLnBrk="1" latinLnBrk="0" hangingPunct="1">
              <a:lnSpc>
                <a:spcPct val="114000"/>
              </a:lnSpc>
              <a:spcBef>
                <a:spcPts val="1800"/>
              </a:spcBef>
              <a:spcAft>
                <a:spcPts val="0"/>
              </a:spcAft>
              <a:buFontTx/>
              <a:buNone/>
              <a:defRPr sz="13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1"/>
              </a:buClr>
              <a:buSzPct val="120000"/>
              <a:buFontTx/>
              <a:buBlip>
                <a:blip r:embed="rId3">
                  <a:extLst>
                    <a:ext uri="{96DAC541-7B7A-43D3-8B79-37D633B846F1}">
                      <asvg:svgBlip xmlns:asvg="http://schemas.microsoft.com/office/drawing/2016/SVG/main" r:embed="rId4"/>
                    </a:ext>
                  </a:extLst>
                </a:blip>
              </a:buBlip>
              <a:defRPr sz="13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3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3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3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de-DE" dirty="0"/>
              <a:t>Erste Ebene Sparkasse Light 14pt. </a:t>
            </a:r>
            <a:r>
              <a:rPr lang="de-DE" dirty="0" err="1"/>
              <a:t>Sinimenderem</a:t>
            </a:r>
            <a:r>
              <a:rPr lang="de-DE" dirty="0"/>
              <a:t>. Maecenas </a:t>
            </a:r>
            <a:r>
              <a:rPr lang="de-DE" dirty="0" err="1"/>
              <a:t>tempus</a:t>
            </a:r>
            <a:r>
              <a:rPr lang="de-DE" dirty="0"/>
              <a:t>, </a:t>
            </a:r>
            <a:r>
              <a:rPr lang="de-DE" dirty="0" err="1"/>
              <a:t>sit</a:t>
            </a:r>
            <a:r>
              <a:rPr lang="de-DE" dirty="0"/>
              <a:t> </a:t>
            </a:r>
            <a:r>
              <a:rPr lang="de-DE" dirty="0" err="1"/>
              <a:t>tellus</a:t>
            </a:r>
            <a:r>
              <a:rPr lang="de-DE" dirty="0"/>
              <a:t> </a:t>
            </a:r>
            <a:r>
              <a:rPr lang="de-DE" dirty="0" err="1"/>
              <a:t>eget</a:t>
            </a:r>
            <a:r>
              <a:rPr lang="de-DE" dirty="0"/>
              <a:t> </a:t>
            </a:r>
            <a:r>
              <a:rPr lang="de-DE" dirty="0" err="1"/>
              <a:t>condi-mentum</a:t>
            </a:r>
            <a:r>
              <a:rPr lang="de-DE" dirty="0"/>
              <a:t> </a:t>
            </a:r>
            <a:r>
              <a:rPr lang="de-DE" dirty="0" err="1"/>
              <a:t>rhoncus</a:t>
            </a:r>
            <a:r>
              <a:rPr lang="de-DE" dirty="0"/>
              <a:t>, </a:t>
            </a:r>
            <a:r>
              <a:rPr lang="de-DE" dirty="0" err="1"/>
              <a:t>sempus</a:t>
            </a:r>
            <a:r>
              <a:rPr lang="de-DE" dirty="0"/>
              <a:t> quam </a:t>
            </a:r>
            <a:r>
              <a:rPr lang="de-DE" dirty="0" err="1"/>
              <a:t>semper</a:t>
            </a:r>
            <a:r>
              <a:rPr lang="de-DE" dirty="0"/>
              <a:t> </a:t>
            </a:r>
            <a:r>
              <a:rPr lang="de-DE" dirty="0" err="1"/>
              <a:t>libero</a:t>
            </a:r>
            <a:r>
              <a:rPr lang="de-DE" dirty="0"/>
              <a:t>, </a:t>
            </a:r>
            <a:r>
              <a:rPr lang="de-DE" dirty="0" err="1"/>
              <a:t>sit</a:t>
            </a:r>
            <a:r>
              <a:rPr lang="de-DE" dirty="0"/>
              <a:t> </a:t>
            </a:r>
            <a:r>
              <a:rPr lang="de-DE" dirty="0" err="1"/>
              <a:t>amet</a:t>
            </a:r>
            <a:r>
              <a:rPr lang="de-DE" dirty="0"/>
              <a:t> </a:t>
            </a:r>
            <a:r>
              <a:rPr lang="de-DE" dirty="0" err="1"/>
              <a:t>adipiscing</a:t>
            </a:r>
            <a:r>
              <a:rPr lang="de-DE" dirty="0"/>
              <a:t> </a:t>
            </a:r>
            <a:r>
              <a:rPr lang="de-DE" dirty="0" err="1"/>
              <a:t>sem</a:t>
            </a:r>
            <a:r>
              <a:rPr lang="de-DE" dirty="0"/>
              <a:t> </a:t>
            </a:r>
            <a:r>
              <a:rPr lang="de-DE" dirty="0" err="1"/>
              <a:t>neque</a:t>
            </a:r>
            <a:r>
              <a:rPr lang="de-DE" dirty="0"/>
              <a:t>.</a:t>
            </a:r>
          </a:p>
        </p:txBody>
      </p:sp>
      <p:pic>
        <p:nvPicPr>
          <p:cNvPr id="9" name="Grafik 8">
            <a:extLst>
              <a:ext uri="{FF2B5EF4-FFF2-40B4-BE49-F238E27FC236}">
                <a16:creationId xmlns:a16="http://schemas.microsoft.com/office/drawing/2014/main" id="{26FEE7AB-CE5F-44F6-DE51-CD4AAEBA107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379357" y="1608404"/>
            <a:ext cx="2326120" cy="4690796"/>
          </a:xfrm>
          <a:prstGeom prst="rect">
            <a:avLst/>
          </a:prstGeom>
        </p:spPr>
      </p:pic>
    </p:spTree>
    <p:extLst>
      <p:ext uri="{BB962C8B-B14F-4D97-AF65-F5344CB8AC3E}">
        <p14:creationId xmlns:p14="http://schemas.microsoft.com/office/powerpoint/2010/main" val="12851971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Inhaltsplatzhalter 31">
            <a:extLst>
              <a:ext uri="{FF2B5EF4-FFF2-40B4-BE49-F238E27FC236}">
                <a16:creationId xmlns:a16="http://schemas.microsoft.com/office/drawing/2014/main" id="{9733A714-E9B5-F616-89E5-FF43A49421AF}"/>
              </a:ext>
            </a:extLst>
          </p:cNvPr>
          <p:cNvGraphicFramePr>
            <a:graphicFrameLocks noGrp="1"/>
          </p:cNvGraphicFramePr>
          <p:nvPr>
            <p:ph idx="1"/>
            <p:extLst>
              <p:ext uri="{D42A27DB-BD31-4B8C-83A1-F6EECF244321}">
                <p14:modId xmlns:p14="http://schemas.microsoft.com/office/powerpoint/2010/main" val="4156564671"/>
              </p:ext>
            </p:extLst>
          </p:nvPr>
        </p:nvGraphicFramePr>
        <p:xfrm>
          <a:off x="1152525" y="1749426"/>
          <a:ext cx="10490200" cy="4391492"/>
        </p:xfrm>
        <a:graphic>
          <a:graphicData uri="http://schemas.openxmlformats.org/drawingml/2006/chart">
            <c:chart xmlns:c="http://schemas.openxmlformats.org/drawingml/2006/chart" xmlns:r="http://schemas.openxmlformats.org/officeDocument/2006/relationships" r:id="rId3"/>
          </a:graphicData>
        </a:graphic>
      </p:graphicFrame>
      <p:sp>
        <p:nvSpPr>
          <p:cNvPr id="3" name="Foliennummernplatzhalter 2">
            <a:extLst>
              <a:ext uri="{FF2B5EF4-FFF2-40B4-BE49-F238E27FC236}">
                <a16:creationId xmlns:a16="http://schemas.microsoft.com/office/drawing/2014/main" id="{733DE094-3ED2-5ECF-2742-1F3626059AC3}"/>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50</a:t>
            </a:fld>
            <a:endParaRPr lang="de-DE" dirty="0"/>
          </a:p>
        </p:txBody>
      </p:sp>
      <p:sp>
        <p:nvSpPr>
          <p:cNvPr id="9" name="Textplatzhalter 8">
            <a:extLst>
              <a:ext uri="{FF2B5EF4-FFF2-40B4-BE49-F238E27FC236}">
                <a16:creationId xmlns:a16="http://schemas.microsoft.com/office/drawing/2014/main" id="{5A4F462D-5EA5-2A0E-AACF-7188433E38FF}"/>
              </a:ext>
            </a:extLst>
          </p:cNvPr>
          <p:cNvSpPr>
            <a:spLocks noGrp="1"/>
          </p:cNvSpPr>
          <p:nvPr>
            <p:ph type="body" idx="13"/>
          </p:nvPr>
        </p:nvSpPr>
        <p:spPr/>
        <p:txBody>
          <a:bodyPr/>
          <a:lstStyle/>
          <a:p>
            <a:endParaRPr lang="de-DE" dirty="0"/>
          </a:p>
        </p:txBody>
      </p:sp>
      <p:sp>
        <p:nvSpPr>
          <p:cNvPr id="10" name="Textplatzhalter 9">
            <a:extLst>
              <a:ext uri="{FF2B5EF4-FFF2-40B4-BE49-F238E27FC236}">
                <a16:creationId xmlns:a16="http://schemas.microsoft.com/office/drawing/2014/main" id="{F872CF08-F587-86BE-6729-2257B7BA7368}"/>
              </a:ext>
            </a:extLst>
          </p:cNvPr>
          <p:cNvSpPr>
            <a:spLocks noGrp="1"/>
          </p:cNvSpPr>
          <p:nvPr>
            <p:ph type="body" idx="14"/>
          </p:nvPr>
        </p:nvSpPr>
        <p:spPr/>
        <p:txBody>
          <a:bodyPr/>
          <a:lstStyle/>
          <a:p>
            <a:endParaRPr lang="de-DE" dirty="0"/>
          </a:p>
        </p:txBody>
      </p:sp>
      <p:sp>
        <p:nvSpPr>
          <p:cNvPr id="5" name="Fußzeilenplatzhalter 4">
            <a:extLst>
              <a:ext uri="{FF2B5EF4-FFF2-40B4-BE49-F238E27FC236}">
                <a16:creationId xmlns:a16="http://schemas.microsoft.com/office/drawing/2014/main" id="{24F62D2E-644C-EF0E-38A5-092A9621BFC0}"/>
              </a:ext>
            </a:extLst>
          </p:cNvPr>
          <p:cNvSpPr>
            <a:spLocks noGrp="1"/>
          </p:cNvSpPr>
          <p:nvPr>
            <p:ph type="ftr" sz="quarter" idx="16"/>
          </p:nvPr>
        </p:nvSpPr>
        <p:spPr>
          <a:xfrm>
            <a:off x="4528800" y="6408000"/>
            <a:ext cx="7113600" cy="180000"/>
          </a:xfrm>
        </p:spPr>
        <p:txBody>
          <a:bodyPr/>
          <a:lstStyle/>
          <a:p>
            <a:r>
              <a:rPr lang="de-DE"/>
              <a:t>Titel der Präsentation | Name | Ort, Datum</a:t>
            </a:r>
          </a:p>
        </p:txBody>
      </p:sp>
      <p:sp>
        <p:nvSpPr>
          <p:cNvPr id="11" name="Textplatzhalter 10">
            <a:extLst>
              <a:ext uri="{FF2B5EF4-FFF2-40B4-BE49-F238E27FC236}">
                <a16:creationId xmlns:a16="http://schemas.microsoft.com/office/drawing/2014/main" id="{B303176D-0F70-0989-202C-8E7618FBA733}"/>
              </a:ext>
            </a:extLst>
          </p:cNvPr>
          <p:cNvSpPr>
            <a:spLocks noGrp="1"/>
          </p:cNvSpPr>
          <p:nvPr>
            <p:ph type="body" idx="15"/>
          </p:nvPr>
        </p:nvSpPr>
        <p:spPr/>
        <p:txBody>
          <a:bodyPr/>
          <a:lstStyle/>
          <a:p>
            <a:endParaRPr lang="de-DE"/>
          </a:p>
        </p:txBody>
      </p:sp>
      <p:sp>
        <p:nvSpPr>
          <p:cNvPr id="4" name="Titel 3">
            <a:extLst>
              <a:ext uri="{FF2B5EF4-FFF2-40B4-BE49-F238E27FC236}">
                <a16:creationId xmlns:a16="http://schemas.microsoft.com/office/drawing/2014/main" id="{41D5BEE0-1F35-27E7-EA76-9A35B16AEB7E}"/>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5922794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4DBEC881-69ED-10E5-ACE2-954D65C58722}"/>
              </a:ext>
            </a:extLst>
          </p:cNvPr>
          <p:cNvSpPr>
            <a:spLocks noGrp="1"/>
          </p:cNvSpPr>
          <p:nvPr>
            <p:ph type="sldNum" sz="quarter" idx="12"/>
          </p:nvPr>
        </p:nvSpPr>
        <p:spPr/>
        <p:txBody>
          <a:bodyPr/>
          <a:lstStyle/>
          <a:p>
            <a:fld id="{59F716AE-B1C6-41F5-8EFD-31941EDB35D4}" type="slidenum">
              <a:rPr lang="de-DE" smtClean="0"/>
              <a:pPr/>
              <a:t>51</a:t>
            </a:fld>
            <a:endParaRPr lang="de-DE" dirty="0"/>
          </a:p>
        </p:txBody>
      </p:sp>
      <p:sp>
        <p:nvSpPr>
          <p:cNvPr id="2" name="Textplatzhalter 1">
            <a:extLst>
              <a:ext uri="{FF2B5EF4-FFF2-40B4-BE49-F238E27FC236}">
                <a16:creationId xmlns:a16="http://schemas.microsoft.com/office/drawing/2014/main" id="{CD71B608-553C-7DA7-1E66-BD31E99ADC97}"/>
              </a:ext>
            </a:extLst>
          </p:cNvPr>
          <p:cNvSpPr>
            <a:spLocks noGrp="1"/>
          </p:cNvSpPr>
          <p:nvPr>
            <p:ph type="body" idx="13"/>
          </p:nvPr>
        </p:nvSpPr>
        <p:spPr/>
        <p:txBody>
          <a:bodyPr/>
          <a:lstStyle/>
          <a:p>
            <a:endParaRPr lang="de-DE" dirty="0"/>
          </a:p>
        </p:txBody>
      </p:sp>
      <p:sp>
        <p:nvSpPr>
          <p:cNvPr id="4" name="Textplatzhalter 3">
            <a:extLst>
              <a:ext uri="{FF2B5EF4-FFF2-40B4-BE49-F238E27FC236}">
                <a16:creationId xmlns:a16="http://schemas.microsoft.com/office/drawing/2014/main" id="{FCAC2DB0-0814-A362-DABB-0B87E0E43BD7}"/>
              </a:ext>
            </a:extLst>
          </p:cNvPr>
          <p:cNvSpPr>
            <a:spLocks noGrp="1"/>
          </p:cNvSpPr>
          <p:nvPr>
            <p:ph type="body" idx="14"/>
          </p:nvPr>
        </p:nvSpPr>
        <p:spPr/>
        <p:txBody>
          <a:bodyPr/>
          <a:lstStyle/>
          <a:p>
            <a:endParaRPr lang="de-DE" dirty="0"/>
          </a:p>
        </p:txBody>
      </p:sp>
      <p:sp>
        <p:nvSpPr>
          <p:cNvPr id="5" name="Fußzeilenplatzhalter 4">
            <a:extLst>
              <a:ext uri="{FF2B5EF4-FFF2-40B4-BE49-F238E27FC236}">
                <a16:creationId xmlns:a16="http://schemas.microsoft.com/office/drawing/2014/main" id="{24F62D2E-644C-EF0E-38A5-092A9621BFC0}"/>
              </a:ext>
            </a:extLst>
          </p:cNvPr>
          <p:cNvSpPr>
            <a:spLocks noGrp="1"/>
          </p:cNvSpPr>
          <p:nvPr>
            <p:ph type="ftr" sz="quarter" idx="17"/>
          </p:nvPr>
        </p:nvSpPr>
        <p:spPr/>
        <p:txBody>
          <a:bodyPr/>
          <a:lstStyle/>
          <a:p>
            <a:r>
              <a:rPr lang="de-DE"/>
              <a:t>Titel der Präsentation | Name | Ort, Datum</a:t>
            </a:r>
          </a:p>
        </p:txBody>
      </p:sp>
      <p:sp>
        <p:nvSpPr>
          <p:cNvPr id="8" name="Inhaltsplatzhalter 7">
            <a:extLst>
              <a:ext uri="{FF2B5EF4-FFF2-40B4-BE49-F238E27FC236}">
                <a16:creationId xmlns:a16="http://schemas.microsoft.com/office/drawing/2014/main" id="{3B58042D-75F9-4ACD-F66C-EC8131E83DF5}"/>
              </a:ext>
            </a:extLst>
          </p:cNvPr>
          <p:cNvSpPr>
            <a:spLocks noGrp="1"/>
          </p:cNvSpPr>
          <p:nvPr>
            <p:ph idx="1"/>
          </p:nvPr>
        </p:nvSpPr>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graphicFrame>
        <p:nvGraphicFramePr>
          <p:cNvPr id="11" name="Inhaltsplatzhalter 31">
            <a:extLst>
              <a:ext uri="{FF2B5EF4-FFF2-40B4-BE49-F238E27FC236}">
                <a16:creationId xmlns:a16="http://schemas.microsoft.com/office/drawing/2014/main" id="{E0BA4D58-99C9-B5FE-2D1E-F7C166C7DEDB}"/>
              </a:ext>
            </a:extLst>
          </p:cNvPr>
          <p:cNvGraphicFramePr>
            <a:graphicFrameLocks noGrp="1"/>
          </p:cNvGraphicFramePr>
          <p:nvPr>
            <p:ph idx="15"/>
            <p:extLst>
              <p:ext uri="{D42A27DB-BD31-4B8C-83A1-F6EECF244321}">
                <p14:modId xmlns:p14="http://schemas.microsoft.com/office/powerpoint/2010/main" val="4123873146"/>
              </p:ext>
            </p:extLst>
          </p:nvPr>
        </p:nvGraphicFramePr>
        <p:xfrm>
          <a:off x="6486525" y="1565275"/>
          <a:ext cx="5156200" cy="4733925"/>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platzhalter 12">
            <a:extLst>
              <a:ext uri="{FF2B5EF4-FFF2-40B4-BE49-F238E27FC236}">
                <a16:creationId xmlns:a16="http://schemas.microsoft.com/office/drawing/2014/main" id="{0A7B1304-B131-911D-D5E3-2BE63CEB3479}"/>
              </a:ext>
            </a:extLst>
          </p:cNvPr>
          <p:cNvSpPr>
            <a:spLocks noGrp="1"/>
          </p:cNvSpPr>
          <p:nvPr>
            <p:ph type="body" idx="16"/>
          </p:nvPr>
        </p:nvSpPr>
        <p:spPr/>
        <p:txBody>
          <a:bodyPr/>
          <a:lstStyle/>
          <a:p>
            <a:endParaRPr lang="de-DE"/>
          </a:p>
        </p:txBody>
      </p:sp>
      <p:sp>
        <p:nvSpPr>
          <p:cNvPr id="7" name="Titel 6">
            <a:extLst>
              <a:ext uri="{FF2B5EF4-FFF2-40B4-BE49-F238E27FC236}">
                <a16:creationId xmlns:a16="http://schemas.microsoft.com/office/drawing/2014/main" id="{11192687-93CD-1D33-AFAE-4E5D918E2DAF}"/>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41230477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uppieren 31">
            <a:extLst>
              <a:ext uri="{FF2B5EF4-FFF2-40B4-BE49-F238E27FC236}">
                <a16:creationId xmlns:a16="http://schemas.microsoft.com/office/drawing/2014/main" id="{E29AA8A4-FDA3-FF9A-4C07-03D1A2B6FECD}"/>
              </a:ext>
            </a:extLst>
          </p:cNvPr>
          <p:cNvGrpSpPr/>
          <p:nvPr/>
        </p:nvGrpSpPr>
        <p:grpSpPr>
          <a:xfrm>
            <a:off x="3060085" y="1618440"/>
            <a:ext cx="959790" cy="968126"/>
            <a:chOff x="3060085" y="1600422"/>
            <a:chExt cx="959790" cy="968126"/>
          </a:xfrm>
        </p:grpSpPr>
        <p:sp>
          <p:nvSpPr>
            <p:cNvPr id="33" name="Google Shape;1331;p40">
              <a:extLst>
                <a:ext uri="{FF2B5EF4-FFF2-40B4-BE49-F238E27FC236}">
                  <a16:creationId xmlns:a16="http://schemas.microsoft.com/office/drawing/2014/main" id="{FBCE7EB8-69D1-9555-74B0-9F7CF22C66BF}"/>
                </a:ext>
              </a:extLst>
            </p:cNvPr>
            <p:cNvSpPr/>
            <p:nvPr/>
          </p:nvSpPr>
          <p:spPr>
            <a:xfrm>
              <a:off x="3060085" y="2388994"/>
              <a:ext cx="959790" cy="179554"/>
            </a:xfrm>
            <a:custGeom>
              <a:avLst/>
              <a:gdLst/>
              <a:ahLst/>
              <a:cxnLst/>
              <a:rect l="l" t="t" r="r" b="b"/>
              <a:pathLst>
                <a:path w="26230" h="4907" extrusionOk="0">
                  <a:moveTo>
                    <a:pt x="14240" y="1"/>
                  </a:moveTo>
                  <a:lnTo>
                    <a:pt x="0" y="3454"/>
                  </a:lnTo>
                  <a:lnTo>
                    <a:pt x="17657" y="4906"/>
                  </a:lnTo>
                  <a:lnTo>
                    <a:pt x="26230" y="1144"/>
                  </a:lnTo>
                  <a:lnTo>
                    <a:pt x="14240" y="1"/>
                  </a:lnTo>
                  <a:close/>
                </a:path>
              </a:pathLst>
            </a:custGeom>
            <a:solidFill>
              <a:srgbClr val="444444">
                <a:alpha val="5866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4" name="Google Shape;1332;p40">
              <a:extLst>
                <a:ext uri="{FF2B5EF4-FFF2-40B4-BE49-F238E27FC236}">
                  <a16:creationId xmlns:a16="http://schemas.microsoft.com/office/drawing/2014/main" id="{DCDD0ADB-4C09-44BF-13C9-AA3DE0031C7E}"/>
                </a:ext>
              </a:extLst>
            </p:cNvPr>
            <p:cNvSpPr/>
            <p:nvPr/>
          </p:nvSpPr>
          <p:spPr>
            <a:xfrm>
              <a:off x="3060085" y="1600422"/>
              <a:ext cx="959790" cy="830403"/>
            </a:xfrm>
            <a:custGeom>
              <a:avLst/>
              <a:gdLst/>
              <a:ahLst/>
              <a:cxnLst/>
              <a:rect l="l" t="t" r="r" b="b"/>
              <a:pathLst>
                <a:path w="26230" h="22694" extrusionOk="0">
                  <a:moveTo>
                    <a:pt x="13109" y="0"/>
                  </a:moveTo>
                  <a:lnTo>
                    <a:pt x="0" y="22694"/>
                  </a:lnTo>
                  <a:lnTo>
                    <a:pt x="26230" y="22694"/>
                  </a:lnTo>
                  <a:lnTo>
                    <a:pt x="13133"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 name="Gruppieren 34">
            <a:extLst>
              <a:ext uri="{FF2B5EF4-FFF2-40B4-BE49-F238E27FC236}">
                <a16:creationId xmlns:a16="http://schemas.microsoft.com/office/drawing/2014/main" id="{E657931A-7853-236A-75F2-8189135F6A2D}"/>
              </a:ext>
            </a:extLst>
          </p:cNvPr>
          <p:cNvGrpSpPr/>
          <p:nvPr/>
        </p:nvGrpSpPr>
        <p:grpSpPr>
          <a:xfrm>
            <a:off x="2580612" y="2478444"/>
            <a:ext cx="1918704" cy="948951"/>
            <a:chOff x="2580612" y="2515348"/>
            <a:chExt cx="1918704" cy="948951"/>
          </a:xfrm>
        </p:grpSpPr>
        <p:sp>
          <p:nvSpPr>
            <p:cNvPr id="36" name="Google Shape;1337;p40">
              <a:extLst>
                <a:ext uri="{FF2B5EF4-FFF2-40B4-BE49-F238E27FC236}">
                  <a16:creationId xmlns:a16="http://schemas.microsoft.com/office/drawing/2014/main" id="{496E4C88-71E7-BC5E-50ED-88375451316A}"/>
                </a:ext>
              </a:extLst>
            </p:cNvPr>
            <p:cNvSpPr/>
            <p:nvPr/>
          </p:nvSpPr>
          <p:spPr>
            <a:xfrm>
              <a:off x="2580612" y="3281709"/>
              <a:ext cx="1918704" cy="182590"/>
            </a:xfrm>
            <a:custGeom>
              <a:avLst/>
              <a:gdLst/>
              <a:ahLst/>
              <a:cxnLst/>
              <a:rect l="l" t="t" r="r" b="b"/>
              <a:pathLst>
                <a:path w="52436" h="4990" extrusionOk="0">
                  <a:moveTo>
                    <a:pt x="24837" y="1"/>
                  </a:moveTo>
                  <a:lnTo>
                    <a:pt x="0" y="3930"/>
                  </a:lnTo>
                  <a:lnTo>
                    <a:pt x="40744" y="4989"/>
                  </a:lnTo>
                  <a:lnTo>
                    <a:pt x="52436" y="1751"/>
                  </a:lnTo>
                  <a:lnTo>
                    <a:pt x="24837" y="1"/>
                  </a:lnTo>
                  <a:close/>
                </a:path>
              </a:pathLst>
            </a:custGeom>
            <a:solidFill>
              <a:srgbClr val="444444">
                <a:alpha val="5843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7" name="Google Shape;1338;p40">
              <a:extLst>
                <a:ext uri="{FF2B5EF4-FFF2-40B4-BE49-F238E27FC236}">
                  <a16:creationId xmlns:a16="http://schemas.microsoft.com/office/drawing/2014/main" id="{2CAA73A9-A529-4670-1BFD-E3223A13C779}"/>
                </a:ext>
              </a:extLst>
            </p:cNvPr>
            <p:cNvSpPr/>
            <p:nvPr/>
          </p:nvSpPr>
          <p:spPr>
            <a:xfrm>
              <a:off x="2580612" y="2515348"/>
              <a:ext cx="1918704" cy="830403"/>
            </a:xfrm>
            <a:custGeom>
              <a:avLst/>
              <a:gdLst/>
              <a:ahLst/>
              <a:cxnLst/>
              <a:rect l="l" t="t" r="r" b="b"/>
              <a:pathLst>
                <a:path w="52436" h="22694" extrusionOk="0">
                  <a:moveTo>
                    <a:pt x="13097" y="1"/>
                  </a:moveTo>
                  <a:lnTo>
                    <a:pt x="0" y="22694"/>
                  </a:lnTo>
                  <a:lnTo>
                    <a:pt x="52436" y="22694"/>
                  </a:lnTo>
                  <a:lnTo>
                    <a:pt x="39327" y="1"/>
                  </a:lnTo>
                  <a:close/>
                </a:path>
              </a:pathLst>
            </a:cu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 name="Gruppieren 37">
            <a:extLst>
              <a:ext uri="{FF2B5EF4-FFF2-40B4-BE49-F238E27FC236}">
                <a16:creationId xmlns:a16="http://schemas.microsoft.com/office/drawing/2014/main" id="{FCB8933F-BBAB-03B1-410C-8974F3A36A84}"/>
              </a:ext>
            </a:extLst>
          </p:cNvPr>
          <p:cNvGrpSpPr/>
          <p:nvPr/>
        </p:nvGrpSpPr>
        <p:grpSpPr>
          <a:xfrm>
            <a:off x="2101140" y="3334478"/>
            <a:ext cx="2877616" cy="939352"/>
            <a:chOff x="2101140" y="3492564"/>
            <a:chExt cx="2877616" cy="939352"/>
          </a:xfrm>
        </p:grpSpPr>
        <p:sp>
          <p:nvSpPr>
            <p:cNvPr id="39" name="Google Shape;1343;p40">
              <a:extLst>
                <a:ext uri="{FF2B5EF4-FFF2-40B4-BE49-F238E27FC236}">
                  <a16:creationId xmlns:a16="http://schemas.microsoft.com/office/drawing/2014/main" id="{F2487875-7BC8-628A-7721-F4E5927F7167}"/>
                </a:ext>
              </a:extLst>
            </p:cNvPr>
            <p:cNvSpPr/>
            <p:nvPr/>
          </p:nvSpPr>
          <p:spPr>
            <a:xfrm>
              <a:off x="2101140" y="4271397"/>
              <a:ext cx="2877616" cy="160519"/>
            </a:xfrm>
            <a:custGeom>
              <a:avLst/>
              <a:gdLst/>
              <a:ahLst/>
              <a:cxnLst/>
              <a:rect l="l" t="t" r="r" b="b"/>
              <a:pathLst>
                <a:path w="78642" h="7585" extrusionOk="0">
                  <a:moveTo>
                    <a:pt x="34160" y="1"/>
                  </a:moveTo>
                  <a:lnTo>
                    <a:pt x="1" y="5251"/>
                  </a:lnTo>
                  <a:lnTo>
                    <a:pt x="62270" y="7585"/>
                  </a:lnTo>
                  <a:lnTo>
                    <a:pt x="78641" y="2775"/>
                  </a:lnTo>
                  <a:lnTo>
                    <a:pt x="34160" y="1"/>
                  </a:lnTo>
                  <a:close/>
                </a:path>
              </a:pathLst>
            </a:custGeom>
            <a:solidFill>
              <a:srgbClr val="444444">
                <a:alpha val="5843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40" name="Google Shape;1344;p40">
              <a:extLst>
                <a:ext uri="{FF2B5EF4-FFF2-40B4-BE49-F238E27FC236}">
                  <a16:creationId xmlns:a16="http://schemas.microsoft.com/office/drawing/2014/main" id="{0DBC6B80-F263-4A8B-0B50-D1F43C24642D}"/>
                </a:ext>
              </a:extLst>
            </p:cNvPr>
            <p:cNvSpPr/>
            <p:nvPr/>
          </p:nvSpPr>
          <p:spPr>
            <a:xfrm>
              <a:off x="2101140" y="3492564"/>
              <a:ext cx="2877616" cy="830403"/>
            </a:xfrm>
            <a:custGeom>
              <a:avLst/>
              <a:gdLst/>
              <a:ahLst/>
              <a:cxnLst/>
              <a:rect l="l" t="t" r="r" b="b"/>
              <a:pathLst>
                <a:path w="78642" h="22694" extrusionOk="0">
                  <a:moveTo>
                    <a:pt x="13109" y="1"/>
                  </a:moveTo>
                  <a:lnTo>
                    <a:pt x="1" y="22694"/>
                  </a:lnTo>
                  <a:lnTo>
                    <a:pt x="78641" y="22694"/>
                  </a:lnTo>
                  <a:lnTo>
                    <a:pt x="65545"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ruppieren 40">
            <a:extLst>
              <a:ext uri="{FF2B5EF4-FFF2-40B4-BE49-F238E27FC236}">
                <a16:creationId xmlns:a16="http://schemas.microsoft.com/office/drawing/2014/main" id="{48731439-C6EB-C0F9-3762-F72C1116C7AF}"/>
              </a:ext>
            </a:extLst>
          </p:cNvPr>
          <p:cNvGrpSpPr/>
          <p:nvPr/>
        </p:nvGrpSpPr>
        <p:grpSpPr>
          <a:xfrm>
            <a:off x="1621667" y="4193941"/>
            <a:ext cx="3836528" cy="972043"/>
            <a:chOff x="1621667" y="4346519"/>
            <a:chExt cx="3836528" cy="972043"/>
          </a:xfrm>
        </p:grpSpPr>
        <p:sp>
          <p:nvSpPr>
            <p:cNvPr id="42" name="Google Shape;1349;p40">
              <a:extLst>
                <a:ext uri="{FF2B5EF4-FFF2-40B4-BE49-F238E27FC236}">
                  <a16:creationId xmlns:a16="http://schemas.microsoft.com/office/drawing/2014/main" id="{A0A3F347-2826-7A09-0A00-1BA14418CA65}"/>
                </a:ext>
              </a:extLst>
            </p:cNvPr>
            <p:cNvSpPr/>
            <p:nvPr/>
          </p:nvSpPr>
          <p:spPr>
            <a:xfrm>
              <a:off x="1621667" y="5145997"/>
              <a:ext cx="3836528" cy="172565"/>
            </a:xfrm>
            <a:custGeom>
              <a:avLst/>
              <a:gdLst/>
              <a:ahLst/>
              <a:cxnLst/>
              <a:rect l="l" t="t" r="r" b="b"/>
              <a:pathLst>
                <a:path w="104848" h="4716" extrusionOk="0">
                  <a:moveTo>
                    <a:pt x="34672" y="0"/>
                  </a:moveTo>
                  <a:lnTo>
                    <a:pt x="1" y="3334"/>
                  </a:lnTo>
                  <a:lnTo>
                    <a:pt x="83964" y="4715"/>
                  </a:lnTo>
                  <a:lnTo>
                    <a:pt x="104847" y="846"/>
                  </a:lnTo>
                  <a:lnTo>
                    <a:pt x="34672" y="0"/>
                  </a:lnTo>
                  <a:close/>
                </a:path>
              </a:pathLst>
            </a:custGeom>
            <a:solidFill>
              <a:srgbClr val="444444">
                <a:alpha val="580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350;p40">
              <a:extLst>
                <a:ext uri="{FF2B5EF4-FFF2-40B4-BE49-F238E27FC236}">
                  <a16:creationId xmlns:a16="http://schemas.microsoft.com/office/drawing/2014/main" id="{29C03E2D-3CE3-6B4C-413C-0622F43C3E23}"/>
                </a:ext>
              </a:extLst>
            </p:cNvPr>
            <p:cNvSpPr/>
            <p:nvPr/>
          </p:nvSpPr>
          <p:spPr>
            <a:xfrm>
              <a:off x="1621667" y="4346519"/>
              <a:ext cx="3836528" cy="830403"/>
            </a:xfrm>
            <a:custGeom>
              <a:avLst/>
              <a:gdLst/>
              <a:ahLst/>
              <a:cxnLst/>
              <a:rect l="l" t="t" r="r" b="b"/>
              <a:pathLst>
                <a:path w="104848" h="22694" extrusionOk="0">
                  <a:moveTo>
                    <a:pt x="13098" y="0"/>
                  </a:moveTo>
                  <a:lnTo>
                    <a:pt x="1" y="22694"/>
                  </a:lnTo>
                  <a:lnTo>
                    <a:pt x="104847" y="22694"/>
                  </a:lnTo>
                  <a:lnTo>
                    <a:pt x="91738"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 name="Google Shape;1355;p40">
            <a:extLst>
              <a:ext uri="{FF2B5EF4-FFF2-40B4-BE49-F238E27FC236}">
                <a16:creationId xmlns:a16="http://schemas.microsoft.com/office/drawing/2014/main" id="{6E53AF8D-DB67-CA36-F1C8-BB16470214A2}"/>
              </a:ext>
            </a:extLst>
          </p:cNvPr>
          <p:cNvSpPr/>
          <p:nvPr/>
        </p:nvSpPr>
        <p:spPr>
          <a:xfrm>
            <a:off x="1152000" y="5052053"/>
            <a:ext cx="4785598" cy="904785"/>
          </a:xfrm>
          <a:custGeom>
            <a:avLst/>
            <a:gdLst/>
            <a:ahLst/>
            <a:cxnLst/>
            <a:rect l="l" t="t" r="r" b="b"/>
            <a:pathLst>
              <a:path w="131052" h="22694" extrusionOk="0">
                <a:moveTo>
                  <a:pt x="13109" y="0"/>
                </a:moveTo>
                <a:lnTo>
                  <a:pt x="0" y="22693"/>
                </a:lnTo>
                <a:lnTo>
                  <a:pt x="131052" y="22693"/>
                </a:lnTo>
                <a:lnTo>
                  <a:pt x="117955"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52</a:t>
            </a:fld>
            <a:endParaRPr lang="de-DE"/>
          </a:p>
        </p:txBody>
      </p:sp>
      <p:sp>
        <p:nvSpPr>
          <p:cNvPr id="12" name="Textplatzhalter 11">
            <a:extLst>
              <a:ext uri="{FF2B5EF4-FFF2-40B4-BE49-F238E27FC236}">
                <a16:creationId xmlns:a16="http://schemas.microsoft.com/office/drawing/2014/main" id="{EF7E64AC-8987-CA00-77AD-7DDC531C96CA}"/>
              </a:ext>
            </a:extLst>
          </p:cNvPr>
          <p:cNvSpPr>
            <a:spLocks noGrp="1"/>
          </p:cNvSpPr>
          <p:nvPr>
            <p:ph type="body" idx="14"/>
          </p:nvPr>
        </p:nvSpPr>
        <p:spPr/>
        <p:txBody>
          <a:bodyPr/>
          <a:lstStyle/>
          <a:p>
            <a:endParaRPr lang="de-DE" dirty="0"/>
          </a:p>
        </p:txBody>
      </p:sp>
      <p:sp>
        <p:nvSpPr>
          <p:cNvPr id="13" name="Textplatzhalter 12">
            <a:extLst>
              <a:ext uri="{FF2B5EF4-FFF2-40B4-BE49-F238E27FC236}">
                <a16:creationId xmlns:a16="http://schemas.microsoft.com/office/drawing/2014/main" id="{6D4FBD59-634E-960D-60AD-31EAE35C6DE8}"/>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grpSp>
        <p:nvGrpSpPr>
          <p:cNvPr id="45" name="Gruppieren 44">
            <a:extLst>
              <a:ext uri="{FF2B5EF4-FFF2-40B4-BE49-F238E27FC236}">
                <a16:creationId xmlns:a16="http://schemas.microsoft.com/office/drawing/2014/main" id="{17F3CF0B-85C4-2D6B-1584-A486BD1E6260}"/>
              </a:ext>
            </a:extLst>
          </p:cNvPr>
          <p:cNvGrpSpPr/>
          <p:nvPr/>
        </p:nvGrpSpPr>
        <p:grpSpPr>
          <a:xfrm>
            <a:off x="3696723" y="1844419"/>
            <a:ext cx="7056475" cy="430887"/>
            <a:chOff x="3696723" y="1844419"/>
            <a:chExt cx="7056475" cy="430887"/>
          </a:xfrm>
        </p:grpSpPr>
        <p:cxnSp>
          <p:nvCxnSpPr>
            <p:cNvPr id="4" name="Gerade Verbindung 3">
              <a:extLst>
                <a:ext uri="{FF2B5EF4-FFF2-40B4-BE49-F238E27FC236}">
                  <a16:creationId xmlns:a16="http://schemas.microsoft.com/office/drawing/2014/main" id="{4C681436-ACDC-455B-857B-594D8773A58E}"/>
                </a:ext>
              </a:extLst>
            </p:cNvPr>
            <p:cNvCxnSpPr>
              <a:cxnSpLocks/>
            </p:cNvCxnSpPr>
            <p:nvPr/>
          </p:nvCxnSpPr>
          <p:spPr>
            <a:xfrm flipH="1">
              <a:off x="3696723" y="2072649"/>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10" name="Textfeld 9">
              <a:extLst>
                <a:ext uri="{FF2B5EF4-FFF2-40B4-BE49-F238E27FC236}">
                  <a16:creationId xmlns:a16="http://schemas.microsoft.com/office/drawing/2014/main" id="{6986C086-4E69-EDD5-A702-92F99D86B9BF}"/>
                </a:ext>
              </a:extLst>
            </p:cNvPr>
            <p:cNvSpPr txBox="1"/>
            <p:nvPr/>
          </p:nvSpPr>
          <p:spPr>
            <a:xfrm>
              <a:off x="6487200" y="1844419"/>
              <a:ext cx="4265998" cy="430887"/>
            </a:xfrm>
            <a:prstGeom prst="rect">
              <a:avLst/>
            </a:prstGeom>
            <a:noFill/>
          </p:spPr>
          <p:txBody>
            <a:bodyPr wrap="square" lIns="0" tIns="0" rIns="0" bIns="0" rtlCol="0" anchor="ctr">
              <a:spAutoFit/>
            </a:bodyPr>
            <a:lstStyle/>
            <a:p>
              <a:r>
                <a:rPr lang="fr-FR" sz="1400" dirty="0">
                  <a:latin typeface="Sparkasse Medium" panose="020B0603080202020204" pitchFamily="34" charset="77"/>
                </a:rPr>
                <a:t>Topic 01</a:t>
              </a:r>
            </a:p>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endParaRPr lang="de-DE" sz="1400" dirty="0"/>
            </a:p>
          </p:txBody>
        </p:sp>
      </p:grpSp>
      <p:grpSp>
        <p:nvGrpSpPr>
          <p:cNvPr id="46" name="Gruppieren 45">
            <a:extLst>
              <a:ext uri="{FF2B5EF4-FFF2-40B4-BE49-F238E27FC236}">
                <a16:creationId xmlns:a16="http://schemas.microsoft.com/office/drawing/2014/main" id="{56131FD6-7E0D-5136-EA1E-E45B2CC23922}"/>
              </a:ext>
            </a:extLst>
          </p:cNvPr>
          <p:cNvGrpSpPr/>
          <p:nvPr/>
        </p:nvGrpSpPr>
        <p:grpSpPr>
          <a:xfrm>
            <a:off x="3696723" y="2629601"/>
            <a:ext cx="7056475" cy="430887"/>
            <a:chOff x="3696723" y="2629601"/>
            <a:chExt cx="7056475" cy="430887"/>
          </a:xfrm>
        </p:grpSpPr>
        <p:cxnSp>
          <p:nvCxnSpPr>
            <p:cNvPr id="6" name="Gerade Verbindung 5">
              <a:extLst>
                <a:ext uri="{FF2B5EF4-FFF2-40B4-BE49-F238E27FC236}">
                  <a16:creationId xmlns:a16="http://schemas.microsoft.com/office/drawing/2014/main" id="{E23C5425-65C1-26BB-8CDC-CA73F80B318E}"/>
                </a:ext>
              </a:extLst>
            </p:cNvPr>
            <p:cNvCxnSpPr>
              <a:cxnSpLocks/>
            </p:cNvCxnSpPr>
            <p:nvPr/>
          </p:nvCxnSpPr>
          <p:spPr>
            <a:xfrm flipH="1">
              <a:off x="3696723" y="2838653"/>
              <a:ext cx="2610477" cy="0"/>
            </a:xfrm>
            <a:prstGeom prst="line">
              <a:avLst/>
            </a:prstGeom>
            <a:ln w="12700">
              <a:solidFill>
                <a:schemeClr val="tx2"/>
              </a:solidFill>
            </a:ln>
          </p:spPr>
          <p:style>
            <a:lnRef idx="1">
              <a:schemeClr val="dk1"/>
            </a:lnRef>
            <a:fillRef idx="0">
              <a:schemeClr val="dk1"/>
            </a:fillRef>
            <a:effectRef idx="0">
              <a:schemeClr val="dk1"/>
            </a:effectRef>
            <a:fontRef idx="minor">
              <a:schemeClr val="tx1"/>
            </a:fontRef>
          </p:style>
        </p:cxnSp>
        <p:sp>
          <p:nvSpPr>
            <p:cNvPr id="23" name="Textfeld 22">
              <a:extLst>
                <a:ext uri="{FF2B5EF4-FFF2-40B4-BE49-F238E27FC236}">
                  <a16:creationId xmlns:a16="http://schemas.microsoft.com/office/drawing/2014/main" id="{16BF5CCF-8D22-297A-4A29-07A88A850491}"/>
                </a:ext>
              </a:extLst>
            </p:cNvPr>
            <p:cNvSpPr txBox="1"/>
            <p:nvPr/>
          </p:nvSpPr>
          <p:spPr>
            <a:xfrm>
              <a:off x="6487200" y="2629601"/>
              <a:ext cx="4265998" cy="430887"/>
            </a:xfrm>
            <a:prstGeom prst="rect">
              <a:avLst/>
            </a:prstGeom>
            <a:noFill/>
          </p:spPr>
          <p:txBody>
            <a:bodyPr wrap="square" lIns="0" tIns="0" rIns="0" bIns="0" rtlCol="0" anchor="ctr">
              <a:spAutoFit/>
            </a:bodyPr>
            <a:lstStyle/>
            <a:p>
              <a:r>
                <a:rPr lang="fr-FR" sz="1400" dirty="0">
                  <a:solidFill>
                    <a:schemeClr val="tx2"/>
                  </a:solidFill>
                  <a:latin typeface="Sparkasse Medium" panose="020B0603080202020204" pitchFamily="34" charset="77"/>
                </a:rPr>
                <a:t>Topic 02</a:t>
              </a:r>
            </a:p>
            <a:p>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tem pus,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a:t>
              </a:r>
              <a:endParaRPr lang="de-DE" sz="1400" dirty="0">
                <a:solidFill>
                  <a:schemeClr val="tx2"/>
                </a:solidFill>
              </a:endParaRPr>
            </a:p>
          </p:txBody>
        </p:sp>
      </p:grpSp>
      <p:grpSp>
        <p:nvGrpSpPr>
          <p:cNvPr id="47" name="Gruppieren 46">
            <a:extLst>
              <a:ext uri="{FF2B5EF4-FFF2-40B4-BE49-F238E27FC236}">
                <a16:creationId xmlns:a16="http://schemas.microsoft.com/office/drawing/2014/main" id="{D996D078-652E-588A-E619-06AEE90BBC91}"/>
              </a:ext>
            </a:extLst>
          </p:cNvPr>
          <p:cNvGrpSpPr/>
          <p:nvPr/>
        </p:nvGrpSpPr>
        <p:grpSpPr>
          <a:xfrm>
            <a:off x="3696723" y="3514675"/>
            <a:ext cx="7056475" cy="430887"/>
            <a:chOff x="3696723" y="3514675"/>
            <a:chExt cx="7056475" cy="430887"/>
          </a:xfrm>
        </p:grpSpPr>
        <p:cxnSp>
          <p:nvCxnSpPr>
            <p:cNvPr id="7" name="Gerade Verbindung 6">
              <a:extLst>
                <a:ext uri="{FF2B5EF4-FFF2-40B4-BE49-F238E27FC236}">
                  <a16:creationId xmlns:a16="http://schemas.microsoft.com/office/drawing/2014/main" id="{9F2B7C2A-2DA8-BF70-0CD1-AF9C4D8581E8}"/>
                </a:ext>
              </a:extLst>
            </p:cNvPr>
            <p:cNvCxnSpPr>
              <a:cxnSpLocks/>
            </p:cNvCxnSpPr>
            <p:nvPr/>
          </p:nvCxnSpPr>
          <p:spPr>
            <a:xfrm flipH="1">
              <a:off x="3696723" y="3736513"/>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24" name="Textfeld 23">
              <a:extLst>
                <a:ext uri="{FF2B5EF4-FFF2-40B4-BE49-F238E27FC236}">
                  <a16:creationId xmlns:a16="http://schemas.microsoft.com/office/drawing/2014/main" id="{2A9715B4-4EC4-1686-0478-8E67D1435020}"/>
                </a:ext>
              </a:extLst>
            </p:cNvPr>
            <p:cNvSpPr txBox="1"/>
            <p:nvPr/>
          </p:nvSpPr>
          <p:spPr>
            <a:xfrm>
              <a:off x="6487200" y="3514675"/>
              <a:ext cx="4265998" cy="430887"/>
            </a:xfrm>
            <a:prstGeom prst="rect">
              <a:avLst/>
            </a:prstGeom>
            <a:noFill/>
          </p:spPr>
          <p:txBody>
            <a:bodyPr wrap="square" lIns="0" tIns="0" rIns="0" bIns="0" rtlCol="0" anchor="ctr">
              <a:spAutoFit/>
            </a:bodyPr>
            <a:lstStyle/>
            <a:p>
              <a:r>
                <a:rPr lang="fr-FR" sz="1400" dirty="0">
                  <a:solidFill>
                    <a:srgbClr val="BBBBBB"/>
                  </a:solidFill>
                  <a:latin typeface="Sparkasse Medium" panose="020B0603080202020204" pitchFamily="34" charset="77"/>
                </a:rPr>
                <a:t>Topic 03</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grpSp>
        <p:nvGrpSpPr>
          <p:cNvPr id="48" name="Gruppieren 47">
            <a:extLst>
              <a:ext uri="{FF2B5EF4-FFF2-40B4-BE49-F238E27FC236}">
                <a16:creationId xmlns:a16="http://schemas.microsoft.com/office/drawing/2014/main" id="{710EADF8-A206-05D6-69BC-4B38C52040D3}"/>
              </a:ext>
            </a:extLst>
          </p:cNvPr>
          <p:cNvGrpSpPr/>
          <p:nvPr/>
        </p:nvGrpSpPr>
        <p:grpSpPr>
          <a:xfrm>
            <a:off x="3696723" y="4384317"/>
            <a:ext cx="7056475" cy="430887"/>
            <a:chOff x="3696723" y="4384317"/>
            <a:chExt cx="7056475" cy="430887"/>
          </a:xfrm>
        </p:grpSpPr>
        <p:cxnSp>
          <p:nvCxnSpPr>
            <p:cNvPr id="8" name="Gerade Verbindung 7">
              <a:extLst>
                <a:ext uri="{FF2B5EF4-FFF2-40B4-BE49-F238E27FC236}">
                  <a16:creationId xmlns:a16="http://schemas.microsoft.com/office/drawing/2014/main" id="{5C5FEDDF-3618-8EE0-17BC-57D0C72C08C9}"/>
                </a:ext>
              </a:extLst>
            </p:cNvPr>
            <p:cNvCxnSpPr>
              <a:cxnSpLocks/>
            </p:cNvCxnSpPr>
            <p:nvPr/>
          </p:nvCxnSpPr>
          <p:spPr>
            <a:xfrm flipH="1">
              <a:off x="3696723" y="4606155"/>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25" name="Textfeld 24">
              <a:extLst>
                <a:ext uri="{FF2B5EF4-FFF2-40B4-BE49-F238E27FC236}">
                  <a16:creationId xmlns:a16="http://schemas.microsoft.com/office/drawing/2014/main" id="{A90D1EF2-8776-1490-9DF3-94F12FA2B117}"/>
                </a:ext>
              </a:extLst>
            </p:cNvPr>
            <p:cNvSpPr txBox="1"/>
            <p:nvPr/>
          </p:nvSpPr>
          <p:spPr>
            <a:xfrm>
              <a:off x="6487200" y="4384317"/>
              <a:ext cx="4265998" cy="430887"/>
            </a:xfrm>
            <a:prstGeom prst="rect">
              <a:avLst/>
            </a:prstGeom>
            <a:noFill/>
          </p:spPr>
          <p:txBody>
            <a:bodyPr wrap="square" lIns="0" tIns="0" rIns="0" bIns="0" rtlCol="0" anchor="ctr">
              <a:spAutoFit/>
            </a:bodyPr>
            <a:lstStyle/>
            <a:p>
              <a:r>
                <a:rPr lang="fr-FR" sz="1400" dirty="0">
                  <a:solidFill>
                    <a:srgbClr val="BBBBBB"/>
                  </a:solidFill>
                  <a:latin typeface="Sparkasse Medium" panose="020B0603080202020204" pitchFamily="34" charset="77"/>
                </a:rPr>
                <a:t>Topic 04</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grpSp>
        <p:nvGrpSpPr>
          <p:cNvPr id="49" name="Gruppieren 48">
            <a:extLst>
              <a:ext uri="{FF2B5EF4-FFF2-40B4-BE49-F238E27FC236}">
                <a16:creationId xmlns:a16="http://schemas.microsoft.com/office/drawing/2014/main" id="{5F3205EB-213D-66B1-1FA0-2BC176B0B2A9}"/>
              </a:ext>
            </a:extLst>
          </p:cNvPr>
          <p:cNvGrpSpPr/>
          <p:nvPr/>
        </p:nvGrpSpPr>
        <p:grpSpPr>
          <a:xfrm>
            <a:off x="3696723" y="5266744"/>
            <a:ext cx="7056475" cy="430887"/>
            <a:chOff x="3696723" y="5266744"/>
            <a:chExt cx="7056475" cy="430887"/>
          </a:xfrm>
        </p:grpSpPr>
        <p:cxnSp>
          <p:nvCxnSpPr>
            <p:cNvPr id="9" name="Gerade Verbindung 8">
              <a:extLst>
                <a:ext uri="{FF2B5EF4-FFF2-40B4-BE49-F238E27FC236}">
                  <a16:creationId xmlns:a16="http://schemas.microsoft.com/office/drawing/2014/main" id="{3846083B-5F97-F06F-2BB8-38482821362B}"/>
                </a:ext>
              </a:extLst>
            </p:cNvPr>
            <p:cNvCxnSpPr>
              <a:cxnSpLocks/>
            </p:cNvCxnSpPr>
            <p:nvPr/>
          </p:nvCxnSpPr>
          <p:spPr>
            <a:xfrm flipH="1">
              <a:off x="3696723" y="5482191"/>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26" name="Textfeld 25">
              <a:extLst>
                <a:ext uri="{FF2B5EF4-FFF2-40B4-BE49-F238E27FC236}">
                  <a16:creationId xmlns:a16="http://schemas.microsoft.com/office/drawing/2014/main" id="{EDF191CB-0AAC-D46A-B584-968A7B945881}"/>
                </a:ext>
              </a:extLst>
            </p:cNvPr>
            <p:cNvSpPr txBox="1"/>
            <p:nvPr/>
          </p:nvSpPr>
          <p:spPr>
            <a:xfrm>
              <a:off x="6487200" y="5266744"/>
              <a:ext cx="4265998" cy="430887"/>
            </a:xfrm>
            <a:prstGeom prst="rect">
              <a:avLst/>
            </a:prstGeom>
            <a:noFill/>
          </p:spPr>
          <p:txBody>
            <a:bodyPr wrap="square" lIns="0" tIns="0" rIns="0" bIns="0" rtlCol="0" anchor="ctr">
              <a:spAutoFit/>
            </a:bodyPr>
            <a:lstStyle/>
            <a:p>
              <a:r>
                <a:rPr lang="fr-FR" sz="1400" dirty="0">
                  <a:solidFill>
                    <a:srgbClr val="BBBBBB"/>
                  </a:solidFill>
                  <a:latin typeface="Sparkasse Medium" panose="020B0603080202020204" pitchFamily="34" charset="77"/>
                </a:rPr>
                <a:t>Topic 05</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pic>
        <p:nvPicPr>
          <p:cNvPr id="27" name="Grafik 26">
            <a:extLst>
              <a:ext uri="{FF2B5EF4-FFF2-40B4-BE49-F238E27FC236}">
                <a16:creationId xmlns:a16="http://schemas.microsoft.com/office/drawing/2014/main" id="{C6B9AF09-D722-66F4-FA9E-BDFA287273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409907" y="2761826"/>
            <a:ext cx="260146" cy="251175"/>
          </a:xfrm>
          <a:prstGeom prst="rect">
            <a:avLst/>
          </a:prstGeom>
        </p:spPr>
      </p:pic>
      <p:pic>
        <p:nvPicPr>
          <p:cNvPr id="28" name="Grafik 27">
            <a:extLst>
              <a:ext uri="{FF2B5EF4-FFF2-40B4-BE49-F238E27FC236}">
                <a16:creationId xmlns:a16="http://schemas.microsoft.com/office/drawing/2014/main" id="{0BD4EC38-6787-0698-1CFD-EE2D3E8DBCF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409907" y="2026818"/>
            <a:ext cx="260146" cy="251175"/>
          </a:xfrm>
          <a:prstGeom prst="rect">
            <a:avLst/>
          </a:prstGeom>
        </p:spPr>
      </p:pic>
      <p:pic>
        <p:nvPicPr>
          <p:cNvPr id="29" name="Grafik 28">
            <a:extLst>
              <a:ext uri="{FF2B5EF4-FFF2-40B4-BE49-F238E27FC236}">
                <a16:creationId xmlns:a16="http://schemas.microsoft.com/office/drawing/2014/main" id="{D6ACB9FF-7A3E-7EEE-9CD2-69275611C3C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409907" y="3639804"/>
            <a:ext cx="260146" cy="251175"/>
          </a:xfrm>
          <a:prstGeom prst="rect">
            <a:avLst/>
          </a:prstGeom>
        </p:spPr>
      </p:pic>
      <p:pic>
        <p:nvPicPr>
          <p:cNvPr id="31" name="Grafik 30">
            <a:extLst>
              <a:ext uri="{FF2B5EF4-FFF2-40B4-BE49-F238E27FC236}">
                <a16:creationId xmlns:a16="http://schemas.microsoft.com/office/drawing/2014/main" id="{A35273E9-E6DF-00B4-0621-1F819718587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409907" y="5360081"/>
            <a:ext cx="260146" cy="251175"/>
          </a:xfrm>
          <a:prstGeom prst="rect">
            <a:avLst/>
          </a:prstGeom>
        </p:spPr>
      </p:pic>
      <p:pic>
        <p:nvPicPr>
          <p:cNvPr id="30" name="Grafik 29">
            <a:extLst>
              <a:ext uri="{FF2B5EF4-FFF2-40B4-BE49-F238E27FC236}">
                <a16:creationId xmlns:a16="http://schemas.microsoft.com/office/drawing/2014/main" id="{C0327F7C-1FCF-5F76-885D-DD87038500C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409907" y="4480456"/>
            <a:ext cx="260146" cy="251175"/>
          </a:xfrm>
          <a:prstGeom prst="rect">
            <a:avLst/>
          </a:prstGeom>
        </p:spPr>
      </p:pic>
      <p:sp>
        <p:nvSpPr>
          <p:cNvPr id="17" name="Textplatzhalter 16">
            <a:extLst>
              <a:ext uri="{FF2B5EF4-FFF2-40B4-BE49-F238E27FC236}">
                <a16:creationId xmlns:a16="http://schemas.microsoft.com/office/drawing/2014/main" id="{BA9A4E41-A68D-3A56-A2EF-EC8D8FB37793}"/>
              </a:ext>
            </a:extLst>
          </p:cNvPr>
          <p:cNvSpPr>
            <a:spLocks noGrp="1"/>
          </p:cNvSpPr>
          <p:nvPr>
            <p:ph type="body" idx="13"/>
          </p:nvPr>
        </p:nvSpPr>
        <p:spPr/>
        <p:txBody>
          <a:bodyPr/>
          <a:lstStyle/>
          <a:p>
            <a:endParaRPr lang="de-DE" dirty="0"/>
          </a:p>
        </p:txBody>
      </p:sp>
      <p:sp>
        <p:nvSpPr>
          <p:cNvPr id="19" name="Titel 18">
            <a:extLst>
              <a:ext uri="{FF2B5EF4-FFF2-40B4-BE49-F238E27FC236}">
                <a16:creationId xmlns:a16="http://schemas.microsoft.com/office/drawing/2014/main" id="{E33B2DCC-6CC8-F9CB-803C-0A2EAE857745}"/>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18284994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Gruppieren 69">
            <a:extLst>
              <a:ext uri="{FF2B5EF4-FFF2-40B4-BE49-F238E27FC236}">
                <a16:creationId xmlns:a16="http://schemas.microsoft.com/office/drawing/2014/main" id="{819380B2-4DD9-6A01-A555-1A464D5EE259}"/>
              </a:ext>
            </a:extLst>
          </p:cNvPr>
          <p:cNvGrpSpPr/>
          <p:nvPr/>
        </p:nvGrpSpPr>
        <p:grpSpPr>
          <a:xfrm>
            <a:off x="3696723" y="1882784"/>
            <a:ext cx="7056475" cy="430887"/>
            <a:chOff x="3696723" y="1844419"/>
            <a:chExt cx="7056475" cy="430887"/>
          </a:xfrm>
        </p:grpSpPr>
        <p:cxnSp>
          <p:nvCxnSpPr>
            <p:cNvPr id="32" name="Gerade Verbindung 31">
              <a:extLst>
                <a:ext uri="{FF2B5EF4-FFF2-40B4-BE49-F238E27FC236}">
                  <a16:creationId xmlns:a16="http://schemas.microsoft.com/office/drawing/2014/main" id="{3B9E5432-6213-5B23-18E5-5DBC4EB82D35}"/>
                </a:ext>
              </a:extLst>
            </p:cNvPr>
            <p:cNvCxnSpPr>
              <a:cxnSpLocks/>
            </p:cNvCxnSpPr>
            <p:nvPr/>
          </p:nvCxnSpPr>
          <p:spPr>
            <a:xfrm flipH="1">
              <a:off x="3696723" y="2072649"/>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50" name="Textfeld 49">
              <a:extLst>
                <a:ext uri="{FF2B5EF4-FFF2-40B4-BE49-F238E27FC236}">
                  <a16:creationId xmlns:a16="http://schemas.microsoft.com/office/drawing/2014/main" id="{021EE834-5FD2-8C15-6CD2-D85CF86C8C12}"/>
                </a:ext>
              </a:extLst>
            </p:cNvPr>
            <p:cNvSpPr txBox="1"/>
            <p:nvPr/>
          </p:nvSpPr>
          <p:spPr>
            <a:xfrm>
              <a:off x="6487200" y="1844419"/>
              <a:ext cx="4265998" cy="430887"/>
            </a:xfrm>
            <a:prstGeom prst="rect">
              <a:avLst/>
            </a:prstGeom>
            <a:noFill/>
          </p:spPr>
          <p:txBody>
            <a:bodyPr wrap="square" lIns="0" tIns="0" rIns="0" bIns="0" rtlCol="0" anchor="ctr">
              <a:spAutoFit/>
            </a:bodyPr>
            <a:lstStyle/>
            <a:p>
              <a:r>
                <a:rPr lang="fr-FR" sz="1400" dirty="0">
                  <a:solidFill>
                    <a:srgbClr val="009864"/>
                  </a:solidFill>
                  <a:latin typeface="Sparkasse Medium" panose="020B0603080202020204" pitchFamily="34" charset="77"/>
                </a:rPr>
                <a:t>Topic 01</a:t>
              </a:r>
            </a:p>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endParaRPr lang="de-DE" sz="1400" dirty="0"/>
            </a:p>
          </p:txBody>
        </p:sp>
      </p:grpSp>
      <p:grpSp>
        <p:nvGrpSpPr>
          <p:cNvPr id="69" name="Gruppieren 68">
            <a:extLst>
              <a:ext uri="{FF2B5EF4-FFF2-40B4-BE49-F238E27FC236}">
                <a16:creationId xmlns:a16="http://schemas.microsoft.com/office/drawing/2014/main" id="{E9BD89E6-72C4-A8B0-1E3E-C3A7DEFA63F8}"/>
              </a:ext>
            </a:extLst>
          </p:cNvPr>
          <p:cNvGrpSpPr/>
          <p:nvPr/>
        </p:nvGrpSpPr>
        <p:grpSpPr>
          <a:xfrm>
            <a:off x="3696723" y="2770277"/>
            <a:ext cx="7056475" cy="430887"/>
            <a:chOff x="3696723" y="2629601"/>
            <a:chExt cx="7056475" cy="430887"/>
          </a:xfrm>
        </p:grpSpPr>
        <p:cxnSp>
          <p:nvCxnSpPr>
            <p:cNvPr id="33" name="Gerade Verbindung 32">
              <a:extLst>
                <a:ext uri="{FF2B5EF4-FFF2-40B4-BE49-F238E27FC236}">
                  <a16:creationId xmlns:a16="http://schemas.microsoft.com/office/drawing/2014/main" id="{677C72F1-003E-B4DC-30CB-9FCE32C63765}"/>
                </a:ext>
              </a:extLst>
            </p:cNvPr>
            <p:cNvCxnSpPr>
              <a:cxnSpLocks/>
            </p:cNvCxnSpPr>
            <p:nvPr/>
          </p:nvCxnSpPr>
          <p:spPr>
            <a:xfrm flipH="1">
              <a:off x="3696723" y="2838653"/>
              <a:ext cx="2610477" cy="0"/>
            </a:xfrm>
            <a:prstGeom prst="line">
              <a:avLst/>
            </a:prstGeom>
            <a:ln w="12700">
              <a:solidFill>
                <a:schemeClr val="tx2"/>
              </a:solidFill>
            </a:ln>
          </p:spPr>
          <p:style>
            <a:lnRef idx="1">
              <a:schemeClr val="dk1"/>
            </a:lnRef>
            <a:fillRef idx="0">
              <a:schemeClr val="dk1"/>
            </a:fillRef>
            <a:effectRef idx="0">
              <a:schemeClr val="dk1"/>
            </a:effectRef>
            <a:fontRef idx="minor">
              <a:schemeClr val="tx1"/>
            </a:fontRef>
          </p:style>
        </p:cxnSp>
        <p:sp>
          <p:nvSpPr>
            <p:cNvPr id="51" name="Textfeld 50">
              <a:extLst>
                <a:ext uri="{FF2B5EF4-FFF2-40B4-BE49-F238E27FC236}">
                  <a16:creationId xmlns:a16="http://schemas.microsoft.com/office/drawing/2014/main" id="{261C9B7F-9C79-1245-7204-2C4554697BBC}"/>
                </a:ext>
              </a:extLst>
            </p:cNvPr>
            <p:cNvSpPr txBox="1"/>
            <p:nvPr/>
          </p:nvSpPr>
          <p:spPr>
            <a:xfrm>
              <a:off x="6487200" y="2629601"/>
              <a:ext cx="4265998" cy="430887"/>
            </a:xfrm>
            <a:prstGeom prst="rect">
              <a:avLst/>
            </a:prstGeom>
            <a:noFill/>
          </p:spPr>
          <p:txBody>
            <a:bodyPr wrap="square" lIns="0" tIns="0" rIns="0" bIns="0" rtlCol="0" anchor="ctr">
              <a:spAutoFit/>
            </a:bodyPr>
            <a:lstStyle/>
            <a:p>
              <a:r>
                <a:rPr lang="fr-FR" sz="1400" dirty="0">
                  <a:solidFill>
                    <a:srgbClr val="2C57D2"/>
                  </a:solidFill>
                  <a:latin typeface="Sparkasse Medium" panose="020B0603080202020204" pitchFamily="34" charset="77"/>
                </a:rPr>
                <a:t>Topic 02</a:t>
              </a:r>
            </a:p>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endParaRPr lang="de-DE" sz="1400" dirty="0"/>
            </a:p>
          </p:txBody>
        </p:sp>
      </p:grpSp>
      <p:grpSp>
        <p:nvGrpSpPr>
          <p:cNvPr id="68" name="Gruppieren 67">
            <a:extLst>
              <a:ext uri="{FF2B5EF4-FFF2-40B4-BE49-F238E27FC236}">
                <a16:creationId xmlns:a16="http://schemas.microsoft.com/office/drawing/2014/main" id="{B4BC39A5-06D5-0A24-5F41-E1C24A822B38}"/>
              </a:ext>
            </a:extLst>
          </p:cNvPr>
          <p:cNvGrpSpPr/>
          <p:nvPr/>
        </p:nvGrpSpPr>
        <p:grpSpPr>
          <a:xfrm>
            <a:off x="3696723" y="3636167"/>
            <a:ext cx="7056475" cy="430887"/>
            <a:chOff x="3696723" y="3514675"/>
            <a:chExt cx="7056475" cy="430887"/>
          </a:xfrm>
        </p:grpSpPr>
        <p:cxnSp>
          <p:nvCxnSpPr>
            <p:cNvPr id="34" name="Gerade Verbindung 33">
              <a:extLst>
                <a:ext uri="{FF2B5EF4-FFF2-40B4-BE49-F238E27FC236}">
                  <a16:creationId xmlns:a16="http://schemas.microsoft.com/office/drawing/2014/main" id="{282B6F19-0992-8314-F554-921371D48D3C}"/>
                </a:ext>
              </a:extLst>
            </p:cNvPr>
            <p:cNvCxnSpPr>
              <a:cxnSpLocks/>
            </p:cNvCxnSpPr>
            <p:nvPr/>
          </p:nvCxnSpPr>
          <p:spPr>
            <a:xfrm flipH="1">
              <a:off x="3696723" y="3736513"/>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52" name="Textfeld 51">
              <a:extLst>
                <a:ext uri="{FF2B5EF4-FFF2-40B4-BE49-F238E27FC236}">
                  <a16:creationId xmlns:a16="http://schemas.microsoft.com/office/drawing/2014/main" id="{E9CBC11E-A25B-F3EA-7008-72F228AE54C8}"/>
                </a:ext>
              </a:extLst>
            </p:cNvPr>
            <p:cNvSpPr txBox="1"/>
            <p:nvPr/>
          </p:nvSpPr>
          <p:spPr>
            <a:xfrm>
              <a:off x="6487200" y="3514675"/>
              <a:ext cx="4265998" cy="430887"/>
            </a:xfrm>
            <a:prstGeom prst="rect">
              <a:avLst/>
            </a:prstGeom>
            <a:noFill/>
          </p:spPr>
          <p:txBody>
            <a:bodyPr wrap="square" lIns="0" tIns="0" rIns="0" bIns="0" rtlCol="0" anchor="ctr">
              <a:spAutoFit/>
            </a:bodyPr>
            <a:lstStyle/>
            <a:p>
              <a:r>
                <a:rPr lang="fr-FR" sz="1400" dirty="0">
                  <a:solidFill>
                    <a:srgbClr val="9B348E"/>
                  </a:solidFill>
                  <a:latin typeface="Sparkasse Medium" panose="020B0603080202020204" pitchFamily="34" charset="77"/>
                </a:rPr>
                <a:t>Topic 03</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grpSp>
        <p:nvGrpSpPr>
          <p:cNvPr id="67" name="Gruppieren 66">
            <a:extLst>
              <a:ext uri="{FF2B5EF4-FFF2-40B4-BE49-F238E27FC236}">
                <a16:creationId xmlns:a16="http://schemas.microsoft.com/office/drawing/2014/main" id="{5369DE97-5211-D9B8-7E9F-9747B2B2DE8F}"/>
              </a:ext>
            </a:extLst>
          </p:cNvPr>
          <p:cNvGrpSpPr/>
          <p:nvPr/>
        </p:nvGrpSpPr>
        <p:grpSpPr>
          <a:xfrm>
            <a:off x="3696723" y="4493023"/>
            <a:ext cx="7056475" cy="430887"/>
            <a:chOff x="3696723" y="4384317"/>
            <a:chExt cx="7056475" cy="430887"/>
          </a:xfrm>
        </p:grpSpPr>
        <p:cxnSp>
          <p:nvCxnSpPr>
            <p:cNvPr id="35" name="Gerade Verbindung 34">
              <a:extLst>
                <a:ext uri="{FF2B5EF4-FFF2-40B4-BE49-F238E27FC236}">
                  <a16:creationId xmlns:a16="http://schemas.microsoft.com/office/drawing/2014/main" id="{766D5E11-BB43-9030-59AA-FBCF8E917B59}"/>
                </a:ext>
              </a:extLst>
            </p:cNvPr>
            <p:cNvCxnSpPr>
              <a:cxnSpLocks/>
            </p:cNvCxnSpPr>
            <p:nvPr/>
          </p:nvCxnSpPr>
          <p:spPr>
            <a:xfrm flipH="1">
              <a:off x="3696723" y="4606155"/>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53" name="Textfeld 52">
              <a:extLst>
                <a:ext uri="{FF2B5EF4-FFF2-40B4-BE49-F238E27FC236}">
                  <a16:creationId xmlns:a16="http://schemas.microsoft.com/office/drawing/2014/main" id="{8B0E1798-4FBA-593B-66F6-B49CAD65B628}"/>
                </a:ext>
              </a:extLst>
            </p:cNvPr>
            <p:cNvSpPr txBox="1"/>
            <p:nvPr/>
          </p:nvSpPr>
          <p:spPr>
            <a:xfrm>
              <a:off x="6487200" y="4384317"/>
              <a:ext cx="4265998" cy="430887"/>
            </a:xfrm>
            <a:prstGeom prst="rect">
              <a:avLst/>
            </a:prstGeom>
            <a:noFill/>
          </p:spPr>
          <p:txBody>
            <a:bodyPr wrap="square" lIns="0" tIns="0" rIns="0" bIns="0" rtlCol="0" anchor="ctr">
              <a:spAutoFit/>
            </a:bodyPr>
            <a:lstStyle/>
            <a:p>
              <a:r>
                <a:rPr lang="fr-FR" sz="1400" dirty="0">
                  <a:solidFill>
                    <a:srgbClr val="FF8F00"/>
                  </a:solidFill>
                  <a:latin typeface="Sparkasse Medium" panose="020B0603080202020204" pitchFamily="34" charset="77"/>
                </a:rPr>
                <a:t>Topic 04</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grpSp>
        <p:nvGrpSpPr>
          <p:cNvPr id="66" name="Gruppieren 65">
            <a:extLst>
              <a:ext uri="{FF2B5EF4-FFF2-40B4-BE49-F238E27FC236}">
                <a16:creationId xmlns:a16="http://schemas.microsoft.com/office/drawing/2014/main" id="{213A1F9B-ECC6-9FD8-56BC-7A82198A5CD7}"/>
              </a:ext>
            </a:extLst>
          </p:cNvPr>
          <p:cNvGrpSpPr/>
          <p:nvPr/>
        </p:nvGrpSpPr>
        <p:grpSpPr>
          <a:xfrm>
            <a:off x="3696723" y="5337078"/>
            <a:ext cx="7056475" cy="430887"/>
            <a:chOff x="3696723" y="5266744"/>
            <a:chExt cx="7056475" cy="430887"/>
          </a:xfrm>
        </p:grpSpPr>
        <p:cxnSp>
          <p:nvCxnSpPr>
            <p:cNvPr id="36" name="Gerade Verbindung 35">
              <a:extLst>
                <a:ext uri="{FF2B5EF4-FFF2-40B4-BE49-F238E27FC236}">
                  <a16:creationId xmlns:a16="http://schemas.microsoft.com/office/drawing/2014/main" id="{4B642F1F-5E5B-4605-8944-56E1F6A6AE98}"/>
                </a:ext>
              </a:extLst>
            </p:cNvPr>
            <p:cNvCxnSpPr>
              <a:cxnSpLocks/>
            </p:cNvCxnSpPr>
            <p:nvPr/>
          </p:nvCxnSpPr>
          <p:spPr>
            <a:xfrm flipH="1">
              <a:off x="3696723" y="5482191"/>
              <a:ext cx="2610477"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54" name="Textfeld 53">
              <a:extLst>
                <a:ext uri="{FF2B5EF4-FFF2-40B4-BE49-F238E27FC236}">
                  <a16:creationId xmlns:a16="http://schemas.microsoft.com/office/drawing/2014/main" id="{F5E2E810-B878-89C7-1061-4D68373EFC4F}"/>
                </a:ext>
              </a:extLst>
            </p:cNvPr>
            <p:cNvSpPr txBox="1"/>
            <p:nvPr/>
          </p:nvSpPr>
          <p:spPr>
            <a:xfrm>
              <a:off x="6487200" y="5266744"/>
              <a:ext cx="4265998" cy="430887"/>
            </a:xfrm>
            <a:prstGeom prst="rect">
              <a:avLst/>
            </a:prstGeom>
            <a:noFill/>
          </p:spPr>
          <p:txBody>
            <a:bodyPr wrap="square" lIns="0" tIns="0" rIns="0" bIns="0" rtlCol="0" anchor="ctr">
              <a:spAutoFit/>
            </a:bodyPr>
            <a:lstStyle/>
            <a:p>
              <a:r>
                <a:rPr lang="fr-FR" sz="1400" dirty="0">
                  <a:solidFill>
                    <a:srgbClr val="FFC900"/>
                  </a:solidFill>
                  <a:latin typeface="Sparkasse Medium" panose="020B0603080202020204" pitchFamily="34" charset="77"/>
                </a:rPr>
                <a:t>Topic 05</a:t>
              </a:r>
            </a:p>
            <a:p>
              <a:r>
                <a:rPr lang="fr-FR" sz="1400" dirty="0">
                  <a:solidFill>
                    <a:srgbClr val="BBBBBB"/>
                  </a:solidFill>
                </a:rPr>
                <a:t>Lorem </a:t>
              </a:r>
              <a:r>
                <a:rPr lang="fr-FR" sz="1400" dirty="0" err="1">
                  <a:solidFill>
                    <a:srgbClr val="BBBBBB"/>
                  </a:solidFill>
                </a:rPr>
                <a:t>Lt</a:t>
              </a:r>
              <a:r>
                <a:rPr lang="fr-FR" sz="1400" dirty="0">
                  <a:solidFill>
                    <a:srgbClr val="BBBBBB"/>
                  </a:solidFill>
                </a:rPr>
                <a:t> 14pt </a:t>
              </a:r>
              <a:r>
                <a:rPr lang="fr-FR" sz="1400" dirty="0" err="1">
                  <a:solidFill>
                    <a:srgbClr val="BBBBBB"/>
                  </a:solidFill>
                </a:rPr>
                <a:t>Maecenas</a:t>
              </a:r>
              <a:r>
                <a:rPr lang="fr-FR" sz="1400" dirty="0">
                  <a:solidFill>
                    <a:srgbClr val="BBBBBB"/>
                  </a:solidFill>
                </a:rPr>
                <a:t> tem pus, </a:t>
              </a:r>
              <a:r>
                <a:rPr lang="fr-FR" sz="1400" dirty="0" err="1">
                  <a:solidFill>
                    <a:srgbClr val="BBBBBB"/>
                  </a:solidFill>
                </a:rPr>
                <a:t>tellus</a:t>
              </a:r>
              <a:r>
                <a:rPr lang="fr-FR" sz="1400" dirty="0">
                  <a:solidFill>
                    <a:srgbClr val="BBBBBB"/>
                  </a:solidFill>
                </a:rPr>
                <a:t> </a:t>
              </a:r>
              <a:r>
                <a:rPr lang="fr-FR" sz="1400" dirty="0" err="1">
                  <a:solidFill>
                    <a:srgbClr val="BBBBBB"/>
                  </a:solidFill>
                </a:rPr>
                <a:t>eget</a:t>
              </a:r>
              <a:r>
                <a:rPr lang="fr-FR" sz="1400" dirty="0">
                  <a:solidFill>
                    <a:srgbClr val="BBBBBB"/>
                  </a:solidFill>
                </a:rPr>
                <a:t> </a:t>
              </a:r>
              <a:r>
                <a:rPr lang="fr-FR" sz="1400" dirty="0" err="1">
                  <a:solidFill>
                    <a:srgbClr val="BBBBBB"/>
                  </a:solidFill>
                </a:rPr>
                <a:t>condim</a:t>
              </a:r>
              <a:endParaRPr lang="de-DE" sz="1400" dirty="0">
                <a:solidFill>
                  <a:srgbClr val="BBBBBB"/>
                </a:solidFill>
              </a:endParaRPr>
            </a:p>
          </p:txBody>
        </p:sp>
      </p:gr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53</a:t>
            </a:fld>
            <a:endParaRPr lang="de-DE"/>
          </a:p>
        </p:txBody>
      </p:sp>
      <p:sp>
        <p:nvSpPr>
          <p:cNvPr id="4" name="Textplatzhalter 3">
            <a:extLst>
              <a:ext uri="{FF2B5EF4-FFF2-40B4-BE49-F238E27FC236}">
                <a16:creationId xmlns:a16="http://schemas.microsoft.com/office/drawing/2014/main" id="{F28B0276-4E1D-5028-EBD8-A10DC974A2D2}"/>
              </a:ext>
            </a:extLst>
          </p:cNvPr>
          <p:cNvSpPr>
            <a:spLocks noGrp="1"/>
          </p:cNvSpPr>
          <p:nvPr>
            <p:ph type="body" idx="14"/>
          </p:nvPr>
        </p:nvSpPr>
        <p:spPr/>
        <p:txBody>
          <a:bodyPr/>
          <a:lstStyle/>
          <a:p>
            <a:endParaRPr lang="de-DE" dirty="0"/>
          </a:p>
        </p:txBody>
      </p:sp>
      <p:sp>
        <p:nvSpPr>
          <p:cNvPr id="6" name="Textplatzhalter 5">
            <a:extLst>
              <a:ext uri="{FF2B5EF4-FFF2-40B4-BE49-F238E27FC236}">
                <a16:creationId xmlns:a16="http://schemas.microsoft.com/office/drawing/2014/main" id="{658AB980-BC7E-5563-A181-33B80237C191}"/>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grpSp>
        <p:nvGrpSpPr>
          <p:cNvPr id="37" name="Gruppieren 36">
            <a:extLst>
              <a:ext uri="{FF2B5EF4-FFF2-40B4-BE49-F238E27FC236}">
                <a16:creationId xmlns:a16="http://schemas.microsoft.com/office/drawing/2014/main" id="{73E80050-3182-7431-B6DD-62F80B8BA5CF}"/>
              </a:ext>
            </a:extLst>
          </p:cNvPr>
          <p:cNvGrpSpPr/>
          <p:nvPr/>
        </p:nvGrpSpPr>
        <p:grpSpPr>
          <a:xfrm rot="10800000">
            <a:off x="3069723" y="4988712"/>
            <a:ext cx="959790" cy="968126"/>
            <a:chOff x="3060085" y="1600422"/>
            <a:chExt cx="959790" cy="968126"/>
          </a:xfrm>
        </p:grpSpPr>
        <p:sp>
          <p:nvSpPr>
            <p:cNvPr id="38" name="Google Shape;1331;p40">
              <a:extLst>
                <a:ext uri="{FF2B5EF4-FFF2-40B4-BE49-F238E27FC236}">
                  <a16:creationId xmlns:a16="http://schemas.microsoft.com/office/drawing/2014/main" id="{ACDF35E2-0BE0-96F6-E2D5-5F11C1E705A3}"/>
                </a:ext>
              </a:extLst>
            </p:cNvPr>
            <p:cNvSpPr/>
            <p:nvPr/>
          </p:nvSpPr>
          <p:spPr>
            <a:xfrm>
              <a:off x="3060085" y="2388994"/>
              <a:ext cx="959790" cy="179554"/>
            </a:xfrm>
            <a:custGeom>
              <a:avLst/>
              <a:gdLst/>
              <a:ahLst/>
              <a:cxnLst/>
              <a:rect l="l" t="t" r="r" b="b"/>
              <a:pathLst>
                <a:path w="26230" h="4907" extrusionOk="0">
                  <a:moveTo>
                    <a:pt x="14240" y="1"/>
                  </a:moveTo>
                  <a:lnTo>
                    <a:pt x="0" y="3454"/>
                  </a:lnTo>
                  <a:lnTo>
                    <a:pt x="17657" y="4906"/>
                  </a:lnTo>
                  <a:lnTo>
                    <a:pt x="26230" y="1144"/>
                  </a:lnTo>
                  <a:lnTo>
                    <a:pt x="14240" y="1"/>
                  </a:lnTo>
                  <a:close/>
                </a:path>
              </a:pathLst>
            </a:custGeom>
            <a:solidFill>
              <a:srgbClr val="444444">
                <a:alpha val="5866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9" name="Google Shape;1332;p40">
              <a:extLst>
                <a:ext uri="{FF2B5EF4-FFF2-40B4-BE49-F238E27FC236}">
                  <a16:creationId xmlns:a16="http://schemas.microsoft.com/office/drawing/2014/main" id="{6159F2F2-65EB-D585-F4EA-3B108F5D2049}"/>
                </a:ext>
              </a:extLst>
            </p:cNvPr>
            <p:cNvSpPr/>
            <p:nvPr/>
          </p:nvSpPr>
          <p:spPr>
            <a:xfrm>
              <a:off x="3060085" y="1600422"/>
              <a:ext cx="959790" cy="830403"/>
            </a:xfrm>
            <a:custGeom>
              <a:avLst/>
              <a:gdLst/>
              <a:ahLst/>
              <a:cxnLst/>
              <a:rect l="l" t="t" r="r" b="b"/>
              <a:pathLst>
                <a:path w="26230" h="22694" extrusionOk="0">
                  <a:moveTo>
                    <a:pt x="13109" y="0"/>
                  </a:moveTo>
                  <a:lnTo>
                    <a:pt x="0" y="22694"/>
                  </a:lnTo>
                  <a:lnTo>
                    <a:pt x="26230" y="22694"/>
                  </a:lnTo>
                  <a:lnTo>
                    <a:pt x="13133" y="0"/>
                  </a:lnTo>
                  <a:close/>
                </a:path>
              </a:pathLst>
            </a:custGeom>
            <a:solidFill>
              <a:srgbClr val="FFC9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0" name="Gruppieren 39">
            <a:extLst>
              <a:ext uri="{FF2B5EF4-FFF2-40B4-BE49-F238E27FC236}">
                <a16:creationId xmlns:a16="http://schemas.microsoft.com/office/drawing/2014/main" id="{059152D0-FC83-85F3-3C64-CAD2AF7A7A32}"/>
              </a:ext>
            </a:extLst>
          </p:cNvPr>
          <p:cNvGrpSpPr/>
          <p:nvPr/>
        </p:nvGrpSpPr>
        <p:grpSpPr>
          <a:xfrm rot="10800000">
            <a:off x="2590282" y="4147883"/>
            <a:ext cx="1918704" cy="948951"/>
            <a:chOff x="2580612" y="2515348"/>
            <a:chExt cx="1918704" cy="948951"/>
          </a:xfrm>
        </p:grpSpPr>
        <p:sp>
          <p:nvSpPr>
            <p:cNvPr id="41" name="Google Shape;1337;p40">
              <a:extLst>
                <a:ext uri="{FF2B5EF4-FFF2-40B4-BE49-F238E27FC236}">
                  <a16:creationId xmlns:a16="http://schemas.microsoft.com/office/drawing/2014/main" id="{C917C6BC-D17D-41D5-7822-7CC0C3BD9374}"/>
                </a:ext>
              </a:extLst>
            </p:cNvPr>
            <p:cNvSpPr/>
            <p:nvPr/>
          </p:nvSpPr>
          <p:spPr>
            <a:xfrm>
              <a:off x="2580612" y="3281709"/>
              <a:ext cx="1918704" cy="182590"/>
            </a:xfrm>
            <a:custGeom>
              <a:avLst/>
              <a:gdLst/>
              <a:ahLst/>
              <a:cxnLst/>
              <a:rect l="l" t="t" r="r" b="b"/>
              <a:pathLst>
                <a:path w="52436" h="4990" extrusionOk="0">
                  <a:moveTo>
                    <a:pt x="24837" y="1"/>
                  </a:moveTo>
                  <a:lnTo>
                    <a:pt x="0" y="3930"/>
                  </a:lnTo>
                  <a:lnTo>
                    <a:pt x="40744" y="4989"/>
                  </a:lnTo>
                  <a:lnTo>
                    <a:pt x="52436" y="1751"/>
                  </a:lnTo>
                  <a:lnTo>
                    <a:pt x="24837" y="1"/>
                  </a:lnTo>
                  <a:close/>
                </a:path>
              </a:pathLst>
            </a:custGeom>
            <a:solidFill>
              <a:srgbClr val="444444">
                <a:alpha val="5843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42" name="Google Shape;1338;p40">
              <a:extLst>
                <a:ext uri="{FF2B5EF4-FFF2-40B4-BE49-F238E27FC236}">
                  <a16:creationId xmlns:a16="http://schemas.microsoft.com/office/drawing/2014/main" id="{2CA477FD-C588-376F-8CEF-FBA0AB539C94}"/>
                </a:ext>
              </a:extLst>
            </p:cNvPr>
            <p:cNvSpPr/>
            <p:nvPr/>
          </p:nvSpPr>
          <p:spPr>
            <a:xfrm>
              <a:off x="2580612" y="2515348"/>
              <a:ext cx="1918704" cy="830403"/>
            </a:xfrm>
            <a:custGeom>
              <a:avLst/>
              <a:gdLst/>
              <a:ahLst/>
              <a:cxnLst/>
              <a:rect l="l" t="t" r="r" b="b"/>
              <a:pathLst>
                <a:path w="52436" h="22694" extrusionOk="0">
                  <a:moveTo>
                    <a:pt x="13097" y="1"/>
                  </a:moveTo>
                  <a:lnTo>
                    <a:pt x="0" y="22694"/>
                  </a:lnTo>
                  <a:lnTo>
                    <a:pt x="52436" y="22694"/>
                  </a:lnTo>
                  <a:lnTo>
                    <a:pt x="39327" y="1"/>
                  </a:lnTo>
                  <a:close/>
                </a:path>
              </a:pathLst>
            </a:custGeom>
            <a:solidFill>
              <a:srgbClr val="FF8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3" name="Gruppieren 42">
            <a:extLst>
              <a:ext uri="{FF2B5EF4-FFF2-40B4-BE49-F238E27FC236}">
                <a16:creationId xmlns:a16="http://schemas.microsoft.com/office/drawing/2014/main" id="{47D13EA7-513A-25CD-8083-9864A849BFC9}"/>
              </a:ext>
            </a:extLst>
          </p:cNvPr>
          <p:cNvGrpSpPr/>
          <p:nvPr/>
        </p:nvGrpSpPr>
        <p:grpSpPr>
          <a:xfrm rot="10800000">
            <a:off x="2110842" y="3301448"/>
            <a:ext cx="2877616" cy="939352"/>
            <a:chOff x="2101140" y="3492564"/>
            <a:chExt cx="2877616" cy="939352"/>
          </a:xfrm>
        </p:grpSpPr>
        <p:sp>
          <p:nvSpPr>
            <p:cNvPr id="44" name="Google Shape;1343;p40">
              <a:extLst>
                <a:ext uri="{FF2B5EF4-FFF2-40B4-BE49-F238E27FC236}">
                  <a16:creationId xmlns:a16="http://schemas.microsoft.com/office/drawing/2014/main" id="{BFBA0EBD-5DE9-E384-74F5-7AA1ECFE1A2F}"/>
                </a:ext>
              </a:extLst>
            </p:cNvPr>
            <p:cNvSpPr/>
            <p:nvPr/>
          </p:nvSpPr>
          <p:spPr>
            <a:xfrm>
              <a:off x="2101140" y="4271397"/>
              <a:ext cx="2877616" cy="160519"/>
            </a:xfrm>
            <a:custGeom>
              <a:avLst/>
              <a:gdLst/>
              <a:ahLst/>
              <a:cxnLst/>
              <a:rect l="l" t="t" r="r" b="b"/>
              <a:pathLst>
                <a:path w="78642" h="7585" extrusionOk="0">
                  <a:moveTo>
                    <a:pt x="34160" y="1"/>
                  </a:moveTo>
                  <a:lnTo>
                    <a:pt x="1" y="5251"/>
                  </a:lnTo>
                  <a:lnTo>
                    <a:pt x="62270" y="7585"/>
                  </a:lnTo>
                  <a:lnTo>
                    <a:pt x="78641" y="2775"/>
                  </a:lnTo>
                  <a:lnTo>
                    <a:pt x="34160" y="1"/>
                  </a:lnTo>
                  <a:close/>
                </a:path>
              </a:pathLst>
            </a:custGeom>
            <a:solidFill>
              <a:srgbClr val="444444">
                <a:alpha val="5843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45" name="Google Shape;1344;p40">
              <a:extLst>
                <a:ext uri="{FF2B5EF4-FFF2-40B4-BE49-F238E27FC236}">
                  <a16:creationId xmlns:a16="http://schemas.microsoft.com/office/drawing/2014/main" id="{01DCC4FA-3900-9B2B-1644-1C8DA24BFDF9}"/>
                </a:ext>
              </a:extLst>
            </p:cNvPr>
            <p:cNvSpPr/>
            <p:nvPr/>
          </p:nvSpPr>
          <p:spPr>
            <a:xfrm>
              <a:off x="2101140" y="3492564"/>
              <a:ext cx="2877616" cy="830403"/>
            </a:xfrm>
            <a:custGeom>
              <a:avLst/>
              <a:gdLst/>
              <a:ahLst/>
              <a:cxnLst/>
              <a:rect l="l" t="t" r="r" b="b"/>
              <a:pathLst>
                <a:path w="78642" h="22694" extrusionOk="0">
                  <a:moveTo>
                    <a:pt x="13109" y="1"/>
                  </a:moveTo>
                  <a:lnTo>
                    <a:pt x="1" y="22694"/>
                  </a:lnTo>
                  <a:lnTo>
                    <a:pt x="78641" y="22694"/>
                  </a:lnTo>
                  <a:lnTo>
                    <a:pt x="65545" y="1"/>
                  </a:lnTo>
                  <a:close/>
                </a:path>
              </a:pathLst>
            </a:custGeom>
            <a:solidFill>
              <a:srgbClr val="9B34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6" name="Gruppieren 45">
            <a:extLst>
              <a:ext uri="{FF2B5EF4-FFF2-40B4-BE49-F238E27FC236}">
                <a16:creationId xmlns:a16="http://schemas.microsoft.com/office/drawing/2014/main" id="{E524D140-58DD-3174-4696-0BF8F72DC866}"/>
              </a:ext>
            </a:extLst>
          </p:cNvPr>
          <p:cNvGrpSpPr/>
          <p:nvPr/>
        </p:nvGrpSpPr>
        <p:grpSpPr>
          <a:xfrm rot="10800000">
            <a:off x="1631403" y="2409294"/>
            <a:ext cx="3836528" cy="972043"/>
            <a:chOff x="1621667" y="4346519"/>
            <a:chExt cx="3836528" cy="972043"/>
          </a:xfrm>
        </p:grpSpPr>
        <p:sp>
          <p:nvSpPr>
            <p:cNvPr id="47" name="Google Shape;1349;p40">
              <a:extLst>
                <a:ext uri="{FF2B5EF4-FFF2-40B4-BE49-F238E27FC236}">
                  <a16:creationId xmlns:a16="http://schemas.microsoft.com/office/drawing/2014/main" id="{1EE2F7F6-99CC-9987-08D2-35B46FF0BA9D}"/>
                </a:ext>
              </a:extLst>
            </p:cNvPr>
            <p:cNvSpPr/>
            <p:nvPr/>
          </p:nvSpPr>
          <p:spPr>
            <a:xfrm>
              <a:off x="1621667" y="5145997"/>
              <a:ext cx="3836528" cy="172565"/>
            </a:xfrm>
            <a:custGeom>
              <a:avLst/>
              <a:gdLst/>
              <a:ahLst/>
              <a:cxnLst/>
              <a:rect l="l" t="t" r="r" b="b"/>
              <a:pathLst>
                <a:path w="104848" h="4716" extrusionOk="0">
                  <a:moveTo>
                    <a:pt x="34672" y="0"/>
                  </a:moveTo>
                  <a:lnTo>
                    <a:pt x="1" y="3334"/>
                  </a:lnTo>
                  <a:lnTo>
                    <a:pt x="83964" y="4715"/>
                  </a:lnTo>
                  <a:lnTo>
                    <a:pt x="104847" y="846"/>
                  </a:lnTo>
                  <a:lnTo>
                    <a:pt x="34672" y="0"/>
                  </a:lnTo>
                  <a:close/>
                </a:path>
              </a:pathLst>
            </a:custGeom>
            <a:solidFill>
              <a:srgbClr val="444444">
                <a:alpha val="580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350;p40">
              <a:extLst>
                <a:ext uri="{FF2B5EF4-FFF2-40B4-BE49-F238E27FC236}">
                  <a16:creationId xmlns:a16="http://schemas.microsoft.com/office/drawing/2014/main" id="{D1405049-5331-687B-50B7-91B732298FDA}"/>
                </a:ext>
              </a:extLst>
            </p:cNvPr>
            <p:cNvSpPr/>
            <p:nvPr/>
          </p:nvSpPr>
          <p:spPr>
            <a:xfrm>
              <a:off x="1621667" y="4346519"/>
              <a:ext cx="3836528" cy="830403"/>
            </a:xfrm>
            <a:custGeom>
              <a:avLst/>
              <a:gdLst/>
              <a:ahLst/>
              <a:cxnLst/>
              <a:rect l="l" t="t" r="r" b="b"/>
              <a:pathLst>
                <a:path w="104848" h="22694" extrusionOk="0">
                  <a:moveTo>
                    <a:pt x="13098" y="0"/>
                  </a:moveTo>
                  <a:lnTo>
                    <a:pt x="1" y="22694"/>
                  </a:lnTo>
                  <a:lnTo>
                    <a:pt x="104847" y="22694"/>
                  </a:lnTo>
                  <a:lnTo>
                    <a:pt x="91738" y="0"/>
                  </a:lnTo>
                  <a:close/>
                </a:path>
              </a:pathLst>
            </a:custGeom>
            <a:solidFill>
              <a:srgbClr val="2C57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9" name="Google Shape;1355;p40">
            <a:extLst>
              <a:ext uri="{FF2B5EF4-FFF2-40B4-BE49-F238E27FC236}">
                <a16:creationId xmlns:a16="http://schemas.microsoft.com/office/drawing/2014/main" id="{3CB8E6DF-7E09-4300-7A3F-30576EC9F4E4}"/>
              </a:ext>
            </a:extLst>
          </p:cNvPr>
          <p:cNvSpPr/>
          <p:nvPr/>
        </p:nvSpPr>
        <p:spPr>
          <a:xfrm rot="10800000">
            <a:off x="1152000" y="1618440"/>
            <a:ext cx="4785598" cy="904785"/>
          </a:xfrm>
          <a:custGeom>
            <a:avLst/>
            <a:gdLst/>
            <a:ahLst/>
            <a:cxnLst/>
            <a:rect l="l" t="t" r="r" b="b"/>
            <a:pathLst>
              <a:path w="131052" h="22694" extrusionOk="0">
                <a:moveTo>
                  <a:pt x="13109" y="0"/>
                </a:moveTo>
                <a:lnTo>
                  <a:pt x="0" y="22693"/>
                </a:lnTo>
                <a:lnTo>
                  <a:pt x="131052" y="22693"/>
                </a:lnTo>
                <a:lnTo>
                  <a:pt x="117955" y="0"/>
                </a:lnTo>
                <a:close/>
              </a:path>
            </a:pathLst>
          </a:custGeom>
          <a:solidFill>
            <a:srgbClr val="0098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1" name="Grafik 60">
            <a:extLst>
              <a:ext uri="{FF2B5EF4-FFF2-40B4-BE49-F238E27FC236}">
                <a16:creationId xmlns:a16="http://schemas.microsoft.com/office/drawing/2014/main" id="{4346947F-6C29-90F6-03AD-45371466A7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09907" y="2838543"/>
            <a:ext cx="260146" cy="251175"/>
          </a:xfrm>
          <a:prstGeom prst="rect">
            <a:avLst/>
          </a:prstGeom>
        </p:spPr>
      </p:pic>
      <p:pic>
        <p:nvPicPr>
          <p:cNvPr id="62" name="Grafik 61">
            <a:extLst>
              <a:ext uri="{FF2B5EF4-FFF2-40B4-BE49-F238E27FC236}">
                <a16:creationId xmlns:a16="http://schemas.microsoft.com/office/drawing/2014/main" id="{466B7387-F119-A62E-471E-AA7F0A21ACC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09907" y="1943149"/>
            <a:ext cx="260146" cy="251175"/>
          </a:xfrm>
          <a:prstGeom prst="rect">
            <a:avLst/>
          </a:prstGeom>
        </p:spPr>
      </p:pic>
      <p:pic>
        <p:nvPicPr>
          <p:cNvPr id="63" name="Grafik 62">
            <a:extLst>
              <a:ext uri="{FF2B5EF4-FFF2-40B4-BE49-F238E27FC236}">
                <a16:creationId xmlns:a16="http://schemas.microsoft.com/office/drawing/2014/main" id="{57A7B998-F625-7DBD-2892-B1FB31D1125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09907" y="3686195"/>
            <a:ext cx="260146" cy="251175"/>
          </a:xfrm>
          <a:prstGeom prst="rect">
            <a:avLst/>
          </a:prstGeom>
        </p:spPr>
      </p:pic>
      <p:pic>
        <p:nvPicPr>
          <p:cNvPr id="64" name="Grafik 63">
            <a:extLst>
              <a:ext uri="{FF2B5EF4-FFF2-40B4-BE49-F238E27FC236}">
                <a16:creationId xmlns:a16="http://schemas.microsoft.com/office/drawing/2014/main" id="{3BCC9978-9EBA-76C2-B2F0-A4C45474183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09907" y="4559821"/>
            <a:ext cx="260146" cy="251175"/>
          </a:xfrm>
          <a:prstGeom prst="rect">
            <a:avLst/>
          </a:prstGeom>
        </p:spPr>
      </p:pic>
      <p:pic>
        <p:nvPicPr>
          <p:cNvPr id="65" name="Grafik 64">
            <a:extLst>
              <a:ext uri="{FF2B5EF4-FFF2-40B4-BE49-F238E27FC236}">
                <a16:creationId xmlns:a16="http://schemas.microsoft.com/office/drawing/2014/main" id="{4395260D-47D8-2F48-C1FF-9E8047EF12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09907" y="5317299"/>
            <a:ext cx="260146" cy="251175"/>
          </a:xfrm>
          <a:prstGeom prst="rect">
            <a:avLst/>
          </a:prstGeom>
        </p:spPr>
      </p:pic>
      <p:sp>
        <p:nvSpPr>
          <p:cNvPr id="8" name="Textplatzhalter 7">
            <a:extLst>
              <a:ext uri="{FF2B5EF4-FFF2-40B4-BE49-F238E27FC236}">
                <a16:creationId xmlns:a16="http://schemas.microsoft.com/office/drawing/2014/main" id="{0180E12C-E191-494E-DB0D-DE6DB9048776}"/>
              </a:ext>
            </a:extLst>
          </p:cNvPr>
          <p:cNvSpPr>
            <a:spLocks noGrp="1"/>
          </p:cNvSpPr>
          <p:nvPr>
            <p:ph type="body" idx="13"/>
          </p:nvPr>
        </p:nvSpPr>
        <p:spPr/>
        <p:txBody>
          <a:bodyPr/>
          <a:lstStyle/>
          <a:p>
            <a:endParaRPr lang="de-DE" dirty="0"/>
          </a:p>
        </p:txBody>
      </p:sp>
      <p:sp>
        <p:nvSpPr>
          <p:cNvPr id="10" name="Titel 9">
            <a:extLst>
              <a:ext uri="{FF2B5EF4-FFF2-40B4-BE49-F238E27FC236}">
                <a16:creationId xmlns:a16="http://schemas.microsoft.com/office/drawing/2014/main" id="{35353562-CCDC-AEA4-EE86-ADFF6C6BF5B0}"/>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39437317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54</a:t>
            </a:fld>
            <a:endParaRPr lang="de-DE"/>
          </a:p>
        </p:txBody>
      </p:sp>
      <p:sp>
        <p:nvSpPr>
          <p:cNvPr id="32" name="Textplatzhalter 31">
            <a:extLst>
              <a:ext uri="{FF2B5EF4-FFF2-40B4-BE49-F238E27FC236}">
                <a16:creationId xmlns:a16="http://schemas.microsoft.com/office/drawing/2014/main" id="{F0D559B6-9AC8-182F-6602-187C1AA6D930}"/>
              </a:ext>
            </a:extLst>
          </p:cNvPr>
          <p:cNvSpPr>
            <a:spLocks noGrp="1"/>
          </p:cNvSpPr>
          <p:nvPr>
            <p:ph type="body" idx="14"/>
          </p:nvPr>
        </p:nvSpPr>
        <p:spPr/>
        <p:txBody>
          <a:bodyPr/>
          <a:lstStyle/>
          <a:p>
            <a:endParaRPr lang="de-DE" dirty="0"/>
          </a:p>
        </p:txBody>
      </p:sp>
      <p:sp>
        <p:nvSpPr>
          <p:cNvPr id="42" name="Textplatzhalter 41">
            <a:extLst>
              <a:ext uri="{FF2B5EF4-FFF2-40B4-BE49-F238E27FC236}">
                <a16:creationId xmlns:a16="http://schemas.microsoft.com/office/drawing/2014/main" id="{8C08A16D-2168-A70E-84DC-55FE1E2F8556}"/>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Textfeld 3">
            <a:extLst>
              <a:ext uri="{FF2B5EF4-FFF2-40B4-BE49-F238E27FC236}">
                <a16:creationId xmlns:a16="http://schemas.microsoft.com/office/drawing/2014/main" id="{3B2EBC02-98BE-E4FD-EE50-0F4D07BE8FA5}"/>
              </a:ext>
            </a:extLst>
          </p:cNvPr>
          <p:cNvSpPr txBox="1"/>
          <p:nvPr/>
        </p:nvSpPr>
        <p:spPr>
          <a:xfrm>
            <a:off x="2129506" y="1564276"/>
            <a:ext cx="2610282"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77"/>
              </a:rPr>
              <a:t>Lorem ipsum</a:t>
            </a:r>
            <a:endParaRPr lang="de-DE" sz="1400" dirty="0">
              <a:latin typeface="Sparkasse Medium" panose="020B0603080202020204" pitchFamily="34" charset="77"/>
            </a:endParaRPr>
          </a:p>
        </p:txBody>
      </p:sp>
      <p:cxnSp>
        <p:nvCxnSpPr>
          <p:cNvPr id="6" name="Gerade Verbindung 5">
            <a:extLst>
              <a:ext uri="{FF2B5EF4-FFF2-40B4-BE49-F238E27FC236}">
                <a16:creationId xmlns:a16="http://schemas.microsoft.com/office/drawing/2014/main" id="{633A3E98-893A-6BD0-E39E-96582327BC5F}"/>
              </a:ext>
            </a:extLst>
          </p:cNvPr>
          <p:cNvCxnSpPr>
            <a:cxnSpLocks/>
          </p:cNvCxnSpPr>
          <p:nvPr/>
        </p:nvCxnSpPr>
        <p:spPr>
          <a:xfrm flipH="1">
            <a:off x="1152525" y="1908149"/>
            <a:ext cx="10488613" cy="0"/>
          </a:xfrm>
          <a:prstGeom prst="line">
            <a:avLst/>
          </a:prstGeom>
          <a:ln w="12700">
            <a:solidFill>
              <a:srgbClr val="444444"/>
            </a:solidFill>
          </a:ln>
        </p:spPr>
        <p:style>
          <a:lnRef idx="1">
            <a:schemeClr val="dk1"/>
          </a:lnRef>
          <a:fillRef idx="0">
            <a:schemeClr val="dk1"/>
          </a:fillRef>
          <a:effectRef idx="0">
            <a:schemeClr val="dk1"/>
          </a:effectRef>
          <a:fontRef idx="minor">
            <a:schemeClr val="tx1"/>
          </a:fontRef>
        </p:style>
      </p:cxnSp>
      <p:grpSp>
        <p:nvGrpSpPr>
          <p:cNvPr id="36" name="Gruppieren 35">
            <a:extLst>
              <a:ext uri="{FF2B5EF4-FFF2-40B4-BE49-F238E27FC236}">
                <a16:creationId xmlns:a16="http://schemas.microsoft.com/office/drawing/2014/main" id="{96F1A1C1-3C0B-8D74-7B78-2C477D734186}"/>
              </a:ext>
            </a:extLst>
          </p:cNvPr>
          <p:cNvGrpSpPr/>
          <p:nvPr/>
        </p:nvGrpSpPr>
        <p:grpSpPr>
          <a:xfrm>
            <a:off x="1860068" y="1963173"/>
            <a:ext cx="9781069" cy="601028"/>
            <a:chOff x="1860068" y="1992009"/>
            <a:chExt cx="9781069" cy="601028"/>
          </a:xfrm>
        </p:grpSpPr>
        <p:sp>
          <p:nvSpPr>
            <p:cNvPr id="7" name="Abgerundetes Rechteck 6">
              <a:extLst>
                <a:ext uri="{FF2B5EF4-FFF2-40B4-BE49-F238E27FC236}">
                  <a16:creationId xmlns:a16="http://schemas.microsoft.com/office/drawing/2014/main" id="{D9E69990-067B-7049-2848-BE44A44A83A8}"/>
                </a:ext>
              </a:extLst>
            </p:cNvPr>
            <p:cNvSpPr/>
            <p:nvPr/>
          </p:nvSpPr>
          <p:spPr>
            <a:xfrm>
              <a:off x="1860068" y="1992009"/>
              <a:ext cx="4888027" cy="601028"/>
            </a:xfrm>
            <a:prstGeom prst="roundRect">
              <a:avLst>
                <a:gd name="adj" fmla="val 50000"/>
              </a:avLst>
            </a:prstGeom>
            <a:solidFill>
              <a:srgbClr val="FFDF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8" name="Abgerundetes Rechteck 7">
              <a:extLst>
                <a:ext uri="{FF2B5EF4-FFF2-40B4-BE49-F238E27FC236}">
                  <a16:creationId xmlns:a16="http://schemas.microsoft.com/office/drawing/2014/main" id="{E1EAE461-705B-C34E-12D4-E3D0E971F282}"/>
                </a:ext>
              </a:extLst>
            </p:cNvPr>
            <p:cNvSpPr/>
            <p:nvPr/>
          </p:nvSpPr>
          <p:spPr>
            <a:xfrm>
              <a:off x="6753110" y="1992009"/>
              <a:ext cx="4888027" cy="601028"/>
            </a:xfrm>
            <a:prstGeom prst="roundRect">
              <a:avLst>
                <a:gd name="adj" fmla="val 50000"/>
              </a:avLst>
            </a:prstGeom>
            <a:solidFill>
              <a:srgbClr val="FFDF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9" name="Abgerundetes Rechteck 8">
              <a:extLst>
                <a:ext uri="{FF2B5EF4-FFF2-40B4-BE49-F238E27FC236}">
                  <a16:creationId xmlns:a16="http://schemas.microsoft.com/office/drawing/2014/main" id="{099A4E47-57CE-8182-0B55-0F7D62369CCE}"/>
                </a:ext>
              </a:extLst>
            </p:cNvPr>
            <p:cNvSpPr/>
            <p:nvPr/>
          </p:nvSpPr>
          <p:spPr>
            <a:xfrm>
              <a:off x="4739796" y="1992009"/>
              <a:ext cx="4042225" cy="601028"/>
            </a:xfrm>
            <a:prstGeom prst="roundRect">
              <a:avLst>
                <a:gd name="adj" fmla="val 50000"/>
              </a:avLst>
            </a:prstGeom>
            <a:solidFill>
              <a:srgbClr val="FFC9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tx1"/>
                  </a:solidFill>
                  <a:latin typeface="Sparkasse Medium" panose="020B0603080202020204" pitchFamily="34" charset="77"/>
                  <a:ea typeface="Roboto" panose="02000000000000000000" pitchFamily="2" charset="0"/>
                </a:rPr>
                <a:t>Lorem</a:t>
              </a:r>
              <a:r>
                <a:rPr lang="de-DE" sz="1400" dirty="0">
                  <a:solidFill>
                    <a:schemeClr val="tx1"/>
                  </a:solidFill>
                  <a:latin typeface="Sparkasse Medium" panose="020B0603080202020204" pitchFamily="34" charset="77"/>
                  <a:ea typeface="Roboto" panose="02000000000000000000" pitchFamily="2" charset="0"/>
                </a:rPr>
                <a:t> </a:t>
              </a:r>
              <a:r>
                <a:rPr lang="de-DE" sz="1400" dirty="0" err="1">
                  <a:solidFill>
                    <a:schemeClr val="tx1"/>
                  </a:solidFill>
                  <a:latin typeface="Sparkasse Medium" panose="020B0603080202020204" pitchFamily="34" charset="77"/>
                  <a:ea typeface="Roboto" panose="02000000000000000000" pitchFamily="2" charset="0"/>
                </a:rPr>
                <a:t>ipsum</a:t>
              </a:r>
              <a:r>
                <a:rPr lang="de-DE" sz="1400" dirty="0">
                  <a:solidFill>
                    <a:schemeClr val="tx1"/>
                  </a:solidFill>
                  <a:latin typeface="Sparkasse Medium" panose="020B0603080202020204" pitchFamily="34" charset="77"/>
                  <a:ea typeface="Roboto" panose="02000000000000000000" pitchFamily="2" charset="0"/>
                </a:rPr>
                <a:t> </a:t>
              </a:r>
              <a:r>
                <a:rPr lang="de-DE" sz="1400" dirty="0" err="1">
                  <a:solidFill>
                    <a:schemeClr val="tx1"/>
                  </a:solidFill>
                  <a:latin typeface="Sparkasse Medium" panose="020B0603080202020204" pitchFamily="34" charset="77"/>
                  <a:ea typeface="Roboto" panose="02000000000000000000" pitchFamily="2" charset="0"/>
                </a:rPr>
                <a:t>dolor</a:t>
              </a:r>
              <a:endParaRPr lang="de-DE" sz="1400" dirty="0">
                <a:solidFill>
                  <a:schemeClr val="tx1"/>
                </a:solidFill>
                <a:latin typeface="Sparkasse Medium" panose="020B0603080202020204" pitchFamily="34" charset="77"/>
              </a:endParaRPr>
            </a:p>
          </p:txBody>
        </p:sp>
      </p:grpSp>
      <p:grpSp>
        <p:nvGrpSpPr>
          <p:cNvPr id="35" name="Gruppieren 34">
            <a:extLst>
              <a:ext uri="{FF2B5EF4-FFF2-40B4-BE49-F238E27FC236}">
                <a16:creationId xmlns:a16="http://schemas.microsoft.com/office/drawing/2014/main" id="{1E9C5617-122A-B9BD-72EB-92ECAF9E5F11}"/>
              </a:ext>
            </a:extLst>
          </p:cNvPr>
          <p:cNvGrpSpPr/>
          <p:nvPr/>
        </p:nvGrpSpPr>
        <p:grpSpPr>
          <a:xfrm>
            <a:off x="1860068" y="2619225"/>
            <a:ext cx="9781069" cy="601028"/>
            <a:chOff x="1860068" y="2696097"/>
            <a:chExt cx="9781069" cy="601028"/>
          </a:xfrm>
        </p:grpSpPr>
        <p:sp>
          <p:nvSpPr>
            <p:cNvPr id="10" name="Abgerundetes Rechteck 9">
              <a:extLst>
                <a:ext uri="{FF2B5EF4-FFF2-40B4-BE49-F238E27FC236}">
                  <a16:creationId xmlns:a16="http://schemas.microsoft.com/office/drawing/2014/main" id="{929C2827-537F-7638-9AEB-6768446EB85D}"/>
                </a:ext>
              </a:extLst>
            </p:cNvPr>
            <p:cNvSpPr/>
            <p:nvPr/>
          </p:nvSpPr>
          <p:spPr>
            <a:xfrm>
              <a:off x="1860068" y="2696097"/>
              <a:ext cx="4888027" cy="601028"/>
            </a:xfrm>
            <a:prstGeom prst="roundRect">
              <a:avLst>
                <a:gd name="adj" fmla="val 50000"/>
              </a:avLst>
            </a:prstGeom>
            <a:solidFill>
              <a:srgbClr val="FFBC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12" name="Abgerundetes Rechteck 11">
              <a:extLst>
                <a:ext uri="{FF2B5EF4-FFF2-40B4-BE49-F238E27FC236}">
                  <a16:creationId xmlns:a16="http://schemas.microsoft.com/office/drawing/2014/main" id="{156B0C32-0932-52D8-DAB2-3EA7DB40BCFD}"/>
                </a:ext>
              </a:extLst>
            </p:cNvPr>
            <p:cNvSpPr/>
            <p:nvPr/>
          </p:nvSpPr>
          <p:spPr>
            <a:xfrm>
              <a:off x="6753110" y="2696097"/>
              <a:ext cx="4888027" cy="601028"/>
            </a:xfrm>
            <a:prstGeom prst="roundRect">
              <a:avLst>
                <a:gd name="adj" fmla="val 50000"/>
              </a:avLst>
            </a:prstGeom>
            <a:solidFill>
              <a:srgbClr val="FFBC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13" name="Abgerundetes Rechteck 12">
              <a:extLst>
                <a:ext uri="{FF2B5EF4-FFF2-40B4-BE49-F238E27FC236}">
                  <a16:creationId xmlns:a16="http://schemas.microsoft.com/office/drawing/2014/main" id="{0D3DCD1D-E164-D0B1-00C8-C578FB8B7029}"/>
                </a:ext>
              </a:extLst>
            </p:cNvPr>
            <p:cNvSpPr/>
            <p:nvPr/>
          </p:nvSpPr>
          <p:spPr>
            <a:xfrm>
              <a:off x="4969293" y="2696097"/>
              <a:ext cx="3566842" cy="601028"/>
            </a:xfrm>
            <a:prstGeom prst="roundRect">
              <a:avLst>
                <a:gd name="adj" fmla="val 50000"/>
              </a:avLst>
            </a:prstGeom>
            <a:solidFill>
              <a:srgbClr val="FF8F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tx1"/>
                  </a:solidFill>
                  <a:latin typeface="Sparkasse Medium" panose="020B0603080202020204" pitchFamily="34" charset="77"/>
                  <a:ea typeface="Roboto" panose="02000000000000000000" pitchFamily="2" charset="0"/>
                </a:rPr>
                <a:t>Lorem</a:t>
              </a:r>
              <a:r>
                <a:rPr lang="de-DE" sz="1400" dirty="0">
                  <a:solidFill>
                    <a:schemeClr val="tx1"/>
                  </a:solidFill>
                  <a:latin typeface="Sparkasse Medium" panose="020B0603080202020204" pitchFamily="34" charset="77"/>
                  <a:ea typeface="Roboto" panose="02000000000000000000" pitchFamily="2" charset="0"/>
                </a:rPr>
                <a:t> </a:t>
              </a:r>
              <a:r>
                <a:rPr lang="de-DE" sz="1400" dirty="0" err="1">
                  <a:solidFill>
                    <a:schemeClr val="tx1"/>
                  </a:solidFill>
                  <a:latin typeface="Sparkasse Medium" panose="020B0603080202020204" pitchFamily="34" charset="77"/>
                  <a:ea typeface="Roboto" panose="02000000000000000000" pitchFamily="2" charset="0"/>
                </a:rPr>
                <a:t>ipsum</a:t>
              </a:r>
              <a:r>
                <a:rPr lang="de-DE" sz="1400" dirty="0">
                  <a:solidFill>
                    <a:schemeClr val="tx1"/>
                  </a:solidFill>
                  <a:latin typeface="Sparkasse Medium" panose="020B0603080202020204" pitchFamily="34" charset="77"/>
                  <a:ea typeface="Roboto" panose="02000000000000000000" pitchFamily="2" charset="0"/>
                </a:rPr>
                <a:t> </a:t>
              </a:r>
              <a:r>
                <a:rPr lang="de-DE" sz="1400" dirty="0" err="1">
                  <a:solidFill>
                    <a:schemeClr val="tx1"/>
                  </a:solidFill>
                  <a:latin typeface="Sparkasse Medium" panose="020B0603080202020204" pitchFamily="34" charset="77"/>
                  <a:ea typeface="Roboto" panose="02000000000000000000" pitchFamily="2" charset="0"/>
                </a:rPr>
                <a:t>dolor</a:t>
              </a:r>
              <a:endParaRPr lang="de-DE" sz="1400" dirty="0">
                <a:solidFill>
                  <a:schemeClr val="tx1"/>
                </a:solidFill>
                <a:latin typeface="Sparkasse Medium" panose="020B0603080202020204" pitchFamily="34" charset="77"/>
              </a:endParaRPr>
            </a:p>
          </p:txBody>
        </p:sp>
      </p:grpSp>
      <p:grpSp>
        <p:nvGrpSpPr>
          <p:cNvPr id="37" name="Gruppieren 36">
            <a:extLst>
              <a:ext uri="{FF2B5EF4-FFF2-40B4-BE49-F238E27FC236}">
                <a16:creationId xmlns:a16="http://schemas.microsoft.com/office/drawing/2014/main" id="{5B2370A7-9E7F-5917-52FD-5CCC60E8B8A7}"/>
              </a:ext>
            </a:extLst>
          </p:cNvPr>
          <p:cNvGrpSpPr/>
          <p:nvPr/>
        </p:nvGrpSpPr>
        <p:grpSpPr>
          <a:xfrm>
            <a:off x="1860068" y="3330301"/>
            <a:ext cx="9781069" cy="601028"/>
            <a:chOff x="1860068" y="3409329"/>
            <a:chExt cx="9781069" cy="601028"/>
          </a:xfrm>
        </p:grpSpPr>
        <p:sp>
          <p:nvSpPr>
            <p:cNvPr id="14" name="Abgerundetes Rechteck 13">
              <a:extLst>
                <a:ext uri="{FF2B5EF4-FFF2-40B4-BE49-F238E27FC236}">
                  <a16:creationId xmlns:a16="http://schemas.microsoft.com/office/drawing/2014/main" id="{F1D04735-594F-894D-4AE3-06A8581EF034}"/>
                </a:ext>
              </a:extLst>
            </p:cNvPr>
            <p:cNvSpPr/>
            <p:nvPr/>
          </p:nvSpPr>
          <p:spPr>
            <a:xfrm>
              <a:off x="1860068" y="3409329"/>
              <a:ext cx="4888027" cy="601028"/>
            </a:xfrm>
            <a:prstGeom prst="roundRect">
              <a:avLst>
                <a:gd name="adj" fmla="val 50000"/>
              </a:avLst>
            </a:prstGeom>
            <a:solidFill>
              <a:srgbClr val="C385BB"/>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17" name="Abgerundetes Rechteck 16">
              <a:extLst>
                <a:ext uri="{FF2B5EF4-FFF2-40B4-BE49-F238E27FC236}">
                  <a16:creationId xmlns:a16="http://schemas.microsoft.com/office/drawing/2014/main" id="{B53089F8-89F4-3836-46E2-14B7EBCCE8F7}"/>
                </a:ext>
              </a:extLst>
            </p:cNvPr>
            <p:cNvSpPr/>
            <p:nvPr/>
          </p:nvSpPr>
          <p:spPr>
            <a:xfrm>
              <a:off x="6753110" y="3409329"/>
              <a:ext cx="4888027" cy="601028"/>
            </a:xfrm>
            <a:prstGeom prst="roundRect">
              <a:avLst>
                <a:gd name="adj" fmla="val 50000"/>
              </a:avLst>
            </a:prstGeom>
            <a:solidFill>
              <a:srgbClr val="C385BB"/>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18" name="Abgerundetes Rechteck 17">
              <a:extLst>
                <a:ext uri="{FF2B5EF4-FFF2-40B4-BE49-F238E27FC236}">
                  <a16:creationId xmlns:a16="http://schemas.microsoft.com/office/drawing/2014/main" id="{EBCDCEF2-0FA8-805C-2E80-1A830331EF02}"/>
                </a:ext>
              </a:extLst>
            </p:cNvPr>
            <p:cNvSpPr/>
            <p:nvPr/>
          </p:nvSpPr>
          <p:spPr>
            <a:xfrm>
              <a:off x="5178781" y="3409329"/>
              <a:ext cx="3147867" cy="601028"/>
            </a:xfrm>
            <a:prstGeom prst="roundRect">
              <a:avLst>
                <a:gd name="adj" fmla="val 50000"/>
              </a:avLst>
            </a:prstGeom>
            <a:solidFill>
              <a:srgbClr val="9B348E"/>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bg1"/>
                  </a:solidFill>
                  <a:latin typeface="Sparkasse Medium" panose="020B0603080202020204" pitchFamily="34" charset="77"/>
                  <a:ea typeface="Roboto" panose="02000000000000000000" pitchFamily="2" charset="0"/>
                </a:rPr>
                <a:t>Lorem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ipsum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dolor</a:t>
              </a:r>
              <a:endParaRPr lang="de-DE" sz="1400" dirty="0">
                <a:solidFill>
                  <a:schemeClr val="bg1"/>
                </a:solidFill>
                <a:latin typeface="Sparkasse Medium" panose="020B0603080202020204" pitchFamily="34" charset="77"/>
              </a:endParaRPr>
            </a:p>
          </p:txBody>
        </p:sp>
      </p:grpSp>
      <p:grpSp>
        <p:nvGrpSpPr>
          <p:cNvPr id="38" name="Gruppieren 37">
            <a:extLst>
              <a:ext uri="{FF2B5EF4-FFF2-40B4-BE49-F238E27FC236}">
                <a16:creationId xmlns:a16="http://schemas.microsoft.com/office/drawing/2014/main" id="{E7AF2186-DEBF-D37A-5F1F-B4FD11FD6A76}"/>
              </a:ext>
            </a:extLst>
          </p:cNvPr>
          <p:cNvGrpSpPr/>
          <p:nvPr/>
        </p:nvGrpSpPr>
        <p:grpSpPr>
          <a:xfrm>
            <a:off x="1860068" y="3986353"/>
            <a:ext cx="9781069" cy="601028"/>
            <a:chOff x="1860068" y="4110838"/>
            <a:chExt cx="9781069" cy="601028"/>
          </a:xfrm>
        </p:grpSpPr>
        <p:sp>
          <p:nvSpPr>
            <p:cNvPr id="19" name="Abgerundetes Rechteck 18">
              <a:extLst>
                <a:ext uri="{FF2B5EF4-FFF2-40B4-BE49-F238E27FC236}">
                  <a16:creationId xmlns:a16="http://schemas.microsoft.com/office/drawing/2014/main" id="{1AE7B863-D328-F319-234C-D67DD097A47C}"/>
                </a:ext>
              </a:extLst>
            </p:cNvPr>
            <p:cNvSpPr/>
            <p:nvPr/>
          </p:nvSpPr>
          <p:spPr>
            <a:xfrm>
              <a:off x="1860068" y="4110838"/>
              <a:ext cx="4888027" cy="601028"/>
            </a:xfrm>
            <a:prstGeom prst="roundRect">
              <a:avLst>
                <a:gd name="adj" fmla="val 50000"/>
              </a:avLst>
            </a:prstGeom>
            <a:solidFill>
              <a:srgbClr val="809AE4"/>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0" name="Abgerundetes Rechteck 19">
              <a:extLst>
                <a:ext uri="{FF2B5EF4-FFF2-40B4-BE49-F238E27FC236}">
                  <a16:creationId xmlns:a16="http://schemas.microsoft.com/office/drawing/2014/main" id="{38F9531A-B120-7DAA-E3AA-7B94834A1157}"/>
                </a:ext>
              </a:extLst>
            </p:cNvPr>
            <p:cNvSpPr/>
            <p:nvPr/>
          </p:nvSpPr>
          <p:spPr>
            <a:xfrm>
              <a:off x="6753110" y="4110838"/>
              <a:ext cx="4888027" cy="601028"/>
            </a:xfrm>
            <a:prstGeom prst="roundRect">
              <a:avLst>
                <a:gd name="adj" fmla="val 50000"/>
              </a:avLst>
            </a:prstGeom>
            <a:solidFill>
              <a:srgbClr val="809AE4"/>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1" name="Abgerundetes Rechteck 20">
              <a:extLst>
                <a:ext uri="{FF2B5EF4-FFF2-40B4-BE49-F238E27FC236}">
                  <a16:creationId xmlns:a16="http://schemas.microsoft.com/office/drawing/2014/main" id="{19033610-D7D7-5761-CB52-BBF1B9B7344C}"/>
                </a:ext>
              </a:extLst>
            </p:cNvPr>
            <p:cNvSpPr/>
            <p:nvPr/>
          </p:nvSpPr>
          <p:spPr>
            <a:xfrm>
              <a:off x="5411889" y="4110838"/>
              <a:ext cx="2681651" cy="601028"/>
            </a:xfrm>
            <a:prstGeom prst="roundRect">
              <a:avLst>
                <a:gd name="adj" fmla="val 50000"/>
              </a:avLst>
            </a:prstGeom>
            <a:solidFill>
              <a:srgbClr val="2C57D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bg1"/>
                  </a:solidFill>
                  <a:latin typeface="Sparkasse Medium" panose="020B0603080202020204" pitchFamily="34" charset="77"/>
                  <a:ea typeface="Roboto" panose="02000000000000000000" pitchFamily="2" charset="0"/>
                </a:rPr>
                <a:t>Lorem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ipsum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dolor</a:t>
              </a:r>
              <a:endParaRPr lang="de-DE" sz="1400" dirty="0">
                <a:solidFill>
                  <a:schemeClr val="bg1"/>
                </a:solidFill>
                <a:latin typeface="Sparkasse Medium" panose="020B0603080202020204" pitchFamily="34" charset="77"/>
              </a:endParaRPr>
            </a:p>
          </p:txBody>
        </p:sp>
      </p:grpSp>
      <p:grpSp>
        <p:nvGrpSpPr>
          <p:cNvPr id="39" name="Gruppieren 38">
            <a:extLst>
              <a:ext uri="{FF2B5EF4-FFF2-40B4-BE49-F238E27FC236}">
                <a16:creationId xmlns:a16="http://schemas.microsoft.com/office/drawing/2014/main" id="{E762555B-3C1D-15F7-FF2A-051D6E3B42B7}"/>
              </a:ext>
            </a:extLst>
          </p:cNvPr>
          <p:cNvGrpSpPr/>
          <p:nvPr/>
        </p:nvGrpSpPr>
        <p:grpSpPr>
          <a:xfrm>
            <a:off x="1860068" y="4697429"/>
            <a:ext cx="9781069" cy="601028"/>
            <a:chOff x="1860068" y="4808361"/>
            <a:chExt cx="9781069" cy="601028"/>
          </a:xfrm>
        </p:grpSpPr>
        <p:sp>
          <p:nvSpPr>
            <p:cNvPr id="22" name="Abgerundetes Rechteck 21">
              <a:extLst>
                <a:ext uri="{FF2B5EF4-FFF2-40B4-BE49-F238E27FC236}">
                  <a16:creationId xmlns:a16="http://schemas.microsoft.com/office/drawing/2014/main" id="{818BD433-0A8A-DB35-DDE4-91E1B498394F}"/>
                </a:ext>
              </a:extLst>
            </p:cNvPr>
            <p:cNvSpPr/>
            <p:nvPr/>
          </p:nvSpPr>
          <p:spPr>
            <a:xfrm>
              <a:off x="1860068" y="4808361"/>
              <a:ext cx="4888027" cy="601028"/>
            </a:xfrm>
            <a:prstGeom prst="roundRect">
              <a:avLst>
                <a:gd name="adj" fmla="val 50000"/>
              </a:avLst>
            </a:prstGeom>
            <a:solidFill>
              <a:srgbClr val="66CDE5"/>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3" name="Abgerundetes Rechteck 22">
              <a:extLst>
                <a:ext uri="{FF2B5EF4-FFF2-40B4-BE49-F238E27FC236}">
                  <a16:creationId xmlns:a16="http://schemas.microsoft.com/office/drawing/2014/main" id="{1EC15007-918A-F77A-E4D4-0D7314B3857C}"/>
                </a:ext>
              </a:extLst>
            </p:cNvPr>
            <p:cNvSpPr/>
            <p:nvPr/>
          </p:nvSpPr>
          <p:spPr>
            <a:xfrm>
              <a:off x="6753110" y="4808361"/>
              <a:ext cx="4888027" cy="601028"/>
            </a:xfrm>
            <a:prstGeom prst="roundRect">
              <a:avLst>
                <a:gd name="adj" fmla="val 50000"/>
              </a:avLst>
            </a:prstGeom>
            <a:solidFill>
              <a:srgbClr val="66CDE5"/>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4" name="Abgerundetes Rechteck 23">
              <a:extLst>
                <a:ext uri="{FF2B5EF4-FFF2-40B4-BE49-F238E27FC236}">
                  <a16:creationId xmlns:a16="http://schemas.microsoft.com/office/drawing/2014/main" id="{C7AD9C22-5198-BE0A-AA9A-53A9B07601B3}"/>
                </a:ext>
              </a:extLst>
            </p:cNvPr>
            <p:cNvSpPr/>
            <p:nvPr/>
          </p:nvSpPr>
          <p:spPr>
            <a:xfrm>
              <a:off x="5639416" y="4808361"/>
              <a:ext cx="2226597" cy="601028"/>
            </a:xfrm>
            <a:prstGeom prst="roundRect">
              <a:avLst>
                <a:gd name="adj" fmla="val 50000"/>
              </a:avLst>
            </a:prstGeom>
            <a:solidFill>
              <a:srgbClr val="00ACD3"/>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bg1"/>
                  </a:solidFill>
                  <a:latin typeface="Sparkasse Medium" panose="020B0603080202020204" pitchFamily="34" charset="77"/>
                  <a:ea typeface="Roboto" panose="02000000000000000000" pitchFamily="2" charset="0"/>
                </a:rPr>
                <a:t>Lorem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ipsum</a:t>
              </a:r>
              <a:endParaRPr lang="de-DE" sz="1400" dirty="0">
                <a:solidFill>
                  <a:schemeClr val="bg1"/>
                </a:solidFill>
                <a:latin typeface="Sparkasse Medium" panose="020B0603080202020204" pitchFamily="34" charset="77"/>
              </a:endParaRPr>
            </a:p>
          </p:txBody>
        </p:sp>
      </p:grpSp>
      <p:sp>
        <p:nvSpPr>
          <p:cNvPr id="25" name="Textfeld 24">
            <a:extLst>
              <a:ext uri="{FF2B5EF4-FFF2-40B4-BE49-F238E27FC236}">
                <a16:creationId xmlns:a16="http://schemas.microsoft.com/office/drawing/2014/main" id="{37FD2C93-434E-EB99-73DE-5004151D1D98}"/>
              </a:ext>
            </a:extLst>
          </p:cNvPr>
          <p:cNvSpPr txBox="1"/>
          <p:nvPr/>
        </p:nvSpPr>
        <p:spPr>
          <a:xfrm rot="16200000">
            <a:off x="729446" y="2486791"/>
            <a:ext cx="1361529" cy="215444"/>
          </a:xfrm>
          <a:prstGeom prst="rect">
            <a:avLst/>
          </a:prstGeom>
          <a:noFill/>
        </p:spPr>
        <p:txBody>
          <a:bodyPr wrap="square" lIns="0" tIns="0" rIns="0" bIns="0" rtlCol="0" anchor="ctr">
            <a:spAutoFit/>
          </a:bodyPr>
          <a:lstStyle/>
          <a:p>
            <a:pPr algn="ctr"/>
            <a:r>
              <a:rPr lang="fr-FR" sz="1400" dirty="0"/>
              <a:t>Lorem </a:t>
            </a:r>
            <a:r>
              <a:rPr lang="fr-FR" sz="1400" dirty="0" err="1"/>
              <a:t>ips</a:t>
            </a:r>
            <a:endParaRPr lang="de-DE" sz="1400" dirty="0"/>
          </a:p>
        </p:txBody>
      </p:sp>
      <p:sp>
        <p:nvSpPr>
          <p:cNvPr id="26" name="Textfeld 25">
            <a:extLst>
              <a:ext uri="{FF2B5EF4-FFF2-40B4-BE49-F238E27FC236}">
                <a16:creationId xmlns:a16="http://schemas.microsoft.com/office/drawing/2014/main" id="{AD149C33-4857-99D6-B9ED-06A429E9AC3D}"/>
              </a:ext>
            </a:extLst>
          </p:cNvPr>
          <p:cNvSpPr txBox="1"/>
          <p:nvPr/>
        </p:nvSpPr>
        <p:spPr>
          <a:xfrm rot="16200000">
            <a:off x="729448" y="3848322"/>
            <a:ext cx="1361531" cy="215444"/>
          </a:xfrm>
          <a:prstGeom prst="rect">
            <a:avLst/>
          </a:prstGeom>
          <a:noFill/>
        </p:spPr>
        <p:txBody>
          <a:bodyPr wrap="square" lIns="0" tIns="0" rIns="0" bIns="0" rtlCol="0" anchor="ctr">
            <a:spAutoFit/>
          </a:bodyPr>
          <a:lstStyle/>
          <a:p>
            <a:pPr algn="ctr"/>
            <a:r>
              <a:rPr lang="fr-FR" sz="1400" dirty="0"/>
              <a:t>Lorem </a:t>
            </a:r>
            <a:r>
              <a:rPr lang="fr-FR" sz="1400" dirty="0" err="1"/>
              <a:t>ips</a:t>
            </a:r>
            <a:endParaRPr lang="de-DE" sz="1400" dirty="0"/>
          </a:p>
        </p:txBody>
      </p:sp>
      <p:grpSp>
        <p:nvGrpSpPr>
          <p:cNvPr id="40" name="Gruppieren 39">
            <a:extLst>
              <a:ext uri="{FF2B5EF4-FFF2-40B4-BE49-F238E27FC236}">
                <a16:creationId xmlns:a16="http://schemas.microsoft.com/office/drawing/2014/main" id="{D6452B1B-91B2-4E8B-9C80-DB9230137AEC}"/>
              </a:ext>
            </a:extLst>
          </p:cNvPr>
          <p:cNvGrpSpPr/>
          <p:nvPr/>
        </p:nvGrpSpPr>
        <p:grpSpPr>
          <a:xfrm>
            <a:off x="1860068" y="5353479"/>
            <a:ext cx="9781069" cy="601028"/>
            <a:chOff x="1860068" y="5505884"/>
            <a:chExt cx="9781069" cy="601028"/>
          </a:xfrm>
        </p:grpSpPr>
        <p:sp>
          <p:nvSpPr>
            <p:cNvPr id="27" name="Abgerundetes Rechteck 26">
              <a:extLst>
                <a:ext uri="{FF2B5EF4-FFF2-40B4-BE49-F238E27FC236}">
                  <a16:creationId xmlns:a16="http://schemas.microsoft.com/office/drawing/2014/main" id="{4BEF7A83-7740-03FB-F5B3-292AE880CBA0}"/>
                </a:ext>
              </a:extLst>
            </p:cNvPr>
            <p:cNvSpPr/>
            <p:nvPr/>
          </p:nvSpPr>
          <p:spPr>
            <a:xfrm>
              <a:off x="1860068" y="5505884"/>
              <a:ext cx="4888027" cy="601028"/>
            </a:xfrm>
            <a:prstGeom prst="roundRect">
              <a:avLst>
                <a:gd name="adj" fmla="val 50000"/>
              </a:avLst>
            </a:prstGeom>
            <a:solidFill>
              <a:srgbClr val="66C1A2"/>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8" name="Abgerundetes Rechteck 27">
              <a:extLst>
                <a:ext uri="{FF2B5EF4-FFF2-40B4-BE49-F238E27FC236}">
                  <a16:creationId xmlns:a16="http://schemas.microsoft.com/office/drawing/2014/main" id="{2F18EC6A-A58A-64BD-5A79-E169B8D1952F}"/>
                </a:ext>
              </a:extLst>
            </p:cNvPr>
            <p:cNvSpPr/>
            <p:nvPr/>
          </p:nvSpPr>
          <p:spPr>
            <a:xfrm>
              <a:off x="6753110" y="5505884"/>
              <a:ext cx="4888027" cy="601028"/>
            </a:xfrm>
            <a:prstGeom prst="roundRect">
              <a:avLst>
                <a:gd name="adj" fmla="val 50000"/>
              </a:avLst>
            </a:prstGeom>
            <a:solidFill>
              <a:srgbClr val="66C1A2"/>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46800" rIns="360000" rtlCol="0" anchor="ctr"/>
            <a:lstStyle/>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29" name="Abgerundetes Rechteck 28">
              <a:extLst>
                <a:ext uri="{FF2B5EF4-FFF2-40B4-BE49-F238E27FC236}">
                  <a16:creationId xmlns:a16="http://schemas.microsoft.com/office/drawing/2014/main" id="{6692833B-436C-A941-7C09-C3E66458BD3E}"/>
                </a:ext>
              </a:extLst>
            </p:cNvPr>
            <p:cNvSpPr/>
            <p:nvPr/>
          </p:nvSpPr>
          <p:spPr>
            <a:xfrm>
              <a:off x="5879567" y="5505884"/>
              <a:ext cx="1746296" cy="601028"/>
            </a:xfrm>
            <a:prstGeom prst="roundRect">
              <a:avLst>
                <a:gd name="adj" fmla="val 50000"/>
              </a:avLst>
            </a:prstGeom>
            <a:solidFill>
              <a:srgbClr val="009864"/>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46800" rIns="0" rtlCol="0" anchor="ctr"/>
            <a:lstStyle/>
            <a:p>
              <a:pPr algn="ctr"/>
              <a:r>
                <a:rPr lang="de-DE" sz="1400" dirty="0" err="1">
                  <a:solidFill>
                    <a:schemeClr val="bg1"/>
                  </a:solidFill>
                  <a:latin typeface="Sparkasse Medium" panose="020B0603080202020204" pitchFamily="34" charset="77"/>
                  <a:ea typeface="Roboto" panose="02000000000000000000" pitchFamily="2" charset="0"/>
                </a:rPr>
                <a:t>Lorem</a:t>
              </a:r>
              <a:r>
                <a:rPr lang="de-DE" sz="1400" dirty="0">
                  <a:solidFill>
                    <a:schemeClr val="bg1"/>
                  </a:solidFill>
                  <a:latin typeface="Sparkasse Medium" panose="020B0603080202020204" pitchFamily="34" charset="77"/>
                  <a:ea typeface="Roboto" panose="02000000000000000000" pitchFamily="2" charset="0"/>
                </a:rPr>
                <a:t> </a:t>
              </a:r>
              <a:r>
                <a:rPr lang="de-DE" sz="1400" dirty="0" err="1">
                  <a:solidFill>
                    <a:schemeClr val="bg1"/>
                  </a:solidFill>
                  <a:latin typeface="Sparkasse Medium" panose="020B0603080202020204" pitchFamily="34" charset="77"/>
                  <a:ea typeface="Roboto" panose="02000000000000000000" pitchFamily="2" charset="0"/>
                </a:rPr>
                <a:t>ipsum</a:t>
              </a:r>
              <a:endParaRPr lang="de-DE" sz="1400" dirty="0">
                <a:solidFill>
                  <a:schemeClr val="bg1"/>
                </a:solidFill>
                <a:latin typeface="Sparkasse Medium" panose="020B0603080202020204" pitchFamily="34" charset="77"/>
              </a:endParaRPr>
            </a:p>
          </p:txBody>
        </p:sp>
      </p:grpSp>
      <p:cxnSp>
        <p:nvCxnSpPr>
          <p:cNvPr id="30" name="Gerade Verbindung 29">
            <a:extLst>
              <a:ext uri="{FF2B5EF4-FFF2-40B4-BE49-F238E27FC236}">
                <a16:creationId xmlns:a16="http://schemas.microsoft.com/office/drawing/2014/main" id="{F16910B0-9EBB-C659-94FD-D8D400A867B6}"/>
              </a:ext>
            </a:extLst>
          </p:cNvPr>
          <p:cNvCxnSpPr>
            <a:cxnSpLocks/>
          </p:cNvCxnSpPr>
          <p:nvPr/>
        </p:nvCxnSpPr>
        <p:spPr>
          <a:xfrm flipH="1">
            <a:off x="1152525" y="3275277"/>
            <a:ext cx="10488613" cy="0"/>
          </a:xfrm>
          <a:prstGeom prst="line">
            <a:avLst/>
          </a:prstGeom>
          <a:ln w="12700">
            <a:solidFill>
              <a:srgbClr val="444444"/>
            </a:solidFill>
          </a:ln>
        </p:spPr>
        <p:style>
          <a:lnRef idx="1">
            <a:schemeClr val="dk1"/>
          </a:lnRef>
          <a:fillRef idx="0">
            <a:schemeClr val="dk1"/>
          </a:fillRef>
          <a:effectRef idx="0">
            <a:schemeClr val="dk1"/>
          </a:effectRef>
          <a:fontRef idx="minor">
            <a:schemeClr val="tx1"/>
          </a:fontRef>
        </p:style>
      </p:cxnSp>
      <p:cxnSp>
        <p:nvCxnSpPr>
          <p:cNvPr id="31" name="Gerade Verbindung 30">
            <a:extLst>
              <a:ext uri="{FF2B5EF4-FFF2-40B4-BE49-F238E27FC236}">
                <a16:creationId xmlns:a16="http://schemas.microsoft.com/office/drawing/2014/main" id="{DF72B68E-2D48-F320-7EBC-34363B630CB9}"/>
              </a:ext>
            </a:extLst>
          </p:cNvPr>
          <p:cNvCxnSpPr>
            <a:cxnSpLocks/>
          </p:cNvCxnSpPr>
          <p:nvPr/>
        </p:nvCxnSpPr>
        <p:spPr>
          <a:xfrm flipH="1">
            <a:off x="1152525" y="4642405"/>
            <a:ext cx="10488613" cy="0"/>
          </a:xfrm>
          <a:prstGeom prst="line">
            <a:avLst/>
          </a:prstGeom>
          <a:ln w="12700">
            <a:solidFill>
              <a:srgbClr val="444444"/>
            </a:solidFill>
          </a:ln>
        </p:spPr>
        <p:style>
          <a:lnRef idx="1">
            <a:schemeClr val="dk1"/>
          </a:lnRef>
          <a:fillRef idx="0">
            <a:schemeClr val="dk1"/>
          </a:fillRef>
          <a:effectRef idx="0">
            <a:schemeClr val="dk1"/>
          </a:effectRef>
          <a:fontRef idx="minor">
            <a:schemeClr val="tx1"/>
          </a:fontRef>
        </p:style>
      </p:cxnSp>
      <p:sp>
        <p:nvSpPr>
          <p:cNvPr id="33" name="Textfeld 32">
            <a:extLst>
              <a:ext uri="{FF2B5EF4-FFF2-40B4-BE49-F238E27FC236}">
                <a16:creationId xmlns:a16="http://schemas.microsoft.com/office/drawing/2014/main" id="{04D99D9A-5969-FD74-4D79-625C349D77C4}"/>
              </a:ext>
            </a:extLst>
          </p:cNvPr>
          <p:cNvSpPr txBox="1"/>
          <p:nvPr/>
        </p:nvSpPr>
        <p:spPr>
          <a:xfrm>
            <a:off x="8723737" y="1564276"/>
            <a:ext cx="2610282"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77"/>
              </a:rPr>
              <a:t>Lorem ipsum</a:t>
            </a:r>
            <a:endParaRPr lang="de-DE" sz="1400" dirty="0">
              <a:latin typeface="Sparkasse Medium" panose="020B0603080202020204" pitchFamily="34" charset="77"/>
            </a:endParaRPr>
          </a:p>
        </p:txBody>
      </p:sp>
      <p:sp>
        <p:nvSpPr>
          <p:cNvPr id="34" name="Textfeld 33">
            <a:extLst>
              <a:ext uri="{FF2B5EF4-FFF2-40B4-BE49-F238E27FC236}">
                <a16:creationId xmlns:a16="http://schemas.microsoft.com/office/drawing/2014/main" id="{DC4B6456-C10A-C6CB-9305-FFC41BE45BD5}"/>
              </a:ext>
            </a:extLst>
          </p:cNvPr>
          <p:cNvSpPr txBox="1"/>
          <p:nvPr/>
        </p:nvSpPr>
        <p:spPr>
          <a:xfrm>
            <a:off x="4739787" y="1564276"/>
            <a:ext cx="4042233"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77"/>
              </a:rPr>
              <a:t>Lorem ipsum</a:t>
            </a:r>
            <a:endParaRPr lang="de-DE" sz="1400" dirty="0">
              <a:latin typeface="Sparkasse Medium" panose="020B0603080202020204" pitchFamily="34" charset="77"/>
            </a:endParaRPr>
          </a:p>
        </p:txBody>
      </p:sp>
      <p:sp>
        <p:nvSpPr>
          <p:cNvPr id="41" name="Textfeld 40">
            <a:extLst>
              <a:ext uri="{FF2B5EF4-FFF2-40B4-BE49-F238E27FC236}">
                <a16:creationId xmlns:a16="http://schemas.microsoft.com/office/drawing/2014/main" id="{174B7944-E815-95A8-1814-B2B278E318BB}"/>
              </a:ext>
            </a:extLst>
          </p:cNvPr>
          <p:cNvSpPr txBox="1"/>
          <p:nvPr/>
        </p:nvSpPr>
        <p:spPr>
          <a:xfrm rot="16200000">
            <a:off x="729448" y="5219922"/>
            <a:ext cx="1361531" cy="215444"/>
          </a:xfrm>
          <a:prstGeom prst="rect">
            <a:avLst/>
          </a:prstGeom>
          <a:noFill/>
        </p:spPr>
        <p:txBody>
          <a:bodyPr wrap="square" lIns="0" tIns="0" rIns="0" bIns="0" rtlCol="0" anchor="ctr">
            <a:spAutoFit/>
          </a:bodyPr>
          <a:lstStyle/>
          <a:p>
            <a:pPr algn="ctr"/>
            <a:r>
              <a:rPr lang="fr-FR" sz="1400" dirty="0"/>
              <a:t>Lorem </a:t>
            </a:r>
            <a:r>
              <a:rPr lang="fr-FR" sz="1400" dirty="0" err="1"/>
              <a:t>ips</a:t>
            </a:r>
            <a:endParaRPr lang="de-DE" sz="1400" dirty="0"/>
          </a:p>
        </p:txBody>
      </p:sp>
      <p:sp>
        <p:nvSpPr>
          <p:cNvPr id="44" name="Textplatzhalter 43">
            <a:extLst>
              <a:ext uri="{FF2B5EF4-FFF2-40B4-BE49-F238E27FC236}">
                <a16:creationId xmlns:a16="http://schemas.microsoft.com/office/drawing/2014/main" id="{F9BD0B54-49B4-39A8-5E05-F25B57F37B33}"/>
              </a:ext>
            </a:extLst>
          </p:cNvPr>
          <p:cNvSpPr>
            <a:spLocks noGrp="1"/>
          </p:cNvSpPr>
          <p:nvPr>
            <p:ph type="body" idx="13"/>
          </p:nvPr>
        </p:nvSpPr>
        <p:spPr/>
        <p:txBody>
          <a:bodyPr/>
          <a:lstStyle/>
          <a:p>
            <a:endParaRPr lang="de-DE" dirty="0"/>
          </a:p>
        </p:txBody>
      </p:sp>
      <p:sp>
        <p:nvSpPr>
          <p:cNvPr id="46" name="Titel 45">
            <a:extLst>
              <a:ext uri="{FF2B5EF4-FFF2-40B4-BE49-F238E27FC236}">
                <a16:creationId xmlns:a16="http://schemas.microsoft.com/office/drawing/2014/main" id="{D886D9D9-2C23-1D60-1BA2-290474A4FB43}"/>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41019391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ihandform: Form 18">
            <a:extLst>
              <a:ext uri="{FF2B5EF4-FFF2-40B4-BE49-F238E27FC236}">
                <a16:creationId xmlns:a16="http://schemas.microsoft.com/office/drawing/2014/main" id="{E950A63A-8D6E-C8AD-79A5-CD65E390B04C}"/>
              </a:ext>
            </a:extLst>
          </p:cNvPr>
          <p:cNvSpPr/>
          <p:nvPr/>
        </p:nvSpPr>
        <p:spPr>
          <a:xfrm>
            <a:off x="1964747" y="1836311"/>
            <a:ext cx="1481836" cy="2220706"/>
          </a:xfrm>
          <a:custGeom>
            <a:avLst/>
            <a:gdLst>
              <a:gd name="connsiteX0" fmla="*/ 1480550 w 1481836"/>
              <a:gd name="connsiteY0" fmla="*/ 1480042 h 2220706"/>
              <a:gd name="connsiteX1" fmla="*/ 198533 w 1481836"/>
              <a:gd name="connsiteY1" fmla="*/ 2220706 h 2220706"/>
              <a:gd name="connsiteX2" fmla="*/ 741172 w 1481836"/>
              <a:gd name="connsiteY2" fmla="*/ 198025 h 2220706"/>
              <a:gd name="connsiteX3" fmla="*/ 1481836 w 1481836"/>
              <a:gd name="connsiteY3" fmla="*/ 0 h 2220706"/>
              <a:gd name="connsiteX4" fmla="*/ 1481836 w 1481836"/>
              <a:gd name="connsiteY4" fmla="*/ 1480042 h 2220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1836" h="2220706">
                <a:moveTo>
                  <a:pt x="1480550" y="1480042"/>
                </a:moveTo>
                <a:lnTo>
                  <a:pt x="198533" y="2220706"/>
                </a:lnTo>
                <a:cubicBezTo>
                  <a:pt x="-210375" y="1512189"/>
                  <a:pt x="32655" y="606933"/>
                  <a:pt x="741172" y="198025"/>
                </a:cubicBezTo>
                <a:cubicBezTo>
                  <a:pt x="976487" y="61722"/>
                  <a:pt x="1209231" y="0"/>
                  <a:pt x="1481836" y="0"/>
                </a:cubicBezTo>
                <a:lnTo>
                  <a:pt x="1481836" y="1480042"/>
                </a:lnTo>
                <a:close/>
              </a:path>
            </a:pathLst>
          </a:custGeom>
          <a:solidFill>
            <a:srgbClr val="666666"/>
          </a:solidFill>
          <a:ln w="19268" cap="flat">
            <a:solidFill>
              <a:srgbClr val="FFFFFF"/>
            </a:solidFill>
            <a:prstDash val="solid"/>
            <a:miter/>
          </a:ln>
        </p:spPr>
        <p:txBody>
          <a:bodyPr rtlCol="0" anchor="ctr"/>
          <a:lstStyle/>
          <a:p>
            <a:endParaRPr lang="de-DE"/>
          </a:p>
        </p:txBody>
      </p:sp>
      <p:sp>
        <p:nvSpPr>
          <p:cNvPr id="20" name="Freihandform: Form 19">
            <a:extLst>
              <a:ext uri="{FF2B5EF4-FFF2-40B4-BE49-F238E27FC236}">
                <a16:creationId xmlns:a16="http://schemas.microsoft.com/office/drawing/2014/main" id="{06E9370C-D764-1A9B-455C-281E38E38062}"/>
              </a:ext>
            </a:extLst>
          </p:cNvPr>
          <p:cNvSpPr/>
          <p:nvPr/>
        </p:nvSpPr>
        <p:spPr>
          <a:xfrm>
            <a:off x="2163280" y="3316353"/>
            <a:ext cx="2564034" cy="1480876"/>
          </a:xfrm>
          <a:custGeom>
            <a:avLst/>
            <a:gdLst>
              <a:gd name="connsiteX0" fmla="*/ 1282017 w 2564034"/>
              <a:gd name="connsiteY0" fmla="*/ 0 h 1480876"/>
              <a:gd name="connsiteX1" fmla="*/ 2564035 w 2564034"/>
              <a:gd name="connsiteY1" fmla="*/ 740664 h 1480876"/>
              <a:gd name="connsiteX2" fmla="*/ 541353 w 2564034"/>
              <a:gd name="connsiteY2" fmla="*/ 1282018 h 1480876"/>
              <a:gd name="connsiteX3" fmla="*/ 0 w 2564034"/>
              <a:gd name="connsiteY3" fmla="*/ 739378 h 1480876"/>
              <a:gd name="connsiteX4" fmla="*/ 1282017 w 2564034"/>
              <a:gd name="connsiteY4" fmla="*/ 0 h 1480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4034" h="1480876">
                <a:moveTo>
                  <a:pt x="1282017" y="0"/>
                </a:moveTo>
                <a:lnTo>
                  <a:pt x="2564035" y="740664"/>
                </a:lnTo>
                <a:cubicBezTo>
                  <a:pt x="2155127" y="1449181"/>
                  <a:pt x="1249870" y="1690926"/>
                  <a:pt x="541353" y="1282018"/>
                </a:cubicBezTo>
                <a:cubicBezTo>
                  <a:pt x="306038" y="1145715"/>
                  <a:pt x="136303" y="975979"/>
                  <a:pt x="0" y="739378"/>
                </a:cubicBezTo>
                <a:lnTo>
                  <a:pt x="1282017" y="0"/>
                </a:lnTo>
                <a:close/>
              </a:path>
            </a:pathLst>
          </a:custGeom>
          <a:solidFill>
            <a:srgbClr val="999999"/>
          </a:solidFill>
          <a:ln w="19268" cap="flat">
            <a:solidFill>
              <a:srgbClr val="FFFFFF"/>
            </a:solidFill>
            <a:prstDash val="solid"/>
            <a:miter/>
          </a:ln>
        </p:spPr>
        <p:txBody>
          <a:bodyPr rtlCol="0" anchor="ctr"/>
          <a:lstStyle/>
          <a:p>
            <a:endParaRPr lang="de-DE"/>
          </a:p>
        </p:txBody>
      </p:sp>
      <p:sp>
        <p:nvSpPr>
          <p:cNvPr id="21" name="Freihandform: Form 20">
            <a:extLst>
              <a:ext uri="{FF2B5EF4-FFF2-40B4-BE49-F238E27FC236}">
                <a16:creationId xmlns:a16="http://schemas.microsoft.com/office/drawing/2014/main" id="{B18BAA11-5FCD-133F-255D-E9F2C5216F50}"/>
              </a:ext>
            </a:extLst>
          </p:cNvPr>
          <p:cNvSpPr/>
          <p:nvPr/>
        </p:nvSpPr>
        <p:spPr>
          <a:xfrm>
            <a:off x="3447869" y="1598424"/>
            <a:ext cx="1719214" cy="2579465"/>
          </a:xfrm>
          <a:custGeom>
            <a:avLst/>
            <a:gdLst>
              <a:gd name="connsiteX0" fmla="*/ 0 w 1719214"/>
              <a:gd name="connsiteY0" fmla="*/ 1720501 h 2579465"/>
              <a:gd name="connsiteX1" fmla="*/ 0 w 1719214"/>
              <a:gd name="connsiteY1" fmla="*/ 0 h 2579465"/>
              <a:gd name="connsiteX2" fmla="*/ 1719215 w 1719214"/>
              <a:gd name="connsiteY2" fmla="*/ 1719215 h 2579465"/>
              <a:gd name="connsiteX3" fmla="*/ 1489043 w 1719214"/>
              <a:gd name="connsiteY3" fmla="*/ 2579465 h 2579465"/>
              <a:gd name="connsiteX4" fmla="*/ 0 w 1719214"/>
              <a:gd name="connsiteY4" fmla="*/ 1720501 h 2579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14" h="2579465">
                <a:moveTo>
                  <a:pt x="0" y="1720501"/>
                </a:moveTo>
                <a:lnTo>
                  <a:pt x="0" y="0"/>
                </a:lnTo>
                <a:cubicBezTo>
                  <a:pt x="948976" y="0"/>
                  <a:pt x="1719215" y="770239"/>
                  <a:pt x="1719215" y="1719215"/>
                </a:cubicBezTo>
                <a:cubicBezTo>
                  <a:pt x="1719215" y="2035540"/>
                  <a:pt x="1647206" y="2305574"/>
                  <a:pt x="1489043" y="2579465"/>
                </a:cubicBezTo>
                <a:lnTo>
                  <a:pt x="0" y="1720501"/>
                </a:lnTo>
                <a:close/>
              </a:path>
            </a:pathLst>
          </a:custGeom>
          <a:solidFill>
            <a:srgbClr val="D9D9D9"/>
          </a:solidFill>
          <a:ln w="19268" cap="flat">
            <a:solidFill>
              <a:srgbClr val="FFFFFF"/>
            </a:solidFill>
            <a:prstDash val="solid"/>
            <a:miter/>
          </a:ln>
        </p:spPr>
        <p:txBody>
          <a:bodyPr rtlCol="0" anchor="ctr"/>
          <a:lstStyle/>
          <a:p>
            <a:endParaRPr lang="de-DE"/>
          </a:p>
        </p:txBody>
      </p:sp>
      <p:sp>
        <p:nvSpPr>
          <p:cNvPr id="22" name="Freihandform: Form 21">
            <a:extLst>
              <a:ext uri="{FF2B5EF4-FFF2-40B4-BE49-F238E27FC236}">
                <a16:creationId xmlns:a16="http://schemas.microsoft.com/office/drawing/2014/main" id="{8F2355AF-9820-C59E-0E4A-7934340978D1}"/>
              </a:ext>
            </a:extLst>
          </p:cNvPr>
          <p:cNvSpPr/>
          <p:nvPr/>
        </p:nvSpPr>
        <p:spPr>
          <a:xfrm>
            <a:off x="2866654" y="2714563"/>
            <a:ext cx="1157287" cy="1157287"/>
          </a:xfrm>
          <a:custGeom>
            <a:avLst/>
            <a:gdLst>
              <a:gd name="connsiteX0" fmla="*/ 578644 w 1157287"/>
              <a:gd name="connsiteY0" fmla="*/ 1157288 h 1157287"/>
              <a:gd name="connsiteX1" fmla="*/ 1157287 w 1157287"/>
              <a:gd name="connsiteY1" fmla="*/ 578644 h 1157287"/>
              <a:gd name="connsiteX2" fmla="*/ 578644 w 1157287"/>
              <a:gd name="connsiteY2" fmla="*/ 0 h 1157287"/>
              <a:gd name="connsiteX3" fmla="*/ 0 w 1157287"/>
              <a:gd name="connsiteY3" fmla="*/ 578644 h 1157287"/>
              <a:gd name="connsiteX4" fmla="*/ 578644 w 1157287"/>
              <a:gd name="connsiteY4" fmla="*/ 1157288 h 1157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287" h="1157287">
                <a:moveTo>
                  <a:pt x="578644" y="1157288"/>
                </a:moveTo>
                <a:cubicBezTo>
                  <a:pt x="898827" y="1157288"/>
                  <a:pt x="1157287" y="897541"/>
                  <a:pt x="1157287" y="578644"/>
                </a:cubicBezTo>
                <a:cubicBezTo>
                  <a:pt x="1157287" y="259747"/>
                  <a:pt x="897541" y="0"/>
                  <a:pt x="578644" y="0"/>
                </a:cubicBezTo>
                <a:cubicBezTo>
                  <a:pt x="259747" y="0"/>
                  <a:pt x="0" y="259747"/>
                  <a:pt x="0" y="578644"/>
                </a:cubicBezTo>
                <a:cubicBezTo>
                  <a:pt x="0" y="897541"/>
                  <a:pt x="259747" y="1157288"/>
                  <a:pt x="578644" y="1157288"/>
                </a:cubicBezTo>
              </a:path>
            </a:pathLst>
          </a:custGeom>
          <a:solidFill>
            <a:srgbClr val="EE0000"/>
          </a:solidFill>
          <a:ln w="19268" cap="flat">
            <a:solidFill>
              <a:srgbClr val="FFFFFF"/>
            </a:solidFill>
            <a:prstDash val="solid"/>
            <a:miter/>
          </a:ln>
        </p:spPr>
        <p:txBody>
          <a:bodyPr rtlCol="0" anchor="ctr"/>
          <a:lstStyle/>
          <a:p>
            <a:endParaRPr lang="de-DE"/>
          </a:p>
        </p:txBody>
      </p:sp>
      <p:sp>
        <p:nvSpPr>
          <p:cNvPr id="23" name="Freihandform: Form 22">
            <a:extLst>
              <a:ext uri="{FF2B5EF4-FFF2-40B4-BE49-F238E27FC236}">
                <a16:creationId xmlns:a16="http://schemas.microsoft.com/office/drawing/2014/main" id="{A84851D3-1CC3-5E0C-203E-8F4214F9723C}"/>
              </a:ext>
            </a:extLst>
          </p:cNvPr>
          <p:cNvSpPr/>
          <p:nvPr/>
        </p:nvSpPr>
        <p:spPr>
          <a:xfrm>
            <a:off x="3275562" y="3030889"/>
            <a:ext cx="344614" cy="450056"/>
          </a:xfrm>
          <a:custGeom>
            <a:avLst/>
            <a:gdLst>
              <a:gd name="connsiteX0" fmla="*/ 225028 w 344614"/>
              <a:gd name="connsiteY0" fmla="*/ 79724 h 450056"/>
              <a:gd name="connsiteX1" fmla="*/ 230172 w 344614"/>
              <a:gd name="connsiteY1" fmla="*/ 57864 h 450056"/>
              <a:gd name="connsiteX2" fmla="*/ 225028 w 344614"/>
              <a:gd name="connsiteY2" fmla="*/ 36005 h 450056"/>
              <a:gd name="connsiteX3" fmla="*/ 212169 w 344614"/>
              <a:gd name="connsiteY3" fmla="*/ 18002 h 450056"/>
              <a:gd name="connsiteX4" fmla="*/ 194167 w 344614"/>
              <a:gd name="connsiteY4" fmla="*/ 5144 h 450056"/>
              <a:gd name="connsiteX5" fmla="*/ 172307 w 344614"/>
              <a:gd name="connsiteY5" fmla="*/ 0 h 450056"/>
              <a:gd name="connsiteX6" fmla="*/ 150447 w 344614"/>
              <a:gd name="connsiteY6" fmla="*/ 5144 h 450056"/>
              <a:gd name="connsiteX7" fmla="*/ 132445 w 344614"/>
              <a:gd name="connsiteY7" fmla="*/ 18002 h 450056"/>
              <a:gd name="connsiteX8" fmla="*/ 119586 w 344614"/>
              <a:gd name="connsiteY8" fmla="*/ 36005 h 450056"/>
              <a:gd name="connsiteX9" fmla="*/ 114443 w 344614"/>
              <a:gd name="connsiteY9" fmla="*/ 57864 h 450056"/>
              <a:gd name="connsiteX10" fmla="*/ 119586 w 344614"/>
              <a:gd name="connsiteY10" fmla="*/ 79724 h 450056"/>
              <a:gd name="connsiteX11" fmla="*/ 132445 w 344614"/>
              <a:gd name="connsiteY11" fmla="*/ 97727 h 450056"/>
              <a:gd name="connsiteX12" fmla="*/ 150447 w 344614"/>
              <a:gd name="connsiteY12" fmla="*/ 110585 h 450056"/>
              <a:gd name="connsiteX13" fmla="*/ 172307 w 344614"/>
              <a:gd name="connsiteY13" fmla="*/ 115729 h 450056"/>
              <a:gd name="connsiteX14" fmla="*/ 194167 w 344614"/>
              <a:gd name="connsiteY14" fmla="*/ 110585 h 450056"/>
              <a:gd name="connsiteX15" fmla="*/ 212169 w 344614"/>
              <a:gd name="connsiteY15" fmla="*/ 97727 h 450056"/>
              <a:gd name="connsiteX16" fmla="*/ 225028 w 344614"/>
              <a:gd name="connsiteY16" fmla="*/ 79724 h 450056"/>
              <a:gd name="connsiteX17" fmla="*/ 339471 w 344614"/>
              <a:gd name="connsiteY17" fmla="*/ 414052 h 450056"/>
              <a:gd name="connsiteX18" fmla="*/ 344615 w 344614"/>
              <a:gd name="connsiteY18" fmla="*/ 392192 h 450056"/>
              <a:gd name="connsiteX19" fmla="*/ 344615 w 344614"/>
              <a:gd name="connsiteY19" fmla="*/ 264890 h 450056"/>
              <a:gd name="connsiteX20" fmla="*/ 79724 w 344614"/>
              <a:gd name="connsiteY20" fmla="*/ 264890 h 450056"/>
              <a:gd name="connsiteX21" fmla="*/ 79724 w 344614"/>
              <a:gd name="connsiteY21" fmla="*/ 230172 h 450056"/>
              <a:gd name="connsiteX22" fmla="*/ 344615 w 344614"/>
              <a:gd name="connsiteY22" fmla="*/ 230172 h 450056"/>
              <a:gd name="connsiteX23" fmla="*/ 344615 w 344614"/>
              <a:gd name="connsiteY23" fmla="*/ 207026 h 450056"/>
              <a:gd name="connsiteX24" fmla="*/ 339471 w 344614"/>
              <a:gd name="connsiteY24" fmla="*/ 185166 h 450056"/>
              <a:gd name="connsiteX25" fmla="*/ 327898 w 344614"/>
              <a:gd name="connsiteY25" fmla="*/ 167164 h 450056"/>
              <a:gd name="connsiteX26" fmla="*/ 309896 w 344614"/>
              <a:gd name="connsiteY26" fmla="*/ 154305 h 450056"/>
              <a:gd name="connsiteX27" fmla="*/ 288036 w 344614"/>
              <a:gd name="connsiteY27" fmla="*/ 149162 h 450056"/>
              <a:gd name="connsiteX28" fmla="*/ 57864 w 344614"/>
              <a:gd name="connsiteY28" fmla="*/ 149162 h 450056"/>
              <a:gd name="connsiteX29" fmla="*/ 36005 w 344614"/>
              <a:gd name="connsiteY29" fmla="*/ 154305 h 450056"/>
              <a:gd name="connsiteX30" fmla="*/ 18002 w 344614"/>
              <a:gd name="connsiteY30" fmla="*/ 167164 h 450056"/>
              <a:gd name="connsiteX31" fmla="*/ 5144 w 344614"/>
              <a:gd name="connsiteY31" fmla="*/ 185166 h 450056"/>
              <a:gd name="connsiteX32" fmla="*/ 0 w 344614"/>
              <a:gd name="connsiteY32" fmla="*/ 207026 h 450056"/>
              <a:gd name="connsiteX33" fmla="*/ 0 w 344614"/>
              <a:gd name="connsiteY33" fmla="*/ 334328 h 450056"/>
              <a:gd name="connsiteX34" fmla="*/ 264890 w 344614"/>
              <a:gd name="connsiteY34" fmla="*/ 334328 h 450056"/>
              <a:gd name="connsiteX35" fmla="*/ 264890 w 344614"/>
              <a:gd name="connsiteY35" fmla="*/ 369046 h 450056"/>
              <a:gd name="connsiteX36" fmla="*/ 0 w 344614"/>
              <a:gd name="connsiteY36" fmla="*/ 369046 h 450056"/>
              <a:gd name="connsiteX37" fmla="*/ 0 w 344614"/>
              <a:gd name="connsiteY37" fmla="*/ 392192 h 450056"/>
              <a:gd name="connsiteX38" fmla="*/ 5144 w 344614"/>
              <a:gd name="connsiteY38" fmla="*/ 414052 h 450056"/>
              <a:gd name="connsiteX39" fmla="*/ 18002 w 344614"/>
              <a:gd name="connsiteY39" fmla="*/ 432054 h 450056"/>
              <a:gd name="connsiteX40" fmla="*/ 36005 w 344614"/>
              <a:gd name="connsiteY40" fmla="*/ 444913 h 450056"/>
              <a:gd name="connsiteX41" fmla="*/ 57864 w 344614"/>
              <a:gd name="connsiteY41" fmla="*/ 450056 h 450056"/>
              <a:gd name="connsiteX42" fmla="*/ 286750 w 344614"/>
              <a:gd name="connsiteY42" fmla="*/ 450056 h 450056"/>
              <a:gd name="connsiteX43" fmla="*/ 308610 w 344614"/>
              <a:gd name="connsiteY43" fmla="*/ 444913 h 450056"/>
              <a:gd name="connsiteX44" fmla="*/ 326612 w 344614"/>
              <a:gd name="connsiteY44" fmla="*/ 432054 h 450056"/>
              <a:gd name="connsiteX45" fmla="*/ 339471 w 344614"/>
              <a:gd name="connsiteY45" fmla="*/ 414052 h 450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44614" h="450056">
                <a:moveTo>
                  <a:pt x="225028" y="79724"/>
                </a:moveTo>
                <a:cubicBezTo>
                  <a:pt x="227600" y="73295"/>
                  <a:pt x="230172" y="65580"/>
                  <a:pt x="230172" y="57864"/>
                </a:cubicBezTo>
                <a:cubicBezTo>
                  <a:pt x="230172" y="50149"/>
                  <a:pt x="228886" y="42434"/>
                  <a:pt x="225028" y="36005"/>
                </a:cubicBezTo>
                <a:cubicBezTo>
                  <a:pt x="222456" y="29575"/>
                  <a:pt x="217313" y="23146"/>
                  <a:pt x="212169" y="18002"/>
                </a:cubicBezTo>
                <a:cubicBezTo>
                  <a:pt x="207026" y="12859"/>
                  <a:pt x="200597" y="9001"/>
                  <a:pt x="194167" y="5144"/>
                </a:cubicBezTo>
                <a:cubicBezTo>
                  <a:pt x="187738" y="2572"/>
                  <a:pt x="180023" y="0"/>
                  <a:pt x="172307" y="0"/>
                </a:cubicBezTo>
                <a:cubicBezTo>
                  <a:pt x="164592" y="0"/>
                  <a:pt x="156877" y="1286"/>
                  <a:pt x="150447" y="5144"/>
                </a:cubicBezTo>
                <a:cubicBezTo>
                  <a:pt x="142732" y="7715"/>
                  <a:pt x="137589" y="11573"/>
                  <a:pt x="132445" y="18002"/>
                </a:cubicBezTo>
                <a:cubicBezTo>
                  <a:pt x="127302" y="23146"/>
                  <a:pt x="123444" y="29575"/>
                  <a:pt x="119586" y="36005"/>
                </a:cubicBezTo>
                <a:cubicBezTo>
                  <a:pt x="117015" y="42434"/>
                  <a:pt x="114443" y="50149"/>
                  <a:pt x="114443" y="57864"/>
                </a:cubicBezTo>
                <a:cubicBezTo>
                  <a:pt x="114443" y="65580"/>
                  <a:pt x="115729" y="73295"/>
                  <a:pt x="119586" y="79724"/>
                </a:cubicBezTo>
                <a:cubicBezTo>
                  <a:pt x="122158" y="86154"/>
                  <a:pt x="127302" y="92583"/>
                  <a:pt x="132445" y="97727"/>
                </a:cubicBezTo>
                <a:cubicBezTo>
                  <a:pt x="137589" y="102870"/>
                  <a:pt x="144018" y="106728"/>
                  <a:pt x="150447" y="110585"/>
                </a:cubicBezTo>
                <a:cubicBezTo>
                  <a:pt x="156877" y="114443"/>
                  <a:pt x="164592" y="115729"/>
                  <a:pt x="172307" y="115729"/>
                </a:cubicBezTo>
                <a:cubicBezTo>
                  <a:pt x="180023" y="115729"/>
                  <a:pt x="187738" y="114443"/>
                  <a:pt x="194167" y="110585"/>
                </a:cubicBezTo>
                <a:cubicBezTo>
                  <a:pt x="200597" y="108014"/>
                  <a:pt x="207026" y="102870"/>
                  <a:pt x="212169" y="97727"/>
                </a:cubicBezTo>
                <a:cubicBezTo>
                  <a:pt x="217313" y="92583"/>
                  <a:pt x="221170" y="86154"/>
                  <a:pt x="225028" y="79724"/>
                </a:cubicBezTo>
                <a:moveTo>
                  <a:pt x="339471" y="414052"/>
                </a:moveTo>
                <a:cubicBezTo>
                  <a:pt x="342043" y="407622"/>
                  <a:pt x="344615" y="399907"/>
                  <a:pt x="344615" y="392192"/>
                </a:cubicBezTo>
                <a:lnTo>
                  <a:pt x="344615" y="264890"/>
                </a:lnTo>
                <a:lnTo>
                  <a:pt x="79724" y="264890"/>
                </a:lnTo>
                <a:lnTo>
                  <a:pt x="79724" y="230172"/>
                </a:lnTo>
                <a:lnTo>
                  <a:pt x="344615" y="230172"/>
                </a:lnTo>
                <a:lnTo>
                  <a:pt x="344615" y="207026"/>
                </a:lnTo>
                <a:cubicBezTo>
                  <a:pt x="344615" y="199311"/>
                  <a:pt x="343329" y="191596"/>
                  <a:pt x="339471" y="185166"/>
                </a:cubicBezTo>
                <a:cubicBezTo>
                  <a:pt x="336899" y="178737"/>
                  <a:pt x="331756" y="172307"/>
                  <a:pt x="327898" y="167164"/>
                </a:cubicBezTo>
                <a:cubicBezTo>
                  <a:pt x="322755" y="162020"/>
                  <a:pt x="316325" y="158163"/>
                  <a:pt x="309896" y="154305"/>
                </a:cubicBezTo>
                <a:cubicBezTo>
                  <a:pt x="302181" y="151733"/>
                  <a:pt x="295751" y="149162"/>
                  <a:pt x="288036" y="149162"/>
                </a:cubicBezTo>
                <a:lnTo>
                  <a:pt x="57864" y="149162"/>
                </a:lnTo>
                <a:cubicBezTo>
                  <a:pt x="50149" y="149162"/>
                  <a:pt x="42434" y="150447"/>
                  <a:pt x="36005" y="154305"/>
                </a:cubicBezTo>
                <a:cubicBezTo>
                  <a:pt x="29575" y="156877"/>
                  <a:pt x="23146" y="160734"/>
                  <a:pt x="18002" y="167164"/>
                </a:cubicBezTo>
                <a:cubicBezTo>
                  <a:pt x="12859" y="172307"/>
                  <a:pt x="9001" y="178737"/>
                  <a:pt x="5144" y="185166"/>
                </a:cubicBezTo>
                <a:cubicBezTo>
                  <a:pt x="2572" y="191596"/>
                  <a:pt x="0" y="199311"/>
                  <a:pt x="0" y="207026"/>
                </a:cubicBezTo>
                <a:lnTo>
                  <a:pt x="0" y="334328"/>
                </a:lnTo>
                <a:lnTo>
                  <a:pt x="264890" y="334328"/>
                </a:lnTo>
                <a:lnTo>
                  <a:pt x="264890" y="369046"/>
                </a:lnTo>
                <a:lnTo>
                  <a:pt x="0" y="369046"/>
                </a:lnTo>
                <a:lnTo>
                  <a:pt x="0" y="392192"/>
                </a:lnTo>
                <a:cubicBezTo>
                  <a:pt x="0" y="399907"/>
                  <a:pt x="1286" y="407622"/>
                  <a:pt x="5144" y="414052"/>
                </a:cubicBezTo>
                <a:cubicBezTo>
                  <a:pt x="7715" y="420481"/>
                  <a:pt x="11573" y="426910"/>
                  <a:pt x="18002" y="432054"/>
                </a:cubicBezTo>
                <a:cubicBezTo>
                  <a:pt x="23146" y="437198"/>
                  <a:pt x="29575" y="441055"/>
                  <a:pt x="36005" y="444913"/>
                </a:cubicBezTo>
                <a:cubicBezTo>
                  <a:pt x="42434" y="447485"/>
                  <a:pt x="50149" y="450056"/>
                  <a:pt x="57864" y="450056"/>
                </a:cubicBezTo>
                <a:lnTo>
                  <a:pt x="286750" y="450056"/>
                </a:lnTo>
                <a:cubicBezTo>
                  <a:pt x="294466" y="450056"/>
                  <a:pt x="302181" y="448771"/>
                  <a:pt x="308610" y="444913"/>
                </a:cubicBezTo>
                <a:cubicBezTo>
                  <a:pt x="315039" y="442341"/>
                  <a:pt x="321469" y="437198"/>
                  <a:pt x="326612" y="432054"/>
                </a:cubicBezTo>
                <a:cubicBezTo>
                  <a:pt x="333042" y="426910"/>
                  <a:pt x="336899" y="420481"/>
                  <a:pt x="339471" y="414052"/>
                </a:cubicBezTo>
              </a:path>
            </a:pathLst>
          </a:custGeom>
          <a:solidFill>
            <a:srgbClr val="FFFFFF"/>
          </a:solidFill>
          <a:ln w="12845" cap="flat">
            <a:noFill/>
            <a:prstDash val="solid"/>
            <a:miter/>
          </a:ln>
        </p:spPr>
        <p:txBody>
          <a:bodyPr rtlCol="0" anchor="ctr"/>
          <a:lstStyle/>
          <a:p>
            <a:endParaRPr lang="de-DE"/>
          </a:p>
        </p:txBody>
      </p:sp>
      <p:sp>
        <p:nvSpPr>
          <p:cNvPr id="3" name="Foliennummernplatzhalter 2">
            <a:extLst>
              <a:ext uri="{FF2B5EF4-FFF2-40B4-BE49-F238E27FC236}">
                <a16:creationId xmlns:a16="http://schemas.microsoft.com/office/drawing/2014/main" id="{25117793-2153-149D-906F-E19C60971C0A}"/>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55</a:t>
            </a:fld>
            <a:endParaRPr lang="de-DE"/>
          </a:p>
        </p:txBody>
      </p:sp>
      <p:sp>
        <p:nvSpPr>
          <p:cNvPr id="8" name="Textplatzhalter 7">
            <a:extLst>
              <a:ext uri="{FF2B5EF4-FFF2-40B4-BE49-F238E27FC236}">
                <a16:creationId xmlns:a16="http://schemas.microsoft.com/office/drawing/2014/main" id="{D26CA6B9-4982-D7EC-B58E-9A6169CDAF6B}"/>
              </a:ext>
            </a:extLst>
          </p:cNvPr>
          <p:cNvSpPr>
            <a:spLocks noGrp="1"/>
          </p:cNvSpPr>
          <p:nvPr>
            <p:ph type="body" idx="13"/>
          </p:nvPr>
        </p:nvSpPr>
        <p:spPr/>
        <p:txBody>
          <a:bodyPr/>
          <a:lstStyle/>
          <a:p>
            <a:endParaRPr lang="de-DE" dirty="0"/>
          </a:p>
        </p:txBody>
      </p:sp>
      <p:sp>
        <p:nvSpPr>
          <p:cNvPr id="10" name="Textplatzhalter 9">
            <a:extLst>
              <a:ext uri="{FF2B5EF4-FFF2-40B4-BE49-F238E27FC236}">
                <a16:creationId xmlns:a16="http://schemas.microsoft.com/office/drawing/2014/main" id="{4BF6FC5B-2889-861B-8B96-90016A1BBC97}"/>
              </a:ext>
            </a:extLst>
          </p:cNvPr>
          <p:cNvSpPr>
            <a:spLocks noGrp="1"/>
          </p:cNvSpPr>
          <p:nvPr>
            <p:ph type="body" idx="14"/>
          </p:nvPr>
        </p:nvSpPr>
        <p:spPr/>
        <p:txBody>
          <a:bodyPr/>
          <a:lstStyle/>
          <a:p>
            <a:endParaRPr lang="de-DE" dirty="0"/>
          </a:p>
        </p:txBody>
      </p:sp>
      <p:sp>
        <p:nvSpPr>
          <p:cNvPr id="11" name="Textplatzhalter 10">
            <a:extLst>
              <a:ext uri="{FF2B5EF4-FFF2-40B4-BE49-F238E27FC236}">
                <a16:creationId xmlns:a16="http://schemas.microsoft.com/office/drawing/2014/main" id="{9319F129-4412-5CA3-EE89-AC3074C1EDAB}"/>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15" name="Freihandform: Form 14">
            <a:extLst>
              <a:ext uri="{FF2B5EF4-FFF2-40B4-BE49-F238E27FC236}">
                <a16:creationId xmlns:a16="http://schemas.microsoft.com/office/drawing/2014/main" id="{0285370D-6A5D-2307-DF78-A28CDD53F4FB}"/>
              </a:ext>
            </a:extLst>
          </p:cNvPr>
          <p:cNvSpPr/>
          <p:nvPr/>
        </p:nvSpPr>
        <p:spPr>
          <a:xfrm>
            <a:off x="8684699" y="1777043"/>
            <a:ext cx="1454324" cy="2126837"/>
          </a:xfrm>
          <a:custGeom>
            <a:avLst/>
            <a:gdLst>
              <a:gd name="connsiteX0" fmla="*/ 0 w 1454324"/>
              <a:gd name="connsiteY0" fmla="*/ 0 h 2126837"/>
              <a:gd name="connsiteX1" fmla="*/ 127302 w 1454324"/>
              <a:gd name="connsiteY1" fmla="*/ 6429 h 2126837"/>
              <a:gd name="connsiteX2" fmla="*/ 1454325 w 1454324"/>
              <a:gd name="connsiteY2" fmla="*/ 1480042 h 2126837"/>
              <a:gd name="connsiteX3" fmla="*/ 1338596 w 1454324"/>
              <a:gd name="connsiteY3" fmla="*/ 2056114 h 2126837"/>
              <a:gd name="connsiteX4" fmla="*/ 1307735 w 1454324"/>
              <a:gd name="connsiteY4" fmla="*/ 2120408 h 2126837"/>
              <a:gd name="connsiteX5" fmla="*/ 1095566 w 1454324"/>
              <a:gd name="connsiteY5" fmla="*/ 2126837 h 2126837"/>
              <a:gd name="connsiteX6" fmla="*/ 988838 w 1454324"/>
              <a:gd name="connsiteY6" fmla="*/ 1930098 h 2126837"/>
              <a:gd name="connsiteX7" fmla="*/ 997839 w 1454324"/>
              <a:gd name="connsiteY7" fmla="*/ 1912096 h 2126837"/>
              <a:gd name="connsiteX8" fmla="*/ 1085278 w 1454324"/>
              <a:gd name="connsiteY8" fmla="*/ 1480042 h 2126837"/>
              <a:gd name="connsiteX9" fmla="*/ 91297 w 1454324"/>
              <a:gd name="connsiteY9" fmla="*/ 375476 h 2126837"/>
              <a:gd name="connsiteX10" fmla="*/ 1286 w 1454324"/>
              <a:gd name="connsiteY10" fmla="*/ 370332 h 2126837"/>
              <a:gd name="connsiteX11" fmla="*/ 114443 w 1454324"/>
              <a:gd name="connsiteY11" fmla="*/ 185166 h 2126837"/>
              <a:gd name="connsiteX12" fmla="*/ 0 w 1454324"/>
              <a:gd name="connsiteY12" fmla="*/ 0 h 2126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4324" h="2126837">
                <a:moveTo>
                  <a:pt x="0" y="0"/>
                </a:moveTo>
                <a:lnTo>
                  <a:pt x="127302" y="6429"/>
                </a:lnTo>
                <a:cubicBezTo>
                  <a:pt x="873109" y="82296"/>
                  <a:pt x="1454325" y="712375"/>
                  <a:pt x="1454325" y="1480042"/>
                </a:cubicBezTo>
                <a:cubicBezTo>
                  <a:pt x="1454325" y="1684496"/>
                  <a:pt x="1413177" y="1878663"/>
                  <a:pt x="1338596" y="2056114"/>
                </a:cubicBezTo>
                <a:lnTo>
                  <a:pt x="1307735" y="2120408"/>
                </a:lnTo>
                <a:lnTo>
                  <a:pt x="1095566" y="2126837"/>
                </a:lnTo>
                <a:lnTo>
                  <a:pt x="988838" y="1930098"/>
                </a:lnTo>
                <a:lnTo>
                  <a:pt x="997839" y="1912096"/>
                </a:lnTo>
                <a:cubicBezTo>
                  <a:pt x="1054418" y="1779651"/>
                  <a:pt x="1085278" y="1633061"/>
                  <a:pt x="1085278" y="1480042"/>
                </a:cubicBezTo>
                <a:cubicBezTo>
                  <a:pt x="1085278" y="905256"/>
                  <a:pt x="649367" y="432054"/>
                  <a:pt x="91297" y="375476"/>
                </a:cubicBezTo>
                <a:lnTo>
                  <a:pt x="1286" y="370332"/>
                </a:lnTo>
                <a:lnTo>
                  <a:pt x="114443" y="185166"/>
                </a:lnTo>
                <a:lnTo>
                  <a:pt x="0" y="0"/>
                </a:lnTo>
                <a:close/>
              </a:path>
            </a:pathLst>
          </a:custGeom>
          <a:solidFill>
            <a:srgbClr val="D9D9D9"/>
          </a:solidFill>
          <a:ln w="12845" cap="flat">
            <a:noFill/>
            <a:prstDash val="solid"/>
            <a:miter/>
          </a:ln>
        </p:spPr>
        <p:txBody>
          <a:bodyPr rtlCol="0" anchor="ctr"/>
          <a:lstStyle/>
          <a:p>
            <a:endParaRPr lang="de-DE"/>
          </a:p>
        </p:txBody>
      </p:sp>
      <p:sp>
        <p:nvSpPr>
          <p:cNvPr id="16" name="Freihandform: Form 15">
            <a:extLst>
              <a:ext uri="{FF2B5EF4-FFF2-40B4-BE49-F238E27FC236}">
                <a16:creationId xmlns:a16="http://schemas.microsoft.com/office/drawing/2014/main" id="{EB8285EC-B9AA-D485-85EA-E412B64F7C86}"/>
              </a:ext>
            </a:extLst>
          </p:cNvPr>
          <p:cNvSpPr/>
          <p:nvPr/>
        </p:nvSpPr>
        <p:spPr>
          <a:xfrm>
            <a:off x="7176367" y="1783473"/>
            <a:ext cx="1481327" cy="2192416"/>
          </a:xfrm>
          <a:custGeom>
            <a:avLst/>
            <a:gdLst>
              <a:gd name="connsiteX0" fmla="*/ 1370743 w 1481327"/>
              <a:gd name="connsiteY0" fmla="*/ 0 h 2192416"/>
              <a:gd name="connsiteX1" fmla="*/ 1481328 w 1481327"/>
              <a:gd name="connsiteY1" fmla="*/ 181308 h 2192416"/>
              <a:gd name="connsiteX2" fmla="*/ 1364314 w 1481327"/>
              <a:gd name="connsiteY2" fmla="*/ 371618 h 2192416"/>
              <a:gd name="connsiteX3" fmla="*/ 1256300 w 1481327"/>
              <a:gd name="connsiteY3" fmla="*/ 388334 h 2192416"/>
              <a:gd name="connsiteX4" fmla="*/ 370332 w 1481327"/>
              <a:gd name="connsiteY4" fmla="*/ 1473613 h 2192416"/>
              <a:gd name="connsiteX5" fmla="*/ 504063 w 1481327"/>
              <a:gd name="connsiteY5" fmla="*/ 2002107 h 2192416"/>
              <a:gd name="connsiteX6" fmla="*/ 507921 w 1481327"/>
              <a:gd name="connsiteY6" fmla="*/ 2007251 h 2192416"/>
              <a:gd name="connsiteX7" fmla="*/ 291894 w 1481327"/>
              <a:gd name="connsiteY7" fmla="*/ 2000822 h 2192416"/>
              <a:gd name="connsiteX8" fmla="*/ 187738 w 1481327"/>
              <a:gd name="connsiteY8" fmla="*/ 2192417 h 2192416"/>
              <a:gd name="connsiteX9" fmla="*/ 178737 w 1481327"/>
              <a:gd name="connsiteY9" fmla="*/ 2176986 h 2192416"/>
              <a:gd name="connsiteX10" fmla="*/ 0 w 1481327"/>
              <a:gd name="connsiteY10" fmla="*/ 1472327 h 2192416"/>
              <a:gd name="connsiteX11" fmla="*/ 1328309 w 1481327"/>
              <a:gd name="connsiteY11" fmla="*/ 2572 h 2192416"/>
              <a:gd name="connsiteX12" fmla="*/ 1370743 w 1481327"/>
              <a:gd name="connsiteY12" fmla="*/ 0 h 2192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1327" h="2192416">
                <a:moveTo>
                  <a:pt x="1370743" y="0"/>
                </a:moveTo>
                <a:lnTo>
                  <a:pt x="1481328" y="181308"/>
                </a:lnTo>
                <a:lnTo>
                  <a:pt x="1364314" y="371618"/>
                </a:lnTo>
                <a:lnTo>
                  <a:pt x="1256300" y="388334"/>
                </a:lnTo>
                <a:cubicBezTo>
                  <a:pt x="750951" y="491204"/>
                  <a:pt x="370332" y="938689"/>
                  <a:pt x="370332" y="1473613"/>
                </a:cubicBezTo>
                <a:cubicBezTo>
                  <a:pt x="370332" y="1665208"/>
                  <a:pt x="419195" y="1845231"/>
                  <a:pt x="504063" y="2002107"/>
                </a:cubicBezTo>
                <a:lnTo>
                  <a:pt x="507921" y="2007251"/>
                </a:lnTo>
                <a:lnTo>
                  <a:pt x="291894" y="2000822"/>
                </a:lnTo>
                <a:lnTo>
                  <a:pt x="187738" y="2192417"/>
                </a:lnTo>
                <a:lnTo>
                  <a:pt x="178737" y="2176986"/>
                </a:lnTo>
                <a:cubicBezTo>
                  <a:pt x="64294" y="1967389"/>
                  <a:pt x="0" y="1728216"/>
                  <a:pt x="0" y="1472327"/>
                </a:cubicBezTo>
                <a:cubicBezTo>
                  <a:pt x="0" y="707231"/>
                  <a:pt x="582501" y="78438"/>
                  <a:pt x="1328309" y="2572"/>
                </a:cubicBezTo>
                <a:lnTo>
                  <a:pt x="1370743" y="0"/>
                </a:lnTo>
                <a:close/>
              </a:path>
            </a:pathLst>
          </a:custGeom>
          <a:solidFill>
            <a:srgbClr val="666666"/>
          </a:solidFill>
          <a:ln w="12845" cap="flat">
            <a:noFill/>
            <a:prstDash val="solid"/>
            <a:miter/>
          </a:ln>
        </p:spPr>
        <p:txBody>
          <a:bodyPr rtlCol="0" anchor="ctr"/>
          <a:lstStyle/>
          <a:p>
            <a:endParaRPr lang="de-DE"/>
          </a:p>
        </p:txBody>
      </p:sp>
      <p:sp>
        <p:nvSpPr>
          <p:cNvPr id="17" name="Freihandform: Form 16">
            <a:extLst>
              <a:ext uri="{FF2B5EF4-FFF2-40B4-BE49-F238E27FC236}">
                <a16:creationId xmlns:a16="http://schemas.microsoft.com/office/drawing/2014/main" id="{95821C57-3AAD-CD09-5CC4-9FA76B0579BE}"/>
              </a:ext>
            </a:extLst>
          </p:cNvPr>
          <p:cNvSpPr/>
          <p:nvPr/>
        </p:nvSpPr>
        <p:spPr>
          <a:xfrm>
            <a:off x="7438686" y="3831871"/>
            <a:ext cx="2492025" cy="906541"/>
          </a:xfrm>
          <a:custGeom>
            <a:avLst/>
            <a:gdLst>
              <a:gd name="connsiteX0" fmla="*/ 2170557 w 2492025"/>
              <a:gd name="connsiteY0" fmla="*/ 0 h 906541"/>
              <a:gd name="connsiteX1" fmla="*/ 2274713 w 2492025"/>
              <a:gd name="connsiteY1" fmla="*/ 191596 h 906541"/>
              <a:gd name="connsiteX2" fmla="*/ 2492026 w 2492025"/>
              <a:gd name="connsiteY2" fmla="*/ 185166 h 906541"/>
              <a:gd name="connsiteX3" fmla="*/ 2450878 w 2492025"/>
              <a:gd name="connsiteY3" fmla="*/ 253318 h 906541"/>
              <a:gd name="connsiteX4" fmla="*/ 1222867 w 2492025"/>
              <a:gd name="connsiteY4" fmla="*/ 906542 h 906541"/>
              <a:gd name="connsiteX5" fmla="*/ 79724 w 2492025"/>
              <a:gd name="connsiteY5" fmla="*/ 367760 h 906541"/>
              <a:gd name="connsiteX6" fmla="*/ 0 w 2492025"/>
              <a:gd name="connsiteY6" fmla="*/ 261033 h 906541"/>
              <a:gd name="connsiteX7" fmla="*/ 101584 w 2492025"/>
              <a:gd name="connsiteY7" fmla="*/ 72009 h 906541"/>
              <a:gd name="connsiteX8" fmla="*/ 326612 w 2492025"/>
              <a:gd name="connsiteY8" fmla="*/ 78438 h 906541"/>
              <a:gd name="connsiteX9" fmla="*/ 366474 w 2492025"/>
              <a:gd name="connsiteY9" fmla="*/ 131159 h 906541"/>
              <a:gd name="connsiteX10" fmla="*/ 1222867 w 2492025"/>
              <a:gd name="connsiteY10" fmla="*/ 534924 h 906541"/>
              <a:gd name="connsiteX11" fmla="*/ 2143554 w 2492025"/>
              <a:gd name="connsiteY11" fmla="*/ 45006 h 906541"/>
              <a:gd name="connsiteX12" fmla="*/ 2170557 w 2492025"/>
              <a:gd name="connsiteY12" fmla="*/ 0 h 906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92025" h="906541">
                <a:moveTo>
                  <a:pt x="2170557" y="0"/>
                </a:moveTo>
                <a:lnTo>
                  <a:pt x="2274713" y="191596"/>
                </a:lnTo>
                <a:lnTo>
                  <a:pt x="2492026" y="185166"/>
                </a:lnTo>
                <a:lnTo>
                  <a:pt x="2450878" y="253318"/>
                </a:lnTo>
                <a:cubicBezTo>
                  <a:pt x="2184702" y="646795"/>
                  <a:pt x="1734645" y="906542"/>
                  <a:pt x="1222867" y="906542"/>
                </a:cubicBezTo>
                <a:cubicBezTo>
                  <a:pt x="762524" y="906542"/>
                  <a:pt x="352330" y="696944"/>
                  <a:pt x="79724" y="367760"/>
                </a:cubicBezTo>
                <a:lnTo>
                  <a:pt x="0" y="261033"/>
                </a:lnTo>
                <a:lnTo>
                  <a:pt x="101584" y="72009"/>
                </a:lnTo>
                <a:lnTo>
                  <a:pt x="326612" y="78438"/>
                </a:lnTo>
                <a:lnTo>
                  <a:pt x="366474" y="131159"/>
                </a:lnTo>
                <a:cubicBezTo>
                  <a:pt x="569643" y="378047"/>
                  <a:pt x="878253" y="534924"/>
                  <a:pt x="1222867" y="534924"/>
                </a:cubicBezTo>
                <a:cubicBezTo>
                  <a:pt x="1606058" y="534924"/>
                  <a:pt x="1942957" y="340757"/>
                  <a:pt x="2143554" y="45006"/>
                </a:cubicBezTo>
                <a:lnTo>
                  <a:pt x="2170557" y="0"/>
                </a:lnTo>
                <a:close/>
              </a:path>
            </a:pathLst>
          </a:custGeom>
          <a:solidFill>
            <a:srgbClr val="666666"/>
          </a:solidFill>
          <a:ln w="12845" cap="flat">
            <a:noFill/>
            <a:prstDash val="solid"/>
            <a:miter/>
          </a:ln>
        </p:spPr>
        <p:txBody>
          <a:bodyPr rtlCol="0" anchor="ctr"/>
          <a:lstStyle/>
          <a:p>
            <a:endParaRPr lang="de-DE"/>
          </a:p>
        </p:txBody>
      </p:sp>
      <p:sp>
        <p:nvSpPr>
          <p:cNvPr id="24" name="Textfeld 23">
            <a:extLst>
              <a:ext uri="{FF2B5EF4-FFF2-40B4-BE49-F238E27FC236}">
                <a16:creationId xmlns:a16="http://schemas.microsoft.com/office/drawing/2014/main" id="{BCC4DA0C-30B4-0618-600E-82E912A5AB42}"/>
              </a:ext>
            </a:extLst>
          </p:cNvPr>
          <p:cNvSpPr txBox="1"/>
          <p:nvPr/>
        </p:nvSpPr>
        <p:spPr>
          <a:xfrm>
            <a:off x="4258864" y="2726188"/>
            <a:ext cx="416781" cy="226024"/>
          </a:xfrm>
          <a:prstGeom prst="rect">
            <a:avLst/>
          </a:prstGeom>
          <a:noFill/>
        </p:spPr>
        <p:txBody>
          <a:bodyPr wrap="none" lIns="0" tIns="0" rIns="0" bIns="0" rtlCol="0">
            <a:spAutoFit/>
          </a:bodyPr>
          <a:lstStyle/>
          <a:p>
            <a:pPr algn="l">
              <a:lnSpc>
                <a:spcPct val="114000"/>
              </a:lnSpc>
            </a:pPr>
            <a:r>
              <a:rPr lang="de-DE" sz="1400" dirty="0">
                <a:solidFill>
                  <a:srgbClr val="444444"/>
                </a:solidFill>
                <a:latin typeface="Sparkasse Medium" panose="020B0603080202020204" pitchFamily="34" charset="0"/>
              </a:rPr>
              <a:t>2024</a:t>
            </a:r>
          </a:p>
        </p:txBody>
      </p:sp>
      <p:sp>
        <p:nvSpPr>
          <p:cNvPr id="25" name="Textfeld 24">
            <a:extLst>
              <a:ext uri="{FF2B5EF4-FFF2-40B4-BE49-F238E27FC236}">
                <a16:creationId xmlns:a16="http://schemas.microsoft.com/office/drawing/2014/main" id="{755FDB3B-49CB-E41D-D7D1-7C38C4E52EEA}"/>
              </a:ext>
            </a:extLst>
          </p:cNvPr>
          <p:cNvSpPr txBox="1"/>
          <p:nvPr/>
        </p:nvSpPr>
        <p:spPr>
          <a:xfrm>
            <a:off x="3261857" y="4237516"/>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2025</a:t>
            </a:r>
          </a:p>
        </p:txBody>
      </p:sp>
      <p:sp>
        <p:nvSpPr>
          <p:cNvPr id="26" name="Textfeld 25">
            <a:extLst>
              <a:ext uri="{FF2B5EF4-FFF2-40B4-BE49-F238E27FC236}">
                <a16:creationId xmlns:a16="http://schemas.microsoft.com/office/drawing/2014/main" id="{A1208D2F-9CEB-3B42-8B0E-F02ACEC72CFD}"/>
              </a:ext>
            </a:extLst>
          </p:cNvPr>
          <p:cNvSpPr txBox="1"/>
          <p:nvPr/>
        </p:nvSpPr>
        <p:spPr>
          <a:xfrm>
            <a:off x="2343156" y="2731813"/>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2023</a:t>
            </a:r>
          </a:p>
        </p:txBody>
      </p:sp>
      <p:sp>
        <p:nvSpPr>
          <p:cNvPr id="27" name="Textfeld 26">
            <a:extLst>
              <a:ext uri="{FF2B5EF4-FFF2-40B4-BE49-F238E27FC236}">
                <a16:creationId xmlns:a16="http://schemas.microsoft.com/office/drawing/2014/main" id="{A1297876-0D8A-63D7-D609-83DC5074966B}"/>
              </a:ext>
            </a:extLst>
          </p:cNvPr>
          <p:cNvSpPr txBox="1"/>
          <p:nvPr/>
        </p:nvSpPr>
        <p:spPr>
          <a:xfrm>
            <a:off x="5719011" y="1893862"/>
            <a:ext cx="1571649" cy="430887"/>
          </a:xfrm>
          <a:prstGeom prst="rect">
            <a:avLst/>
          </a:prstGeom>
          <a:noFill/>
        </p:spPr>
        <p:txBody>
          <a:bodyPr wrap="none" lIns="0" tIns="0" rIns="0" bIns="0" rtlCol="0">
            <a:spAutoFit/>
          </a:bodyPr>
          <a:lstStyle/>
          <a:p>
            <a:pPr algn="l"/>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Ipsum </a:t>
            </a:r>
            <a:r>
              <a:rPr lang="fr-FR" sz="1400" dirty="0" err="1"/>
              <a:t>Lt</a:t>
            </a:r>
            <a:r>
              <a:rPr lang="fr-FR" sz="1400" dirty="0"/>
              <a:t> </a:t>
            </a:r>
            <a:r>
              <a:rPr lang="fr-FR" sz="1400" dirty="0" err="1"/>
              <a:t>dolores</a:t>
            </a:r>
            <a:r>
              <a:rPr lang="fr-FR" sz="1400" dirty="0"/>
              <a:t> est</a:t>
            </a:r>
            <a:endParaRPr lang="de-DE" sz="1400" dirty="0"/>
          </a:p>
        </p:txBody>
      </p:sp>
      <p:sp>
        <p:nvSpPr>
          <p:cNvPr id="29" name="Textfeld 28">
            <a:extLst>
              <a:ext uri="{FF2B5EF4-FFF2-40B4-BE49-F238E27FC236}">
                <a16:creationId xmlns:a16="http://schemas.microsoft.com/office/drawing/2014/main" id="{17BC8952-2F1B-B387-D825-7EF624E8DC5B}"/>
              </a:ext>
            </a:extLst>
          </p:cNvPr>
          <p:cNvSpPr txBox="1"/>
          <p:nvPr/>
        </p:nvSpPr>
        <p:spPr>
          <a:xfrm>
            <a:off x="10082996" y="1984011"/>
            <a:ext cx="1571649" cy="430887"/>
          </a:xfrm>
          <a:prstGeom prst="rect">
            <a:avLst/>
          </a:prstGeom>
          <a:noFill/>
        </p:spPr>
        <p:txBody>
          <a:bodyPr wrap="none" lIns="0" tIns="0" rIns="0" bIns="0" rtlCol="0">
            <a:spAutoFit/>
          </a:bodyPr>
          <a:lstStyle/>
          <a:p>
            <a:pPr algn="l"/>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Ipsum </a:t>
            </a:r>
            <a:r>
              <a:rPr lang="fr-FR" sz="1400" dirty="0" err="1"/>
              <a:t>Lt</a:t>
            </a:r>
            <a:r>
              <a:rPr lang="fr-FR" sz="1400" dirty="0"/>
              <a:t> </a:t>
            </a:r>
            <a:r>
              <a:rPr lang="fr-FR" sz="1400" dirty="0" err="1"/>
              <a:t>dolores</a:t>
            </a:r>
            <a:r>
              <a:rPr lang="fr-FR" sz="1400" dirty="0"/>
              <a:t> est</a:t>
            </a:r>
            <a:endParaRPr lang="de-DE" sz="1400" dirty="0"/>
          </a:p>
        </p:txBody>
      </p:sp>
      <p:sp>
        <p:nvSpPr>
          <p:cNvPr id="30" name="Textfeld 29">
            <a:extLst>
              <a:ext uri="{FF2B5EF4-FFF2-40B4-BE49-F238E27FC236}">
                <a16:creationId xmlns:a16="http://schemas.microsoft.com/office/drawing/2014/main" id="{F67754CE-D229-8BE8-2222-7092155CC5F9}"/>
              </a:ext>
            </a:extLst>
          </p:cNvPr>
          <p:cNvSpPr txBox="1"/>
          <p:nvPr/>
        </p:nvSpPr>
        <p:spPr>
          <a:xfrm>
            <a:off x="7990171" y="5043211"/>
            <a:ext cx="1571649" cy="430887"/>
          </a:xfrm>
          <a:prstGeom prst="rect">
            <a:avLst/>
          </a:prstGeom>
          <a:noFill/>
        </p:spPr>
        <p:txBody>
          <a:bodyPr wrap="none" lIns="0" tIns="0" rIns="0" bIns="0" rtlCol="0">
            <a:spAutoFit/>
          </a:bodyPr>
          <a:lstStyle/>
          <a:p>
            <a:pPr algn="l"/>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Ipsum </a:t>
            </a:r>
            <a:r>
              <a:rPr lang="fr-FR" sz="1400" dirty="0" err="1"/>
              <a:t>Lt</a:t>
            </a:r>
            <a:r>
              <a:rPr lang="fr-FR" sz="1400" dirty="0"/>
              <a:t> </a:t>
            </a:r>
            <a:r>
              <a:rPr lang="fr-FR" sz="1400" dirty="0" err="1"/>
              <a:t>dolores</a:t>
            </a:r>
            <a:r>
              <a:rPr lang="fr-FR" sz="1400" dirty="0"/>
              <a:t> est</a:t>
            </a:r>
            <a:endParaRPr lang="de-DE" sz="1400" dirty="0"/>
          </a:p>
        </p:txBody>
      </p:sp>
      <p:sp>
        <p:nvSpPr>
          <p:cNvPr id="31" name="Textfeld 30">
            <a:extLst>
              <a:ext uri="{FF2B5EF4-FFF2-40B4-BE49-F238E27FC236}">
                <a16:creationId xmlns:a16="http://schemas.microsoft.com/office/drawing/2014/main" id="{7BA27301-8438-62C4-54DE-779A5E59FD2D}"/>
              </a:ext>
            </a:extLst>
          </p:cNvPr>
          <p:cNvSpPr txBox="1"/>
          <p:nvPr/>
        </p:nvSpPr>
        <p:spPr>
          <a:xfrm>
            <a:off x="2090000" y="5183853"/>
            <a:ext cx="2503892"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 </a:t>
            </a:r>
            <a:r>
              <a:rPr lang="fr-FR" sz="1400" dirty="0" err="1"/>
              <a:t>dolores</a:t>
            </a:r>
            <a:r>
              <a:rPr lang="fr-FR" sz="1400" dirty="0"/>
              <a:t> est</a:t>
            </a:r>
            <a:endParaRPr lang="de-DE" sz="1400" dirty="0"/>
          </a:p>
        </p:txBody>
      </p:sp>
      <p:sp>
        <p:nvSpPr>
          <p:cNvPr id="4" name="Titel 3">
            <a:extLst>
              <a:ext uri="{FF2B5EF4-FFF2-40B4-BE49-F238E27FC236}">
                <a16:creationId xmlns:a16="http://schemas.microsoft.com/office/drawing/2014/main" id="{C4333B76-1E8A-DCD8-58DE-FDCAAF80875C}"/>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26406745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56</a:t>
            </a:fld>
            <a:endParaRPr lang="de-DE"/>
          </a:p>
        </p:txBody>
      </p:sp>
      <p:sp>
        <p:nvSpPr>
          <p:cNvPr id="7" name="Textplatzhalter 6">
            <a:extLst>
              <a:ext uri="{FF2B5EF4-FFF2-40B4-BE49-F238E27FC236}">
                <a16:creationId xmlns:a16="http://schemas.microsoft.com/office/drawing/2014/main" id="{5D9DC8CD-2C8A-78A6-0B85-4D10CC3B31FA}"/>
              </a:ext>
            </a:extLst>
          </p:cNvPr>
          <p:cNvSpPr>
            <a:spLocks noGrp="1"/>
          </p:cNvSpPr>
          <p:nvPr>
            <p:ph type="body" idx="14"/>
          </p:nvPr>
        </p:nvSpPr>
        <p:spPr/>
        <p:txBody>
          <a:bodyPr/>
          <a:lstStyle/>
          <a:p>
            <a:endParaRPr lang="de-DE" dirty="0"/>
          </a:p>
        </p:txBody>
      </p:sp>
      <p:sp>
        <p:nvSpPr>
          <p:cNvPr id="8" name="Textplatzhalter 7">
            <a:extLst>
              <a:ext uri="{FF2B5EF4-FFF2-40B4-BE49-F238E27FC236}">
                <a16:creationId xmlns:a16="http://schemas.microsoft.com/office/drawing/2014/main" id="{F70716BF-635F-9E25-5693-FD3B4ED31E95}"/>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F9C87B43-50E1-676C-F571-631C0868A71E}"/>
              </a:ext>
            </a:extLst>
          </p:cNvPr>
          <p:cNvSpPr>
            <a:spLocks noGrp="1"/>
          </p:cNvSpPr>
          <p:nvPr>
            <p:ph type="ftr" sz="quarter" idx="18"/>
          </p:nvPr>
        </p:nvSpPr>
        <p:spPr/>
        <p:txBody>
          <a:bodyPr/>
          <a:lstStyle/>
          <a:p>
            <a:r>
              <a:rPr lang="de-DE"/>
              <a:t>Titel der Präsentation | Name | Ort, Datum</a:t>
            </a:r>
            <a:endParaRPr lang="de-DE" dirty="0"/>
          </a:p>
        </p:txBody>
      </p:sp>
      <p:graphicFrame>
        <p:nvGraphicFramePr>
          <p:cNvPr id="23" name="Diagramm 22">
            <a:extLst>
              <a:ext uri="{FF2B5EF4-FFF2-40B4-BE49-F238E27FC236}">
                <a16:creationId xmlns:a16="http://schemas.microsoft.com/office/drawing/2014/main" id="{84B4667F-E0CF-8D4B-AC02-22B4499B7BAB}"/>
              </a:ext>
            </a:extLst>
          </p:cNvPr>
          <p:cNvGraphicFramePr/>
          <p:nvPr/>
        </p:nvGraphicFramePr>
        <p:xfrm>
          <a:off x="6824663" y="1694877"/>
          <a:ext cx="4894234" cy="3262823"/>
        </p:xfrm>
        <a:graphic>
          <a:graphicData uri="http://schemas.openxmlformats.org/drawingml/2006/chart">
            <c:chart xmlns:c="http://schemas.openxmlformats.org/drawingml/2006/chart" xmlns:r="http://schemas.openxmlformats.org/officeDocument/2006/relationships" r:id="rId2"/>
          </a:graphicData>
        </a:graphic>
      </p:graphicFrame>
      <p:sp>
        <p:nvSpPr>
          <p:cNvPr id="24" name="Textfeld 23">
            <a:extLst>
              <a:ext uri="{FF2B5EF4-FFF2-40B4-BE49-F238E27FC236}">
                <a16:creationId xmlns:a16="http://schemas.microsoft.com/office/drawing/2014/main" id="{A03A8437-9B57-F3E5-8070-F2A163992872}"/>
              </a:ext>
            </a:extLst>
          </p:cNvPr>
          <p:cNvSpPr txBox="1"/>
          <p:nvPr/>
        </p:nvSpPr>
        <p:spPr>
          <a:xfrm>
            <a:off x="8019834" y="5183853"/>
            <a:ext cx="2503892"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 </a:t>
            </a:r>
            <a:r>
              <a:rPr lang="fr-FR" sz="1400" dirty="0" err="1"/>
              <a:t>dolores</a:t>
            </a:r>
            <a:r>
              <a:rPr lang="fr-FR" sz="1400" dirty="0"/>
              <a:t> est</a:t>
            </a:r>
            <a:endParaRPr lang="de-DE" sz="1400" dirty="0"/>
          </a:p>
        </p:txBody>
      </p:sp>
      <p:grpSp>
        <p:nvGrpSpPr>
          <p:cNvPr id="4" name="Gruppieren 3">
            <a:extLst>
              <a:ext uri="{FF2B5EF4-FFF2-40B4-BE49-F238E27FC236}">
                <a16:creationId xmlns:a16="http://schemas.microsoft.com/office/drawing/2014/main" id="{32C3F448-6DCD-AADF-216A-110C3A7C54A6}"/>
              </a:ext>
            </a:extLst>
          </p:cNvPr>
          <p:cNvGrpSpPr/>
          <p:nvPr/>
        </p:nvGrpSpPr>
        <p:grpSpPr>
          <a:xfrm>
            <a:off x="8693137" y="2747645"/>
            <a:ext cx="1157287" cy="1157287"/>
            <a:chOff x="8693137" y="2747645"/>
            <a:chExt cx="1157287" cy="1157287"/>
          </a:xfrm>
        </p:grpSpPr>
        <p:sp>
          <p:nvSpPr>
            <p:cNvPr id="26" name="Freihandform: Form 21">
              <a:extLst>
                <a:ext uri="{FF2B5EF4-FFF2-40B4-BE49-F238E27FC236}">
                  <a16:creationId xmlns:a16="http://schemas.microsoft.com/office/drawing/2014/main" id="{0C9B4098-A463-B5D4-1934-29C492B8469F}"/>
                </a:ext>
              </a:extLst>
            </p:cNvPr>
            <p:cNvSpPr/>
            <p:nvPr/>
          </p:nvSpPr>
          <p:spPr>
            <a:xfrm>
              <a:off x="8693137" y="2747645"/>
              <a:ext cx="1157287" cy="1157287"/>
            </a:xfrm>
            <a:custGeom>
              <a:avLst/>
              <a:gdLst>
                <a:gd name="connsiteX0" fmla="*/ 578644 w 1157287"/>
                <a:gd name="connsiteY0" fmla="*/ 1157288 h 1157287"/>
                <a:gd name="connsiteX1" fmla="*/ 1157287 w 1157287"/>
                <a:gd name="connsiteY1" fmla="*/ 578644 h 1157287"/>
                <a:gd name="connsiteX2" fmla="*/ 578644 w 1157287"/>
                <a:gd name="connsiteY2" fmla="*/ 0 h 1157287"/>
                <a:gd name="connsiteX3" fmla="*/ 0 w 1157287"/>
                <a:gd name="connsiteY3" fmla="*/ 578644 h 1157287"/>
                <a:gd name="connsiteX4" fmla="*/ 578644 w 1157287"/>
                <a:gd name="connsiteY4" fmla="*/ 1157288 h 1157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287" h="1157287">
                  <a:moveTo>
                    <a:pt x="578644" y="1157288"/>
                  </a:moveTo>
                  <a:cubicBezTo>
                    <a:pt x="898827" y="1157288"/>
                    <a:pt x="1157287" y="897541"/>
                    <a:pt x="1157287" y="578644"/>
                  </a:cubicBezTo>
                  <a:cubicBezTo>
                    <a:pt x="1157287" y="259747"/>
                    <a:pt x="897541" y="0"/>
                    <a:pt x="578644" y="0"/>
                  </a:cubicBezTo>
                  <a:cubicBezTo>
                    <a:pt x="259747" y="0"/>
                    <a:pt x="0" y="259747"/>
                    <a:pt x="0" y="578644"/>
                  </a:cubicBezTo>
                  <a:cubicBezTo>
                    <a:pt x="0" y="897541"/>
                    <a:pt x="259747" y="1157288"/>
                    <a:pt x="578644" y="1157288"/>
                  </a:cubicBezTo>
                </a:path>
              </a:pathLst>
            </a:custGeom>
            <a:solidFill>
              <a:srgbClr val="EE0000"/>
            </a:solidFill>
            <a:ln w="38100" cap="flat">
              <a:solidFill>
                <a:srgbClr val="FFFFFF"/>
              </a:solidFill>
              <a:prstDash val="solid"/>
              <a:miter/>
            </a:ln>
          </p:spPr>
          <p:txBody>
            <a:bodyPr rtlCol="0" anchor="ctr"/>
            <a:lstStyle/>
            <a:p>
              <a:endParaRPr lang="de-DE"/>
            </a:p>
          </p:txBody>
        </p:sp>
        <p:sp>
          <p:nvSpPr>
            <p:cNvPr id="27" name="Freihandform: Form 22">
              <a:extLst>
                <a:ext uri="{FF2B5EF4-FFF2-40B4-BE49-F238E27FC236}">
                  <a16:creationId xmlns:a16="http://schemas.microsoft.com/office/drawing/2014/main" id="{1E590476-1C3D-60C3-5D85-876B763408BF}"/>
                </a:ext>
              </a:extLst>
            </p:cNvPr>
            <p:cNvSpPr/>
            <p:nvPr/>
          </p:nvSpPr>
          <p:spPr>
            <a:xfrm>
              <a:off x="9101596" y="3030889"/>
              <a:ext cx="344614" cy="450056"/>
            </a:xfrm>
            <a:custGeom>
              <a:avLst/>
              <a:gdLst>
                <a:gd name="connsiteX0" fmla="*/ 225028 w 344614"/>
                <a:gd name="connsiteY0" fmla="*/ 79724 h 450056"/>
                <a:gd name="connsiteX1" fmla="*/ 230172 w 344614"/>
                <a:gd name="connsiteY1" fmla="*/ 57864 h 450056"/>
                <a:gd name="connsiteX2" fmla="*/ 225028 w 344614"/>
                <a:gd name="connsiteY2" fmla="*/ 36005 h 450056"/>
                <a:gd name="connsiteX3" fmla="*/ 212169 w 344614"/>
                <a:gd name="connsiteY3" fmla="*/ 18002 h 450056"/>
                <a:gd name="connsiteX4" fmla="*/ 194167 w 344614"/>
                <a:gd name="connsiteY4" fmla="*/ 5144 h 450056"/>
                <a:gd name="connsiteX5" fmla="*/ 172307 w 344614"/>
                <a:gd name="connsiteY5" fmla="*/ 0 h 450056"/>
                <a:gd name="connsiteX6" fmla="*/ 150447 w 344614"/>
                <a:gd name="connsiteY6" fmla="*/ 5144 h 450056"/>
                <a:gd name="connsiteX7" fmla="*/ 132445 w 344614"/>
                <a:gd name="connsiteY7" fmla="*/ 18002 h 450056"/>
                <a:gd name="connsiteX8" fmla="*/ 119586 w 344614"/>
                <a:gd name="connsiteY8" fmla="*/ 36005 h 450056"/>
                <a:gd name="connsiteX9" fmla="*/ 114443 w 344614"/>
                <a:gd name="connsiteY9" fmla="*/ 57864 h 450056"/>
                <a:gd name="connsiteX10" fmla="*/ 119586 w 344614"/>
                <a:gd name="connsiteY10" fmla="*/ 79724 h 450056"/>
                <a:gd name="connsiteX11" fmla="*/ 132445 w 344614"/>
                <a:gd name="connsiteY11" fmla="*/ 97727 h 450056"/>
                <a:gd name="connsiteX12" fmla="*/ 150447 w 344614"/>
                <a:gd name="connsiteY12" fmla="*/ 110585 h 450056"/>
                <a:gd name="connsiteX13" fmla="*/ 172307 w 344614"/>
                <a:gd name="connsiteY13" fmla="*/ 115729 h 450056"/>
                <a:gd name="connsiteX14" fmla="*/ 194167 w 344614"/>
                <a:gd name="connsiteY14" fmla="*/ 110585 h 450056"/>
                <a:gd name="connsiteX15" fmla="*/ 212169 w 344614"/>
                <a:gd name="connsiteY15" fmla="*/ 97727 h 450056"/>
                <a:gd name="connsiteX16" fmla="*/ 225028 w 344614"/>
                <a:gd name="connsiteY16" fmla="*/ 79724 h 450056"/>
                <a:gd name="connsiteX17" fmla="*/ 339471 w 344614"/>
                <a:gd name="connsiteY17" fmla="*/ 414052 h 450056"/>
                <a:gd name="connsiteX18" fmla="*/ 344615 w 344614"/>
                <a:gd name="connsiteY18" fmla="*/ 392192 h 450056"/>
                <a:gd name="connsiteX19" fmla="*/ 344615 w 344614"/>
                <a:gd name="connsiteY19" fmla="*/ 264890 h 450056"/>
                <a:gd name="connsiteX20" fmla="*/ 79724 w 344614"/>
                <a:gd name="connsiteY20" fmla="*/ 264890 h 450056"/>
                <a:gd name="connsiteX21" fmla="*/ 79724 w 344614"/>
                <a:gd name="connsiteY21" fmla="*/ 230172 h 450056"/>
                <a:gd name="connsiteX22" fmla="*/ 344615 w 344614"/>
                <a:gd name="connsiteY22" fmla="*/ 230172 h 450056"/>
                <a:gd name="connsiteX23" fmla="*/ 344615 w 344614"/>
                <a:gd name="connsiteY23" fmla="*/ 207026 h 450056"/>
                <a:gd name="connsiteX24" fmla="*/ 339471 w 344614"/>
                <a:gd name="connsiteY24" fmla="*/ 185166 h 450056"/>
                <a:gd name="connsiteX25" fmla="*/ 327898 w 344614"/>
                <a:gd name="connsiteY25" fmla="*/ 167164 h 450056"/>
                <a:gd name="connsiteX26" fmla="*/ 309896 w 344614"/>
                <a:gd name="connsiteY26" fmla="*/ 154305 h 450056"/>
                <a:gd name="connsiteX27" fmla="*/ 288036 w 344614"/>
                <a:gd name="connsiteY27" fmla="*/ 149162 h 450056"/>
                <a:gd name="connsiteX28" fmla="*/ 57864 w 344614"/>
                <a:gd name="connsiteY28" fmla="*/ 149162 h 450056"/>
                <a:gd name="connsiteX29" fmla="*/ 36005 w 344614"/>
                <a:gd name="connsiteY29" fmla="*/ 154305 h 450056"/>
                <a:gd name="connsiteX30" fmla="*/ 18002 w 344614"/>
                <a:gd name="connsiteY30" fmla="*/ 167164 h 450056"/>
                <a:gd name="connsiteX31" fmla="*/ 5144 w 344614"/>
                <a:gd name="connsiteY31" fmla="*/ 185166 h 450056"/>
                <a:gd name="connsiteX32" fmla="*/ 0 w 344614"/>
                <a:gd name="connsiteY32" fmla="*/ 207026 h 450056"/>
                <a:gd name="connsiteX33" fmla="*/ 0 w 344614"/>
                <a:gd name="connsiteY33" fmla="*/ 334328 h 450056"/>
                <a:gd name="connsiteX34" fmla="*/ 264890 w 344614"/>
                <a:gd name="connsiteY34" fmla="*/ 334328 h 450056"/>
                <a:gd name="connsiteX35" fmla="*/ 264890 w 344614"/>
                <a:gd name="connsiteY35" fmla="*/ 369046 h 450056"/>
                <a:gd name="connsiteX36" fmla="*/ 0 w 344614"/>
                <a:gd name="connsiteY36" fmla="*/ 369046 h 450056"/>
                <a:gd name="connsiteX37" fmla="*/ 0 w 344614"/>
                <a:gd name="connsiteY37" fmla="*/ 392192 h 450056"/>
                <a:gd name="connsiteX38" fmla="*/ 5144 w 344614"/>
                <a:gd name="connsiteY38" fmla="*/ 414052 h 450056"/>
                <a:gd name="connsiteX39" fmla="*/ 18002 w 344614"/>
                <a:gd name="connsiteY39" fmla="*/ 432054 h 450056"/>
                <a:gd name="connsiteX40" fmla="*/ 36005 w 344614"/>
                <a:gd name="connsiteY40" fmla="*/ 444913 h 450056"/>
                <a:gd name="connsiteX41" fmla="*/ 57864 w 344614"/>
                <a:gd name="connsiteY41" fmla="*/ 450056 h 450056"/>
                <a:gd name="connsiteX42" fmla="*/ 286750 w 344614"/>
                <a:gd name="connsiteY42" fmla="*/ 450056 h 450056"/>
                <a:gd name="connsiteX43" fmla="*/ 308610 w 344614"/>
                <a:gd name="connsiteY43" fmla="*/ 444913 h 450056"/>
                <a:gd name="connsiteX44" fmla="*/ 326612 w 344614"/>
                <a:gd name="connsiteY44" fmla="*/ 432054 h 450056"/>
                <a:gd name="connsiteX45" fmla="*/ 339471 w 344614"/>
                <a:gd name="connsiteY45" fmla="*/ 414052 h 450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44614" h="450056">
                  <a:moveTo>
                    <a:pt x="225028" y="79724"/>
                  </a:moveTo>
                  <a:cubicBezTo>
                    <a:pt x="227600" y="73295"/>
                    <a:pt x="230172" y="65580"/>
                    <a:pt x="230172" y="57864"/>
                  </a:cubicBezTo>
                  <a:cubicBezTo>
                    <a:pt x="230172" y="50149"/>
                    <a:pt x="228886" y="42434"/>
                    <a:pt x="225028" y="36005"/>
                  </a:cubicBezTo>
                  <a:cubicBezTo>
                    <a:pt x="222456" y="29575"/>
                    <a:pt x="217313" y="23146"/>
                    <a:pt x="212169" y="18002"/>
                  </a:cubicBezTo>
                  <a:cubicBezTo>
                    <a:pt x="207026" y="12859"/>
                    <a:pt x="200597" y="9001"/>
                    <a:pt x="194167" y="5144"/>
                  </a:cubicBezTo>
                  <a:cubicBezTo>
                    <a:pt x="187738" y="2572"/>
                    <a:pt x="180023" y="0"/>
                    <a:pt x="172307" y="0"/>
                  </a:cubicBezTo>
                  <a:cubicBezTo>
                    <a:pt x="164592" y="0"/>
                    <a:pt x="156877" y="1286"/>
                    <a:pt x="150447" y="5144"/>
                  </a:cubicBezTo>
                  <a:cubicBezTo>
                    <a:pt x="142732" y="7715"/>
                    <a:pt x="137589" y="11573"/>
                    <a:pt x="132445" y="18002"/>
                  </a:cubicBezTo>
                  <a:cubicBezTo>
                    <a:pt x="127302" y="23146"/>
                    <a:pt x="123444" y="29575"/>
                    <a:pt x="119586" y="36005"/>
                  </a:cubicBezTo>
                  <a:cubicBezTo>
                    <a:pt x="117015" y="42434"/>
                    <a:pt x="114443" y="50149"/>
                    <a:pt x="114443" y="57864"/>
                  </a:cubicBezTo>
                  <a:cubicBezTo>
                    <a:pt x="114443" y="65580"/>
                    <a:pt x="115729" y="73295"/>
                    <a:pt x="119586" y="79724"/>
                  </a:cubicBezTo>
                  <a:cubicBezTo>
                    <a:pt x="122158" y="86154"/>
                    <a:pt x="127302" y="92583"/>
                    <a:pt x="132445" y="97727"/>
                  </a:cubicBezTo>
                  <a:cubicBezTo>
                    <a:pt x="137589" y="102870"/>
                    <a:pt x="144018" y="106728"/>
                    <a:pt x="150447" y="110585"/>
                  </a:cubicBezTo>
                  <a:cubicBezTo>
                    <a:pt x="156877" y="114443"/>
                    <a:pt x="164592" y="115729"/>
                    <a:pt x="172307" y="115729"/>
                  </a:cubicBezTo>
                  <a:cubicBezTo>
                    <a:pt x="180023" y="115729"/>
                    <a:pt x="187738" y="114443"/>
                    <a:pt x="194167" y="110585"/>
                  </a:cubicBezTo>
                  <a:cubicBezTo>
                    <a:pt x="200597" y="108014"/>
                    <a:pt x="207026" y="102870"/>
                    <a:pt x="212169" y="97727"/>
                  </a:cubicBezTo>
                  <a:cubicBezTo>
                    <a:pt x="217313" y="92583"/>
                    <a:pt x="221170" y="86154"/>
                    <a:pt x="225028" y="79724"/>
                  </a:cubicBezTo>
                  <a:moveTo>
                    <a:pt x="339471" y="414052"/>
                  </a:moveTo>
                  <a:cubicBezTo>
                    <a:pt x="342043" y="407622"/>
                    <a:pt x="344615" y="399907"/>
                    <a:pt x="344615" y="392192"/>
                  </a:cubicBezTo>
                  <a:lnTo>
                    <a:pt x="344615" y="264890"/>
                  </a:lnTo>
                  <a:lnTo>
                    <a:pt x="79724" y="264890"/>
                  </a:lnTo>
                  <a:lnTo>
                    <a:pt x="79724" y="230172"/>
                  </a:lnTo>
                  <a:lnTo>
                    <a:pt x="344615" y="230172"/>
                  </a:lnTo>
                  <a:lnTo>
                    <a:pt x="344615" y="207026"/>
                  </a:lnTo>
                  <a:cubicBezTo>
                    <a:pt x="344615" y="199311"/>
                    <a:pt x="343329" y="191596"/>
                    <a:pt x="339471" y="185166"/>
                  </a:cubicBezTo>
                  <a:cubicBezTo>
                    <a:pt x="336899" y="178737"/>
                    <a:pt x="331756" y="172307"/>
                    <a:pt x="327898" y="167164"/>
                  </a:cubicBezTo>
                  <a:cubicBezTo>
                    <a:pt x="322755" y="162020"/>
                    <a:pt x="316325" y="158163"/>
                    <a:pt x="309896" y="154305"/>
                  </a:cubicBezTo>
                  <a:cubicBezTo>
                    <a:pt x="302181" y="151733"/>
                    <a:pt x="295751" y="149162"/>
                    <a:pt x="288036" y="149162"/>
                  </a:cubicBezTo>
                  <a:lnTo>
                    <a:pt x="57864" y="149162"/>
                  </a:lnTo>
                  <a:cubicBezTo>
                    <a:pt x="50149" y="149162"/>
                    <a:pt x="42434" y="150447"/>
                    <a:pt x="36005" y="154305"/>
                  </a:cubicBezTo>
                  <a:cubicBezTo>
                    <a:pt x="29575" y="156877"/>
                    <a:pt x="23146" y="160734"/>
                    <a:pt x="18002" y="167164"/>
                  </a:cubicBezTo>
                  <a:cubicBezTo>
                    <a:pt x="12859" y="172307"/>
                    <a:pt x="9001" y="178737"/>
                    <a:pt x="5144" y="185166"/>
                  </a:cubicBezTo>
                  <a:cubicBezTo>
                    <a:pt x="2572" y="191596"/>
                    <a:pt x="0" y="199311"/>
                    <a:pt x="0" y="207026"/>
                  </a:cubicBezTo>
                  <a:lnTo>
                    <a:pt x="0" y="334328"/>
                  </a:lnTo>
                  <a:lnTo>
                    <a:pt x="264890" y="334328"/>
                  </a:lnTo>
                  <a:lnTo>
                    <a:pt x="264890" y="369046"/>
                  </a:lnTo>
                  <a:lnTo>
                    <a:pt x="0" y="369046"/>
                  </a:lnTo>
                  <a:lnTo>
                    <a:pt x="0" y="392192"/>
                  </a:lnTo>
                  <a:cubicBezTo>
                    <a:pt x="0" y="399907"/>
                    <a:pt x="1286" y="407622"/>
                    <a:pt x="5144" y="414052"/>
                  </a:cubicBezTo>
                  <a:cubicBezTo>
                    <a:pt x="7715" y="420481"/>
                    <a:pt x="11573" y="426910"/>
                    <a:pt x="18002" y="432054"/>
                  </a:cubicBezTo>
                  <a:cubicBezTo>
                    <a:pt x="23146" y="437198"/>
                    <a:pt x="29575" y="441055"/>
                    <a:pt x="36005" y="444913"/>
                  </a:cubicBezTo>
                  <a:cubicBezTo>
                    <a:pt x="42434" y="447485"/>
                    <a:pt x="50149" y="450056"/>
                    <a:pt x="57864" y="450056"/>
                  </a:cubicBezTo>
                  <a:lnTo>
                    <a:pt x="286750" y="450056"/>
                  </a:lnTo>
                  <a:cubicBezTo>
                    <a:pt x="294466" y="450056"/>
                    <a:pt x="302181" y="448771"/>
                    <a:pt x="308610" y="444913"/>
                  </a:cubicBezTo>
                  <a:cubicBezTo>
                    <a:pt x="315039" y="442341"/>
                    <a:pt x="321469" y="437198"/>
                    <a:pt x="326612" y="432054"/>
                  </a:cubicBezTo>
                  <a:cubicBezTo>
                    <a:pt x="333042" y="426910"/>
                    <a:pt x="336899" y="420481"/>
                    <a:pt x="339471" y="414052"/>
                  </a:cubicBezTo>
                </a:path>
              </a:pathLst>
            </a:custGeom>
            <a:solidFill>
              <a:srgbClr val="FFFFFF"/>
            </a:solidFill>
            <a:ln w="12845" cap="flat">
              <a:noFill/>
              <a:prstDash val="solid"/>
              <a:miter/>
            </a:ln>
          </p:spPr>
          <p:txBody>
            <a:bodyPr rtlCol="0" anchor="ctr"/>
            <a:lstStyle/>
            <a:p>
              <a:endParaRPr lang="de-DE"/>
            </a:p>
          </p:txBody>
        </p:sp>
      </p:grpSp>
      <p:sp>
        <p:nvSpPr>
          <p:cNvPr id="29" name="Textfeld 28">
            <a:extLst>
              <a:ext uri="{FF2B5EF4-FFF2-40B4-BE49-F238E27FC236}">
                <a16:creationId xmlns:a16="http://schemas.microsoft.com/office/drawing/2014/main" id="{89CFEAAD-49C5-35DC-C645-3DC7C21978FD}"/>
              </a:ext>
            </a:extLst>
          </p:cNvPr>
          <p:cNvSpPr txBox="1"/>
          <p:nvPr/>
        </p:nvSpPr>
        <p:spPr>
          <a:xfrm>
            <a:off x="7960184" y="3489459"/>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2024</a:t>
            </a:r>
          </a:p>
        </p:txBody>
      </p:sp>
      <p:sp>
        <p:nvSpPr>
          <p:cNvPr id="30" name="Textfeld 29">
            <a:extLst>
              <a:ext uri="{FF2B5EF4-FFF2-40B4-BE49-F238E27FC236}">
                <a16:creationId xmlns:a16="http://schemas.microsoft.com/office/drawing/2014/main" id="{BF1496C8-20F7-371F-22B6-D38160A803FC}"/>
              </a:ext>
            </a:extLst>
          </p:cNvPr>
          <p:cNvSpPr txBox="1"/>
          <p:nvPr/>
        </p:nvSpPr>
        <p:spPr>
          <a:xfrm>
            <a:off x="10115597" y="3615546"/>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2023</a:t>
            </a:r>
          </a:p>
        </p:txBody>
      </p:sp>
      <p:sp>
        <p:nvSpPr>
          <p:cNvPr id="31" name="Textfeld 30">
            <a:extLst>
              <a:ext uri="{FF2B5EF4-FFF2-40B4-BE49-F238E27FC236}">
                <a16:creationId xmlns:a16="http://schemas.microsoft.com/office/drawing/2014/main" id="{1DE2FBEC-D996-AC09-3D97-108F559DABCE}"/>
              </a:ext>
            </a:extLst>
          </p:cNvPr>
          <p:cNvSpPr txBox="1"/>
          <p:nvPr/>
        </p:nvSpPr>
        <p:spPr>
          <a:xfrm>
            <a:off x="8200541" y="2449656"/>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2025</a:t>
            </a:r>
          </a:p>
        </p:txBody>
      </p:sp>
      <p:sp>
        <p:nvSpPr>
          <p:cNvPr id="32" name="Textfeld 31">
            <a:extLst>
              <a:ext uri="{FF2B5EF4-FFF2-40B4-BE49-F238E27FC236}">
                <a16:creationId xmlns:a16="http://schemas.microsoft.com/office/drawing/2014/main" id="{3633BA69-B08B-9266-CF77-5F9D992C2AEB}"/>
              </a:ext>
            </a:extLst>
          </p:cNvPr>
          <p:cNvSpPr txBox="1"/>
          <p:nvPr/>
        </p:nvSpPr>
        <p:spPr>
          <a:xfrm>
            <a:off x="8790982" y="2115247"/>
            <a:ext cx="416781" cy="226024"/>
          </a:xfrm>
          <a:prstGeom prst="rect">
            <a:avLst/>
          </a:prstGeom>
          <a:noFill/>
        </p:spPr>
        <p:txBody>
          <a:bodyPr wrap="none" lIns="0" tIns="0" rIns="0" bIns="0" rtlCol="0">
            <a:spAutoFit/>
          </a:bodyPr>
          <a:lstStyle/>
          <a:p>
            <a:pPr algn="l">
              <a:lnSpc>
                <a:spcPct val="114000"/>
              </a:lnSpc>
            </a:pPr>
            <a:r>
              <a:rPr lang="de-DE" sz="1400" dirty="0">
                <a:solidFill>
                  <a:schemeClr val="bg1"/>
                </a:solidFill>
                <a:latin typeface="Sparkasse Medium" panose="020B0603080202020204" pitchFamily="34" charset="0"/>
              </a:rPr>
              <a:t>2026</a:t>
            </a:r>
          </a:p>
        </p:txBody>
      </p:sp>
      <p:graphicFrame>
        <p:nvGraphicFramePr>
          <p:cNvPr id="33" name="Diagramm 32">
            <a:extLst>
              <a:ext uri="{FF2B5EF4-FFF2-40B4-BE49-F238E27FC236}">
                <a16:creationId xmlns:a16="http://schemas.microsoft.com/office/drawing/2014/main" id="{21777459-53FA-B7A5-1AB3-98E2EB425945}"/>
              </a:ext>
            </a:extLst>
          </p:cNvPr>
          <p:cNvGraphicFramePr/>
          <p:nvPr/>
        </p:nvGraphicFramePr>
        <p:xfrm>
          <a:off x="876731" y="1694878"/>
          <a:ext cx="4340677" cy="3275152"/>
        </p:xfrm>
        <a:graphic>
          <a:graphicData uri="http://schemas.openxmlformats.org/drawingml/2006/chart">
            <c:chart xmlns:c="http://schemas.openxmlformats.org/drawingml/2006/chart" xmlns:r="http://schemas.openxmlformats.org/officeDocument/2006/relationships" r:id="rId3"/>
          </a:graphicData>
        </a:graphic>
      </p:graphicFrame>
      <p:sp>
        <p:nvSpPr>
          <p:cNvPr id="34" name="Textfeld 33">
            <a:extLst>
              <a:ext uri="{FF2B5EF4-FFF2-40B4-BE49-F238E27FC236}">
                <a16:creationId xmlns:a16="http://schemas.microsoft.com/office/drawing/2014/main" id="{062B3170-9394-5899-B2CD-B1823015482D}"/>
              </a:ext>
            </a:extLst>
          </p:cNvPr>
          <p:cNvSpPr txBox="1"/>
          <p:nvPr/>
        </p:nvSpPr>
        <p:spPr>
          <a:xfrm>
            <a:off x="1796689" y="5183853"/>
            <a:ext cx="2503892"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 </a:t>
            </a:r>
            <a:r>
              <a:rPr lang="fr-FR" sz="1400" dirty="0" err="1"/>
              <a:t>dolores</a:t>
            </a:r>
            <a:r>
              <a:rPr lang="fr-FR" sz="1400" dirty="0"/>
              <a:t> est</a:t>
            </a:r>
            <a:endParaRPr lang="de-DE" sz="1400" dirty="0"/>
          </a:p>
        </p:txBody>
      </p:sp>
      <p:grpSp>
        <p:nvGrpSpPr>
          <p:cNvPr id="6" name="Gruppieren 5">
            <a:extLst>
              <a:ext uri="{FF2B5EF4-FFF2-40B4-BE49-F238E27FC236}">
                <a16:creationId xmlns:a16="http://schemas.microsoft.com/office/drawing/2014/main" id="{9A473B6D-0D5A-FE22-2CC2-34040E6CBD90}"/>
              </a:ext>
            </a:extLst>
          </p:cNvPr>
          <p:cNvGrpSpPr/>
          <p:nvPr/>
        </p:nvGrpSpPr>
        <p:grpSpPr>
          <a:xfrm>
            <a:off x="1952883" y="2238268"/>
            <a:ext cx="2188372" cy="2188372"/>
            <a:chOff x="1952883" y="2238268"/>
            <a:chExt cx="2188372" cy="2188372"/>
          </a:xfrm>
        </p:grpSpPr>
        <p:sp>
          <p:nvSpPr>
            <p:cNvPr id="37" name="Freihandform: Form 21">
              <a:extLst>
                <a:ext uri="{FF2B5EF4-FFF2-40B4-BE49-F238E27FC236}">
                  <a16:creationId xmlns:a16="http://schemas.microsoft.com/office/drawing/2014/main" id="{DEC8CC75-B4B9-308A-68A9-C03988E83E5A}"/>
                </a:ext>
              </a:extLst>
            </p:cNvPr>
            <p:cNvSpPr/>
            <p:nvPr/>
          </p:nvSpPr>
          <p:spPr>
            <a:xfrm>
              <a:off x="1952883" y="2238268"/>
              <a:ext cx="2188372" cy="2188372"/>
            </a:xfrm>
            <a:custGeom>
              <a:avLst/>
              <a:gdLst>
                <a:gd name="connsiteX0" fmla="*/ 578644 w 1157287"/>
                <a:gd name="connsiteY0" fmla="*/ 1157288 h 1157287"/>
                <a:gd name="connsiteX1" fmla="*/ 1157287 w 1157287"/>
                <a:gd name="connsiteY1" fmla="*/ 578644 h 1157287"/>
                <a:gd name="connsiteX2" fmla="*/ 578644 w 1157287"/>
                <a:gd name="connsiteY2" fmla="*/ 0 h 1157287"/>
                <a:gd name="connsiteX3" fmla="*/ 0 w 1157287"/>
                <a:gd name="connsiteY3" fmla="*/ 578644 h 1157287"/>
                <a:gd name="connsiteX4" fmla="*/ 578644 w 1157287"/>
                <a:gd name="connsiteY4" fmla="*/ 1157288 h 1157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287" h="1157287">
                  <a:moveTo>
                    <a:pt x="578644" y="1157288"/>
                  </a:moveTo>
                  <a:cubicBezTo>
                    <a:pt x="898827" y="1157288"/>
                    <a:pt x="1157287" y="897541"/>
                    <a:pt x="1157287" y="578644"/>
                  </a:cubicBezTo>
                  <a:cubicBezTo>
                    <a:pt x="1157287" y="259747"/>
                    <a:pt x="897541" y="0"/>
                    <a:pt x="578644" y="0"/>
                  </a:cubicBezTo>
                  <a:cubicBezTo>
                    <a:pt x="259747" y="0"/>
                    <a:pt x="0" y="259747"/>
                    <a:pt x="0" y="578644"/>
                  </a:cubicBezTo>
                  <a:cubicBezTo>
                    <a:pt x="0" y="897541"/>
                    <a:pt x="259747" y="1157288"/>
                    <a:pt x="578644" y="1157288"/>
                  </a:cubicBezTo>
                </a:path>
              </a:pathLst>
            </a:custGeom>
            <a:solidFill>
              <a:srgbClr val="EE0000"/>
            </a:solidFill>
            <a:ln w="19268" cap="flat">
              <a:solidFill>
                <a:srgbClr val="FFFFFF"/>
              </a:solidFill>
              <a:prstDash val="solid"/>
              <a:miter/>
            </a:ln>
          </p:spPr>
          <p:txBody>
            <a:bodyPr rtlCol="0" anchor="ctr"/>
            <a:lstStyle/>
            <a:p>
              <a:endParaRPr lang="de-DE"/>
            </a:p>
          </p:txBody>
        </p:sp>
        <p:sp>
          <p:nvSpPr>
            <p:cNvPr id="38" name="Freihandform: Form 22">
              <a:extLst>
                <a:ext uri="{FF2B5EF4-FFF2-40B4-BE49-F238E27FC236}">
                  <a16:creationId xmlns:a16="http://schemas.microsoft.com/office/drawing/2014/main" id="{A060289B-733D-9BF5-801A-2E6F1D1D10E9}"/>
                </a:ext>
              </a:extLst>
            </p:cNvPr>
            <p:cNvSpPr/>
            <p:nvPr/>
          </p:nvSpPr>
          <p:spPr>
            <a:xfrm>
              <a:off x="2874762" y="3039403"/>
              <a:ext cx="344614" cy="450056"/>
            </a:xfrm>
            <a:custGeom>
              <a:avLst/>
              <a:gdLst>
                <a:gd name="connsiteX0" fmla="*/ 225028 w 344614"/>
                <a:gd name="connsiteY0" fmla="*/ 79724 h 450056"/>
                <a:gd name="connsiteX1" fmla="*/ 230172 w 344614"/>
                <a:gd name="connsiteY1" fmla="*/ 57864 h 450056"/>
                <a:gd name="connsiteX2" fmla="*/ 225028 w 344614"/>
                <a:gd name="connsiteY2" fmla="*/ 36005 h 450056"/>
                <a:gd name="connsiteX3" fmla="*/ 212169 w 344614"/>
                <a:gd name="connsiteY3" fmla="*/ 18002 h 450056"/>
                <a:gd name="connsiteX4" fmla="*/ 194167 w 344614"/>
                <a:gd name="connsiteY4" fmla="*/ 5144 h 450056"/>
                <a:gd name="connsiteX5" fmla="*/ 172307 w 344614"/>
                <a:gd name="connsiteY5" fmla="*/ 0 h 450056"/>
                <a:gd name="connsiteX6" fmla="*/ 150447 w 344614"/>
                <a:gd name="connsiteY6" fmla="*/ 5144 h 450056"/>
                <a:gd name="connsiteX7" fmla="*/ 132445 w 344614"/>
                <a:gd name="connsiteY7" fmla="*/ 18002 h 450056"/>
                <a:gd name="connsiteX8" fmla="*/ 119586 w 344614"/>
                <a:gd name="connsiteY8" fmla="*/ 36005 h 450056"/>
                <a:gd name="connsiteX9" fmla="*/ 114443 w 344614"/>
                <a:gd name="connsiteY9" fmla="*/ 57864 h 450056"/>
                <a:gd name="connsiteX10" fmla="*/ 119586 w 344614"/>
                <a:gd name="connsiteY10" fmla="*/ 79724 h 450056"/>
                <a:gd name="connsiteX11" fmla="*/ 132445 w 344614"/>
                <a:gd name="connsiteY11" fmla="*/ 97727 h 450056"/>
                <a:gd name="connsiteX12" fmla="*/ 150447 w 344614"/>
                <a:gd name="connsiteY12" fmla="*/ 110585 h 450056"/>
                <a:gd name="connsiteX13" fmla="*/ 172307 w 344614"/>
                <a:gd name="connsiteY13" fmla="*/ 115729 h 450056"/>
                <a:gd name="connsiteX14" fmla="*/ 194167 w 344614"/>
                <a:gd name="connsiteY14" fmla="*/ 110585 h 450056"/>
                <a:gd name="connsiteX15" fmla="*/ 212169 w 344614"/>
                <a:gd name="connsiteY15" fmla="*/ 97727 h 450056"/>
                <a:gd name="connsiteX16" fmla="*/ 225028 w 344614"/>
                <a:gd name="connsiteY16" fmla="*/ 79724 h 450056"/>
                <a:gd name="connsiteX17" fmla="*/ 339471 w 344614"/>
                <a:gd name="connsiteY17" fmla="*/ 414052 h 450056"/>
                <a:gd name="connsiteX18" fmla="*/ 344615 w 344614"/>
                <a:gd name="connsiteY18" fmla="*/ 392192 h 450056"/>
                <a:gd name="connsiteX19" fmla="*/ 344615 w 344614"/>
                <a:gd name="connsiteY19" fmla="*/ 264890 h 450056"/>
                <a:gd name="connsiteX20" fmla="*/ 79724 w 344614"/>
                <a:gd name="connsiteY20" fmla="*/ 264890 h 450056"/>
                <a:gd name="connsiteX21" fmla="*/ 79724 w 344614"/>
                <a:gd name="connsiteY21" fmla="*/ 230172 h 450056"/>
                <a:gd name="connsiteX22" fmla="*/ 344615 w 344614"/>
                <a:gd name="connsiteY22" fmla="*/ 230172 h 450056"/>
                <a:gd name="connsiteX23" fmla="*/ 344615 w 344614"/>
                <a:gd name="connsiteY23" fmla="*/ 207026 h 450056"/>
                <a:gd name="connsiteX24" fmla="*/ 339471 w 344614"/>
                <a:gd name="connsiteY24" fmla="*/ 185166 h 450056"/>
                <a:gd name="connsiteX25" fmla="*/ 327898 w 344614"/>
                <a:gd name="connsiteY25" fmla="*/ 167164 h 450056"/>
                <a:gd name="connsiteX26" fmla="*/ 309896 w 344614"/>
                <a:gd name="connsiteY26" fmla="*/ 154305 h 450056"/>
                <a:gd name="connsiteX27" fmla="*/ 288036 w 344614"/>
                <a:gd name="connsiteY27" fmla="*/ 149162 h 450056"/>
                <a:gd name="connsiteX28" fmla="*/ 57864 w 344614"/>
                <a:gd name="connsiteY28" fmla="*/ 149162 h 450056"/>
                <a:gd name="connsiteX29" fmla="*/ 36005 w 344614"/>
                <a:gd name="connsiteY29" fmla="*/ 154305 h 450056"/>
                <a:gd name="connsiteX30" fmla="*/ 18002 w 344614"/>
                <a:gd name="connsiteY30" fmla="*/ 167164 h 450056"/>
                <a:gd name="connsiteX31" fmla="*/ 5144 w 344614"/>
                <a:gd name="connsiteY31" fmla="*/ 185166 h 450056"/>
                <a:gd name="connsiteX32" fmla="*/ 0 w 344614"/>
                <a:gd name="connsiteY32" fmla="*/ 207026 h 450056"/>
                <a:gd name="connsiteX33" fmla="*/ 0 w 344614"/>
                <a:gd name="connsiteY33" fmla="*/ 334328 h 450056"/>
                <a:gd name="connsiteX34" fmla="*/ 264890 w 344614"/>
                <a:gd name="connsiteY34" fmla="*/ 334328 h 450056"/>
                <a:gd name="connsiteX35" fmla="*/ 264890 w 344614"/>
                <a:gd name="connsiteY35" fmla="*/ 369046 h 450056"/>
                <a:gd name="connsiteX36" fmla="*/ 0 w 344614"/>
                <a:gd name="connsiteY36" fmla="*/ 369046 h 450056"/>
                <a:gd name="connsiteX37" fmla="*/ 0 w 344614"/>
                <a:gd name="connsiteY37" fmla="*/ 392192 h 450056"/>
                <a:gd name="connsiteX38" fmla="*/ 5144 w 344614"/>
                <a:gd name="connsiteY38" fmla="*/ 414052 h 450056"/>
                <a:gd name="connsiteX39" fmla="*/ 18002 w 344614"/>
                <a:gd name="connsiteY39" fmla="*/ 432054 h 450056"/>
                <a:gd name="connsiteX40" fmla="*/ 36005 w 344614"/>
                <a:gd name="connsiteY40" fmla="*/ 444913 h 450056"/>
                <a:gd name="connsiteX41" fmla="*/ 57864 w 344614"/>
                <a:gd name="connsiteY41" fmla="*/ 450056 h 450056"/>
                <a:gd name="connsiteX42" fmla="*/ 286750 w 344614"/>
                <a:gd name="connsiteY42" fmla="*/ 450056 h 450056"/>
                <a:gd name="connsiteX43" fmla="*/ 308610 w 344614"/>
                <a:gd name="connsiteY43" fmla="*/ 444913 h 450056"/>
                <a:gd name="connsiteX44" fmla="*/ 326612 w 344614"/>
                <a:gd name="connsiteY44" fmla="*/ 432054 h 450056"/>
                <a:gd name="connsiteX45" fmla="*/ 339471 w 344614"/>
                <a:gd name="connsiteY45" fmla="*/ 414052 h 450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44614" h="450056">
                  <a:moveTo>
                    <a:pt x="225028" y="79724"/>
                  </a:moveTo>
                  <a:cubicBezTo>
                    <a:pt x="227600" y="73295"/>
                    <a:pt x="230172" y="65580"/>
                    <a:pt x="230172" y="57864"/>
                  </a:cubicBezTo>
                  <a:cubicBezTo>
                    <a:pt x="230172" y="50149"/>
                    <a:pt x="228886" y="42434"/>
                    <a:pt x="225028" y="36005"/>
                  </a:cubicBezTo>
                  <a:cubicBezTo>
                    <a:pt x="222456" y="29575"/>
                    <a:pt x="217313" y="23146"/>
                    <a:pt x="212169" y="18002"/>
                  </a:cubicBezTo>
                  <a:cubicBezTo>
                    <a:pt x="207026" y="12859"/>
                    <a:pt x="200597" y="9001"/>
                    <a:pt x="194167" y="5144"/>
                  </a:cubicBezTo>
                  <a:cubicBezTo>
                    <a:pt x="187738" y="2572"/>
                    <a:pt x="180023" y="0"/>
                    <a:pt x="172307" y="0"/>
                  </a:cubicBezTo>
                  <a:cubicBezTo>
                    <a:pt x="164592" y="0"/>
                    <a:pt x="156877" y="1286"/>
                    <a:pt x="150447" y="5144"/>
                  </a:cubicBezTo>
                  <a:cubicBezTo>
                    <a:pt x="142732" y="7715"/>
                    <a:pt x="137589" y="11573"/>
                    <a:pt x="132445" y="18002"/>
                  </a:cubicBezTo>
                  <a:cubicBezTo>
                    <a:pt x="127302" y="23146"/>
                    <a:pt x="123444" y="29575"/>
                    <a:pt x="119586" y="36005"/>
                  </a:cubicBezTo>
                  <a:cubicBezTo>
                    <a:pt x="117015" y="42434"/>
                    <a:pt x="114443" y="50149"/>
                    <a:pt x="114443" y="57864"/>
                  </a:cubicBezTo>
                  <a:cubicBezTo>
                    <a:pt x="114443" y="65580"/>
                    <a:pt x="115729" y="73295"/>
                    <a:pt x="119586" y="79724"/>
                  </a:cubicBezTo>
                  <a:cubicBezTo>
                    <a:pt x="122158" y="86154"/>
                    <a:pt x="127302" y="92583"/>
                    <a:pt x="132445" y="97727"/>
                  </a:cubicBezTo>
                  <a:cubicBezTo>
                    <a:pt x="137589" y="102870"/>
                    <a:pt x="144018" y="106728"/>
                    <a:pt x="150447" y="110585"/>
                  </a:cubicBezTo>
                  <a:cubicBezTo>
                    <a:pt x="156877" y="114443"/>
                    <a:pt x="164592" y="115729"/>
                    <a:pt x="172307" y="115729"/>
                  </a:cubicBezTo>
                  <a:cubicBezTo>
                    <a:pt x="180023" y="115729"/>
                    <a:pt x="187738" y="114443"/>
                    <a:pt x="194167" y="110585"/>
                  </a:cubicBezTo>
                  <a:cubicBezTo>
                    <a:pt x="200597" y="108014"/>
                    <a:pt x="207026" y="102870"/>
                    <a:pt x="212169" y="97727"/>
                  </a:cubicBezTo>
                  <a:cubicBezTo>
                    <a:pt x="217313" y="92583"/>
                    <a:pt x="221170" y="86154"/>
                    <a:pt x="225028" y="79724"/>
                  </a:cubicBezTo>
                  <a:moveTo>
                    <a:pt x="339471" y="414052"/>
                  </a:moveTo>
                  <a:cubicBezTo>
                    <a:pt x="342043" y="407622"/>
                    <a:pt x="344615" y="399907"/>
                    <a:pt x="344615" y="392192"/>
                  </a:cubicBezTo>
                  <a:lnTo>
                    <a:pt x="344615" y="264890"/>
                  </a:lnTo>
                  <a:lnTo>
                    <a:pt x="79724" y="264890"/>
                  </a:lnTo>
                  <a:lnTo>
                    <a:pt x="79724" y="230172"/>
                  </a:lnTo>
                  <a:lnTo>
                    <a:pt x="344615" y="230172"/>
                  </a:lnTo>
                  <a:lnTo>
                    <a:pt x="344615" y="207026"/>
                  </a:lnTo>
                  <a:cubicBezTo>
                    <a:pt x="344615" y="199311"/>
                    <a:pt x="343329" y="191596"/>
                    <a:pt x="339471" y="185166"/>
                  </a:cubicBezTo>
                  <a:cubicBezTo>
                    <a:pt x="336899" y="178737"/>
                    <a:pt x="331756" y="172307"/>
                    <a:pt x="327898" y="167164"/>
                  </a:cubicBezTo>
                  <a:cubicBezTo>
                    <a:pt x="322755" y="162020"/>
                    <a:pt x="316325" y="158163"/>
                    <a:pt x="309896" y="154305"/>
                  </a:cubicBezTo>
                  <a:cubicBezTo>
                    <a:pt x="302181" y="151733"/>
                    <a:pt x="295751" y="149162"/>
                    <a:pt x="288036" y="149162"/>
                  </a:cubicBezTo>
                  <a:lnTo>
                    <a:pt x="57864" y="149162"/>
                  </a:lnTo>
                  <a:cubicBezTo>
                    <a:pt x="50149" y="149162"/>
                    <a:pt x="42434" y="150447"/>
                    <a:pt x="36005" y="154305"/>
                  </a:cubicBezTo>
                  <a:cubicBezTo>
                    <a:pt x="29575" y="156877"/>
                    <a:pt x="23146" y="160734"/>
                    <a:pt x="18002" y="167164"/>
                  </a:cubicBezTo>
                  <a:cubicBezTo>
                    <a:pt x="12859" y="172307"/>
                    <a:pt x="9001" y="178737"/>
                    <a:pt x="5144" y="185166"/>
                  </a:cubicBezTo>
                  <a:cubicBezTo>
                    <a:pt x="2572" y="191596"/>
                    <a:pt x="0" y="199311"/>
                    <a:pt x="0" y="207026"/>
                  </a:cubicBezTo>
                  <a:lnTo>
                    <a:pt x="0" y="334328"/>
                  </a:lnTo>
                  <a:lnTo>
                    <a:pt x="264890" y="334328"/>
                  </a:lnTo>
                  <a:lnTo>
                    <a:pt x="264890" y="369046"/>
                  </a:lnTo>
                  <a:lnTo>
                    <a:pt x="0" y="369046"/>
                  </a:lnTo>
                  <a:lnTo>
                    <a:pt x="0" y="392192"/>
                  </a:lnTo>
                  <a:cubicBezTo>
                    <a:pt x="0" y="399907"/>
                    <a:pt x="1286" y="407622"/>
                    <a:pt x="5144" y="414052"/>
                  </a:cubicBezTo>
                  <a:cubicBezTo>
                    <a:pt x="7715" y="420481"/>
                    <a:pt x="11573" y="426910"/>
                    <a:pt x="18002" y="432054"/>
                  </a:cubicBezTo>
                  <a:cubicBezTo>
                    <a:pt x="23146" y="437198"/>
                    <a:pt x="29575" y="441055"/>
                    <a:pt x="36005" y="444913"/>
                  </a:cubicBezTo>
                  <a:cubicBezTo>
                    <a:pt x="42434" y="447485"/>
                    <a:pt x="50149" y="450056"/>
                    <a:pt x="57864" y="450056"/>
                  </a:cubicBezTo>
                  <a:lnTo>
                    <a:pt x="286750" y="450056"/>
                  </a:lnTo>
                  <a:cubicBezTo>
                    <a:pt x="294466" y="450056"/>
                    <a:pt x="302181" y="448771"/>
                    <a:pt x="308610" y="444913"/>
                  </a:cubicBezTo>
                  <a:cubicBezTo>
                    <a:pt x="315039" y="442341"/>
                    <a:pt x="321469" y="437198"/>
                    <a:pt x="326612" y="432054"/>
                  </a:cubicBezTo>
                  <a:cubicBezTo>
                    <a:pt x="333042" y="426910"/>
                    <a:pt x="336899" y="420481"/>
                    <a:pt x="339471" y="414052"/>
                  </a:cubicBezTo>
                </a:path>
              </a:pathLst>
            </a:custGeom>
            <a:solidFill>
              <a:srgbClr val="FFFFFF"/>
            </a:solidFill>
            <a:ln w="12845" cap="flat">
              <a:noFill/>
              <a:prstDash val="solid"/>
              <a:miter/>
            </a:ln>
          </p:spPr>
          <p:txBody>
            <a:bodyPr rtlCol="0" anchor="ctr"/>
            <a:lstStyle/>
            <a:p>
              <a:endParaRPr lang="de-DE"/>
            </a:p>
          </p:txBody>
        </p:sp>
      </p:grpSp>
      <p:sp>
        <p:nvSpPr>
          <p:cNvPr id="10" name="Textplatzhalter 9">
            <a:extLst>
              <a:ext uri="{FF2B5EF4-FFF2-40B4-BE49-F238E27FC236}">
                <a16:creationId xmlns:a16="http://schemas.microsoft.com/office/drawing/2014/main" id="{2651BAA9-C3F9-DCFC-F790-0ECCE45F2BCC}"/>
              </a:ext>
            </a:extLst>
          </p:cNvPr>
          <p:cNvSpPr>
            <a:spLocks noGrp="1"/>
          </p:cNvSpPr>
          <p:nvPr>
            <p:ph type="body" idx="13"/>
          </p:nvPr>
        </p:nvSpPr>
        <p:spPr/>
        <p:txBody>
          <a:bodyPr/>
          <a:lstStyle/>
          <a:p>
            <a:endParaRPr lang="de-DE" dirty="0"/>
          </a:p>
        </p:txBody>
      </p:sp>
      <p:sp>
        <p:nvSpPr>
          <p:cNvPr id="13" name="Titel 12">
            <a:extLst>
              <a:ext uri="{FF2B5EF4-FFF2-40B4-BE49-F238E27FC236}">
                <a16:creationId xmlns:a16="http://schemas.microsoft.com/office/drawing/2014/main" id="{C05284FB-50F0-F4AB-E0F4-A61171F0935D}"/>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1232359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57</a:t>
            </a:fld>
            <a:endParaRPr lang="de-DE"/>
          </a:p>
        </p:txBody>
      </p:sp>
      <p:sp>
        <p:nvSpPr>
          <p:cNvPr id="23" name="Textplatzhalter 22">
            <a:extLst>
              <a:ext uri="{FF2B5EF4-FFF2-40B4-BE49-F238E27FC236}">
                <a16:creationId xmlns:a16="http://schemas.microsoft.com/office/drawing/2014/main" id="{AC99160F-6C6E-F9C2-0215-08A76C7AFFB1}"/>
              </a:ext>
            </a:extLst>
          </p:cNvPr>
          <p:cNvSpPr>
            <a:spLocks noGrp="1"/>
          </p:cNvSpPr>
          <p:nvPr>
            <p:ph type="body" idx="14"/>
          </p:nvPr>
        </p:nvSpPr>
        <p:spPr/>
        <p:txBody>
          <a:bodyPr/>
          <a:lstStyle/>
          <a:p>
            <a:endParaRPr lang="de-DE" dirty="0"/>
          </a:p>
        </p:txBody>
      </p:sp>
      <p:sp>
        <p:nvSpPr>
          <p:cNvPr id="24" name="Textplatzhalter 23">
            <a:extLst>
              <a:ext uri="{FF2B5EF4-FFF2-40B4-BE49-F238E27FC236}">
                <a16:creationId xmlns:a16="http://schemas.microsoft.com/office/drawing/2014/main" id="{0A95A1E4-EC1D-29E0-4CCD-3435AB48277B}"/>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F9C87B43-50E1-676C-F571-631C0868A71E}"/>
              </a:ext>
            </a:extLst>
          </p:cNvPr>
          <p:cNvSpPr>
            <a:spLocks noGrp="1"/>
          </p:cNvSpPr>
          <p:nvPr>
            <p:ph type="ftr" sz="quarter" idx="18"/>
          </p:nvPr>
        </p:nvSpPr>
        <p:spPr/>
        <p:txBody>
          <a:bodyPr/>
          <a:lstStyle/>
          <a:p>
            <a:r>
              <a:rPr lang="de-DE"/>
              <a:t>Titel der Präsentation | Name | Ort, Datum</a:t>
            </a:r>
            <a:endParaRPr lang="de-DE" dirty="0"/>
          </a:p>
        </p:txBody>
      </p:sp>
      <p:sp>
        <p:nvSpPr>
          <p:cNvPr id="4" name="Inhaltsplatzhalter 2">
            <a:extLst>
              <a:ext uri="{FF2B5EF4-FFF2-40B4-BE49-F238E27FC236}">
                <a16:creationId xmlns:a16="http://schemas.microsoft.com/office/drawing/2014/main" id="{06014C18-96FD-92C8-0194-8D79A4632636}"/>
              </a:ext>
            </a:extLst>
          </p:cNvPr>
          <p:cNvSpPr txBox="1">
            <a:spLocks/>
          </p:cNvSpPr>
          <p:nvPr/>
        </p:nvSpPr>
        <p:spPr>
          <a:xfrm>
            <a:off x="1058815" y="1538944"/>
            <a:ext cx="5155198" cy="4549735"/>
          </a:xfrm>
          <a:prstGeom prst="rect">
            <a:avLst/>
          </a:prstGeom>
        </p:spPr>
        <p:txBody>
          <a:bodyPr/>
          <a:lstStyle>
            <a:lvl1pPr marL="0" indent="0" algn="l" defTabSz="914400" rtl="0" eaLnBrk="1" latinLnBrk="0" hangingPunct="1">
              <a:lnSpc>
                <a:spcPct val="114000"/>
              </a:lnSpc>
              <a:spcBef>
                <a:spcPts val="1800"/>
              </a:spcBef>
              <a:spcAft>
                <a:spcPts val="0"/>
              </a:spcAft>
              <a:buFontTx/>
              <a:buNone/>
              <a:defRPr sz="14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1"/>
              </a:buClr>
              <a:buSzPct val="120000"/>
              <a:buFontTx/>
              <a:buBlip>
                <a:blip r:embed="rId2">
                  <a:extLst>
                    <a:ext uri="{96DAC541-7B7A-43D3-8B79-37D633B846F1}">
                      <asvg:svgBlip xmlns:asvg="http://schemas.microsoft.com/office/drawing/2016/SVG/main" r:embed="rId3"/>
                    </a:ext>
                  </a:extLst>
                </a:blip>
              </a:buBlip>
              <a:defRPr sz="14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a:t>Erste Ebene Sparkasse Light 14pt. </a:t>
            </a:r>
            <a:r>
              <a:rPr lang="de-DE" dirty="0">
                <a:latin typeface="Sparkasse Medium" panose="020B0603080202020204" pitchFamily="34" charset="0"/>
              </a:rPr>
              <a:t>Texthervorhebungen manuell in Sparkasse Medium. </a:t>
            </a:r>
            <a:r>
              <a:rPr lang="de-DE" dirty="0"/>
              <a:t>Aufzählungen bzw. die nächste Ebene nur über Start &gt; Absatz &gt; Symbol Einzüge vergrößern oder Einzüge verkleinern erstellen.</a:t>
            </a:r>
          </a:p>
          <a:p>
            <a:pPr lvl="1"/>
            <a:r>
              <a:rPr lang="de-DE" dirty="0"/>
              <a:t>Zweite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2"/>
            <a:r>
              <a:rPr lang="de-DE" dirty="0"/>
              <a:t>Dritte Ebene über Start &gt; Absatz &gt; Symbol Einzüge vergrößern.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p>
        </p:txBody>
      </p:sp>
      <p:sp>
        <p:nvSpPr>
          <p:cNvPr id="6" name="Textfeld 5">
            <a:extLst>
              <a:ext uri="{FF2B5EF4-FFF2-40B4-BE49-F238E27FC236}">
                <a16:creationId xmlns:a16="http://schemas.microsoft.com/office/drawing/2014/main" id="{E8A1752F-BFFD-C78D-3B86-6B47BBC40618}"/>
              </a:ext>
            </a:extLst>
          </p:cNvPr>
          <p:cNvSpPr txBox="1"/>
          <p:nvPr/>
        </p:nvSpPr>
        <p:spPr>
          <a:xfrm>
            <a:off x="6424323" y="4389419"/>
            <a:ext cx="557845" cy="322909"/>
          </a:xfrm>
          <a:prstGeom prst="rect">
            <a:avLst/>
          </a:prstGeom>
          <a:noFill/>
        </p:spPr>
        <p:txBody>
          <a:bodyPr wrap="none" lIns="0" tIns="0" rIns="0" bIns="0" rtlCol="0">
            <a:spAutoFit/>
          </a:bodyPr>
          <a:lstStyle/>
          <a:p>
            <a:pPr algn="r">
              <a:lnSpc>
                <a:spcPct val="114000"/>
              </a:lnSpc>
            </a:pPr>
            <a:r>
              <a:rPr lang="de-DE" sz="2000" dirty="0">
                <a:latin typeface="Sparkasse Medium" panose="020B0603080202020204" pitchFamily="34" charset="0"/>
              </a:rPr>
              <a:t>50%</a:t>
            </a:r>
          </a:p>
        </p:txBody>
      </p:sp>
      <p:sp>
        <p:nvSpPr>
          <p:cNvPr id="7" name="Textfeld 6">
            <a:extLst>
              <a:ext uri="{FF2B5EF4-FFF2-40B4-BE49-F238E27FC236}">
                <a16:creationId xmlns:a16="http://schemas.microsoft.com/office/drawing/2014/main" id="{E782C909-DE28-DEEA-FEFE-EF4E1797A3B7}"/>
              </a:ext>
            </a:extLst>
          </p:cNvPr>
          <p:cNvSpPr txBox="1"/>
          <p:nvPr/>
        </p:nvSpPr>
        <p:spPr>
          <a:xfrm>
            <a:off x="7645580" y="5103713"/>
            <a:ext cx="557845" cy="322909"/>
          </a:xfrm>
          <a:prstGeom prst="rect">
            <a:avLst/>
          </a:prstGeom>
          <a:noFill/>
        </p:spPr>
        <p:txBody>
          <a:bodyPr wrap="none" lIns="0" tIns="0" rIns="0" bIns="0" rtlCol="0">
            <a:spAutoFit/>
          </a:bodyPr>
          <a:lstStyle/>
          <a:p>
            <a:pPr algn="r">
              <a:lnSpc>
                <a:spcPct val="114000"/>
              </a:lnSpc>
            </a:pPr>
            <a:r>
              <a:rPr lang="de-DE" sz="2000" dirty="0">
                <a:latin typeface="Sparkasse Medium" panose="020B0603080202020204" pitchFamily="34" charset="0"/>
              </a:rPr>
              <a:t>70%</a:t>
            </a:r>
          </a:p>
        </p:txBody>
      </p:sp>
      <p:sp>
        <p:nvSpPr>
          <p:cNvPr id="8" name="Textfeld 7">
            <a:extLst>
              <a:ext uri="{FF2B5EF4-FFF2-40B4-BE49-F238E27FC236}">
                <a16:creationId xmlns:a16="http://schemas.microsoft.com/office/drawing/2014/main" id="{3B8CBEBB-CE42-C11C-5655-D51F04622B7C}"/>
              </a:ext>
            </a:extLst>
          </p:cNvPr>
          <p:cNvSpPr txBox="1"/>
          <p:nvPr/>
        </p:nvSpPr>
        <p:spPr>
          <a:xfrm>
            <a:off x="8792401" y="5765770"/>
            <a:ext cx="557845" cy="322909"/>
          </a:xfrm>
          <a:prstGeom prst="rect">
            <a:avLst/>
          </a:prstGeom>
          <a:noFill/>
        </p:spPr>
        <p:txBody>
          <a:bodyPr wrap="none" lIns="0" tIns="0" rIns="0" bIns="0" rtlCol="0">
            <a:spAutoFit/>
          </a:bodyPr>
          <a:lstStyle/>
          <a:p>
            <a:pPr algn="r">
              <a:lnSpc>
                <a:spcPct val="114000"/>
              </a:lnSpc>
            </a:pPr>
            <a:r>
              <a:rPr lang="de-DE" sz="2000" dirty="0">
                <a:latin typeface="Sparkasse Medium" panose="020B0603080202020204" pitchFamily="34" charset="0"/>
              </a:rPr>
              <a:t>30%</a:t>
            </a:r>
          </a:p>
        </p:txBody>
      </p:sp>
      <p:sp>
        <p:nvSpPr>
          <p:cNvPr id="9" name="Textfeld 8">
            <a:extLst>
              <a:ext uri="{FF2B5EF4-FFF2-40B4-BE49-F238E27FC236}">
                <a16:creationId xmlns:a16="http://schemas.microsoft.com/office/drawing/2014/main" id="{57393C4F-3E75-6984-CD06-BB6015F01F4E}"/>
              </a:ext>
            </a:extLst>
          </p:cNvPr>
          <p:cNvSpPr txBox="1"/>
          <p:nvPr/>
        </p:nvSpPr>
        <p:spPr>
          <a:xfrm>
            <a:off x="1149094" y="4690648"/>
            <a:ext cx="3376613" cy="1450447"/>
          </a:xfrm>
          <a:prstGeom prst="rect">
            <a:avLst/>
          </a:prstGeom>
          <a:noFill/>
          <a:ln w="6350">
            <a:solidFill>
              <a:srgbClr val="444444"/>
            </a:solidFill>
          </a:ln>
        </p:spPr>
        <p:txBody>
          <a:bodyPr wrap="square" lIns="144000" tIns="108000" rIns="72000" bIns="0" rtlCol="0">
            <a:noAutofit/>
          </a:bodyPr>
          <a:lstStyle/>
          <a:p>
            <a:pPr algn="ctr">
              <a:lnSpc>
                <a:spcPct val="114000"/>
              </a:lnSpc>
            </a:pPr>
            <a:r>
              <a:rPr lang="de-DE" sz="1400" dirty="0" err="1">
                <a:latin typeface="Sparkasse Medium" panose="020B0603080202020204" pitchFamily="34" charset="0"/>
              </a:rPr>
              <a:t>Lorem</a:t>
            </a:r>
            <a:r>
              <a:rPr lang="de-DE" sz="1400" dirty="0">
                <a:latin typeface="Sparkasse Medium" panose="020B0603080202020204" pitchFamily="34" charset="0"/>
              </a:rPr>
              <a:t> </a:t>
            </a:r>
            <a:r>
              <a:rPr lang="de-DE" sz="1400" dirty="0" err="1">
                <a:latin typeface="Sparkasse Medium" panose="020B0603080202020204" pitchFamily="34" charset="0"/>
              </a:rPr>
              <a:t>ipsum</a:t>
            </a:r>
            <a:r>
              <a:rPr lang="de-DE" sz="1400" dirty="0">
                <a:latin typeface="Sparkasse Medium" panose="020B0603080202020204" pitchFamily="34" charset="0"/>
              </a:rPr>
              <a:t> 14pt </a:t>
            </a: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cont</a:t>
            </a:r>
            <a:r>
              <a:rPr lang="de-DE" sz="1400" dirty="0"/>
              <a:t> </a:t>
            </a:r>
            <a:r>
              <a:rPr lang="de-DE" sz="1400" dirty="0" err="1"/>
              <a:t>sectet</a:t>
            </a:r>
            <a:r>
              <a:rPr lang="de-DE" sz="1400" dirty="0"/>
              <a:t> </a:t>
            </a:r>
            <a:r>
              <a:rPr lang="de-DE" sz="1400" dirty="0" err="1"/>
              <a:t>uer</a:t>
            </a:r>
            <a:r>
              <a:rPr lang="de-DE" sz="1400" dirty="0"/>
              <a:t> </a:t>
            </a:r>
            <a:r>
              <a:rPr lang="de-DE" sz="1400" dirty="0" err="1"/>
              <a:t>apiscing</a:t>
            </a:r>
            <a:r>
              <a:rPr lang="de-DE" sz="1400" dirty="0"/>
              <a:t> </a:t>
            </a:r>
            <a:r>
              <a:rPr lang="de-DE" sz="1400" dirty="0" err="1"/>
              <a:t>elite</a:t>
            </a:r>
            <a:r>
              <a:rPr lang="de-DE" sz="1400" dirty="0"/>
              <a:t> </a:t>
            </a:r>
            <a:r>
              <a:rPr lang="de-DE" sz="1400" dirty="0" err="1"/>
              <a:t>consectet</a:t>
            </a:r>
            <a:r>
              <a:rPr lang="de-DE" sz="1400" dirty="0"/>
              <a:t> </a:t>
            </a:r>
            <a:r>
              <a:rPr lang="de-DE" sz="1400" dirty="0" err="1"/>
              <a:t>uero</a:t>
            </a:r>
            <a:endParaRPr lang="de-DE" sz="1300" dirty="0">
              <a:latin typeface="Sparkasse Rg" panose="020B0504050602020204" pitchFamily="34" charset="0"/>
            </a:endParaRPr>
          </a:p>
          <a:p>
            <a:pPr algn="ctr"/>
            <a:r>
              <a:rPr lang="de-DE" sz="4800" dirty="0">
                <a:latin typeface="+mj-lt"/>
              </a:rPr>
              <a:t>50%</a:t>
            </a:r>
          </a:p>
        </p:txBody>
      </p:sp>
      <p:cxnSp>
        <p:nvCxnSpPr>
          <p:cNvPr id="10" name="Gerader Verbinder 47">
            <a:extLst>
              <a:ext uri="{FF2B5EF4-FFF2-40B4-BE49-F238E27FC236}">
                <a16:creationId xmlns:a16="http://schemas.microsoft.com/office/drawing/2014/main" id="{2FC2BE76-9F45-F58B-8454-71B9664330FB}"/>
              </a:ext>
            </a:extLst>
          </p:cNvPr>
          <p:cNvCxnSpPr>
            <a:cxnSpLocks/>
          </p:cNvCxnSpPr>
          <p:nvPr/>
        </p:nvCxnSpPr>
        <p:spPr>
          <a:xfrm>
            <a:off x="7048122" y="4539072"/>
            <a:ext cx="466272" cy="0"/>
          </a:xfrm>
          <a:prstGeom prst="line">
            <a:avLst/>
          </a:prstGeom>
          <a:ln w="6350">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12" name="Gerader Verbinder 51">
            <a:extLst>
              <a:ext uri="{FF2B5EF4-FFF2-40B4-BE49-F238E27FC236}">
                <a16:creationId xmlns:a16="http://schemas.microsoft.com/office/drawing/2014/main" id="{8AD5655D-E0AD-58C3-9AD5-E62F8D93BBF6}"/>
              </a:ext>
            </a:extLst>
          </p:cNvPr>
          <p:cNvCxnSpPr>
            <a:cxnSpLocks/>
          </p:cNvCxnSpPr>
          <p:nvPr/>
        </p:nvCxnSpPr>
        <p:spPr>
          <a:xfrm>
            <a:off x="8253599" y="5254846"/>
            <a:ext cx="466272" cy="0"/>
          </a:xfrm>
          <a:prstGeom prst="line">
            <a:avLst/>
          </a:prstGeom>
          <a:ln w="6350">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13" name="Gerader Verbinder 52">
            <a:extLst>
              <a:ext uri="{FF2B5EF4-FFF2-40B4-BE49-F238E27FC236}">
                <a16:creationId xmlns:a16="http://schemas.microsoft.com/office/drawing/2014/main" id="{94577E0E-332E-41F1-9DD4-5AC32C2AFF53}"/>
              </a:ext>
            </a:extLst>
          </p:cNvPr>
          <p:cNvCxnSpPr>
            <a:cxnSpLocks/>
          </p:cNvCxnSpPr>
          <p:nvPr/>
        </p:nvCxnSpPr>
        <p:spPr>
          <a:xfrm>
            <a:off x="9407072" y="5922950"/>
            <a:ext cx="466272" cy="0"/>
          </a:xfrm>
          <a:prstGeom prst="line">
            <a:avLst/>
          </a:prstGeom>
          <a:ln w="6350">
            <a:solidFill>
              <a:srgbClr val="444444"/>
            </a:solidFill>
          </a:ln>
        </p:spPr>
        <p:style>
          <a:lnRef idx="1">
            <a:schemeClr val="accent1"/>
          </a:lnRef>
          <a:fillRef idx="0">
            <a:schemeClr val="accent1"/>
          </a:fillRef>
          <a:effectRef idx="0">
            <a:schemeClr val="accent1"/>
          </a:effectRef>
          <a:fontRef idx="minor">
            <a:schemeClr val="tx1"/>
          </a:fontRef>
        </p:style>
      </p:cxnSp>
      <p:sp>
        <p:nvSpPr>
          <p:cNvPr id="14" name="Freihandform: Form 6">
            <a:extLst>
              <a:ext uri="{FF2B5EF4-FFF2-40B4-BE49-F238E27FC236}">
                <a16:creationId xmlns:a16="http://schemas.microsoft.com/office/drawing/2014/main" id="{1FD7BCAE-E1D0-88E2-7509-CF12EEE62EDE}"/>
              </a:ext>
            </a:extLst>
          </p:cNvPr>
          <p:cNvSpPr/>
          <p:nvPr/>
        </p:nvSpPr>
        <p:spPr>
          <a:xfrm>
            <a:off x="10222827" y="5765195"/>
            <a:ext cx="489233" cy="283942"/>
          </a:xfrm>
          <a:custGeom>
            <a:avLst/>
            <a:gdLst>
              <a:gd name="connsiteX0" fmla="*/ 489233 w 489233"/>
              <a:gd name="connsiteY0" fmla="*/ 0 h 1241013"/>
              <a:gd name="connsiteX1" fmla="*/ 489233 w 489233"/>
              <a:gd name="connsiteY1" fmla="*/ 959255 h 1241013"/>
              <a:gd name="connsiteX2" fmla="*/ 0 w 489233"/>
              <a:gd name="connsiteY2" fmla="*/ 1241013 h 1241013"/>
              <a:gd name="connsiteX3" fmla="*/ 0 w 489233"/>
              <a:gd name="connsiteY3" fmla="*/ 957535 h 1241013"/>
              <a:gd name="connsiteX4" fmla="*/ 489231 w 489233"/>
              <a:gd name="connsiteY4" fmla="*/ 957535 h 1241013"/>
              <a:gd name="connsiteX5" fmla="*/ 489231 w 489233"/>
              <a:gd name="connsiteY5" fmla="*/ 957071 h 1241013"/>
              <a:gd name="connsiteX6" fmla="*/ 489231 w 489233"/>
              <a:gd name="connsiteY6" fmla="*/ 1 h 1241013"/>
              <a:gd name="connsiteX0" fmla="*/ 489231 w 525471"/>
              <a:gd name="connsiteY0" fmla="*/ 0 h 1241012"/>
              <a:gd name="connsiteX1" fmla="*/ 489233 w 525471"/>
              <a:gd name="connsiteY1" fmla="*/ 959254 h 1241012"/>
              <a:gd name="connsiteX2" fmla="*/ 0 w 525471"/>
              <a:gd name="connsiteY2" fmla="*/ 1241012 h 1241012"/>
              <a:gd name="connsiteX3" fmla="*/ 0 w 525471"/>
              <a:gd name="connsiteY3" fmla="*/ 957534 h 1241012"/>
              <a:gd name="connsiteX4" fmla="*/ 489231 w 525471"/>
              <a:gd name="connsiteY4" fmla="*/ 957534 h 1241012"/>
              <a:gd name="connsiteX5" fmla="*/ 489231 w 525471"/>
              <a:gd name="connsiteY5" fmla="*/ 957070 h 1241012"/>
              <a:gd name="connsiteX6" fmla="*/ 489231 w 525471"/>
              <a:gd name="connsiteY6" fmla="*/ 0 h 1241012"/>
              <a:gd name="connsiteX0" fmla="*/ 489231 w 489233"/>
              <a:gd name="connsiteY0" fmla="*/ 0 h 283942"/>
              <a:gd name="connsiteX1" fmla="*/ 489233 w 489233"/>
              <a:gd name="connsiteY1" fmla="*/ 2184 h 283942"/>
              <a:gd name="connsiteX2" fmla="*/ 0 w 489233"/>
              <a:gd name="connsiteY2" fmla="*/ 283942 h 283942"/>
              <a:gd name="connsiteX3" fmla="*/ 0 w 489233"/>
              <a:gd name="connsiteY3" fmla="*/ 464 h 283942"/>
              <a:gd name="connsiteX4" fmla="*/ 489231 w 489233"/>
              <a:gd name="connsiteY4" fmla="*/ 464 h 283942"/>
              <a:gd name="connsiteX5" fmla="*/ 489231 w 489233"/>
              <a:gd name="connsiteY5" fmla="*/ 0 h 283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283942">
                <a:moveTo>
                  <a:pt x="489231" y="0"/>
                </a:moveTo>
                <a:cubicBezTo>
                  <a:pt x="489232" y="728"/>
                  <a:pt x="489232" y="1456"/>
                  <a:pt x="489233" y="2184"/>
                </a:cubicBezTo>
                <a:lnTo>
                  <a:pt x="0" y="283942"/>
                </a:lnTo>
                <a:lnTo>
                  <a:pt x="0" y="464"/>
                </a:lnTo>
                <a:lnTo>
                  <a:pt x="489231" y="464"/>
                </a:lnTo>
                <a:lnTo>
                  <a:pt x="489231" y="0"/>
                </a:lnTo>
                <a:close/>
              </a:path>
            </a:pathLst>
          </a:custGeom>
          <a:solidFill>
            <a:srgbClr val="8C0000"/>
          </a:solidFill>
          <a:ln w="12783" cap="flat">
            <a:noFill/>
            <a:prstDash val="solid"/>
            <a:miter/>
          </a:ln>
        </p:spPr>
        <p:txBody>
          <a:bodyPr wrap="square" rtlCol="0" anchor="ctr">
            <a:noAutofit/>
          </a:bodyPr>
          <a:lstStyle/>
          <a:p>
            <a:endParaRPr lang="de-DE"/>
          </a:p>
        </p:txBody>
      </p:sp>
      <p:sp>
        <p:nvSpPr>
          <p:cNvPr id="17" name="Freihandform: Form 9">
            <a:extLst>
              <a:ext uri="{FF2B5EF4-FFF2-40B4-BE49-F238E27FC236}">
                <a16:creationId xmlns:a16="http://schemas.microsoft.com/office/drawing/2014/main" id="{932EADD4-F14A-A1A4-9B52-C84BE375FBE6}"/>
              </a:ext>
            </a:extLst>
          </p:cNvPr>
          <p:cNvSpPr/>
          <p:nvPr/>
        </p:nvSpPr>
        <p:spPr>
          <a:xfrm>
            <a:off x="9733593" y="5091162"/>
            <a:ext cx="489233" cy="957975"/>
          </a:xfrm>
          <a:custGeom>
            <a:avLst/>
            <a:gdLst>
              <a:gd name="connsiteX0" fmla="*/ 489232 w 489233"/>
              <a:gd name="connsiteY0" fmla="*/ 0 h 957975"/>
              <a:gd name="connsiteX1" fmla="*/ 489233 w 489233"/>
              <a:gd name="connsiteY1" fmla="*/ 0 h 957975"/>
              <a:gd name="connsiteX2" fmla="*/ 489233 w 489233"/>
              <a:gd name="connsiteY2" fmla="*/ 957975 h 957975"/>
              <a:gd name="connsiteX3" fmla="*/ 0 w 489233"/>
              <a:gd name="connsiteY3" fmla="*/ 676217 h 957975"/>
              <a:gd name="connsiteX4" fmla="*/ 0 w 489233"/>
              <a:gd name="connsiteY4" fmla="*/ 674033 h 957975"/>
              <a:gd name="connsiteX5" fmla="*/ 489232 w 489233"/>
              <a:gd name="connsiteY5" fmla="*/ 674033 h 95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957975">
                <a:moveTo>
                  <a:pt x="489232" y="0"/>
                </a:moveTo>
                <a:lnTo>
                  <a:pt x="489233" y="0"/>
                </a:lnTo>
                <a:lnTo>
                  <a:pt x="489233" y="957975"/>
                </a:lnTo>
                <a:lnTo>
                  <a:pt x="0" y="676217"/>
                </a:lnTo>
                <a:lnTo>
                  <a:pt x="0" y="674033"/>
                </a:lnTo>
                <a:lnTo>
                  <a:pt x="489232" y="674033"/>
                </a:lnTo>
                <a:close/>
              </a:path>
            </a:pathLst>
          </a:custGeom>
          <a:solidFill>
            <a:srgbClr val="D20000"/>
          </a:solidFill>
          <a:ln w="12783" cap="flat">
            <a:noFill/>
            <a:prstDash val="solid"/>
            <a:miter/>
          </a:ln>
        </p:spPr>
        <p:txBody>
          <a:bodyPr wrap="square" rtlCol="0" anchor="ctr">
            <a:noAutofit/>
          </a:bodyPr>
          <a:lstStyle/>
          <a:p>
            <a:endParaRPr lang="de-DE"/>
          </a:p>
        </p:txBody>
      </p:sp>
      <p:sp>
        <p:nvSpPr>
          <p:cNvPr id="18" name="Rechteck 17">
            <a:extLst>
              <a:ext uri="{FF2B5EF4-FFF2-40B4-BE49-F238E27FC236}">
                <a16:creationId xmlns:a16="http://schemas.microsoft.com/office/drawing/2014/main" id="{31920844-FD50-E3F2-A233-8C852239E522}"/>
              </a:ext>
            </a:extLst>
          </p:cNvPr>
          <p:cNvSpPr/>
          <p:nvPr/>
        </p:nvSpPr>
        <p:spPr>
          <a:xfrm>
            <a:off x="9733593" y="4225032"/>
            <a:ext cx="489233" cy="1540626"/>
          </a:xfrm>
          <a:prstGeom prst="rect">
            <a:avLst/>
          </a:prstGeom>
          <a:solidFill>
            <a:srgbClr val="D2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Rechteck 18">
            <a:extLst>
              <a:ext uri="{FF2B5EF4-FFF2-40B4-BE49-F238E27FC236}">
                <a16:creationId xmlns:a16="http://schemas.microsoft.com/office/drawing/2014/main" id="{9B63A407-B5F8-88B9-CE17-54E7522045AC}"/>
              </a:ext>
            </a:extLst>
          </p:cNvPr>
          <p:cNvSpPr/>
          <p:nvPr/>
        </p:nvSpPr>
        <p:spPr>
          <a:xfrm>
            <a:off x="10222826" y="4226434"/>
            <a:ext cx="489233" cy="1540626"/>
          </a:xfrm>
          <a:prstGeom prst="rect">
            <a:avLst/>
          </a:prstGeom>
          <a:solidFill>
            <a:srgbClr val="8C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Freihandform: Form 32">
            <a:extLst>
              <a:ext uri="{FF2B5EF4-FFF2-40B4-BE49-F238E27FC236}">
                <a16:creationId xmlns:a16="http://schemas.microsoft.com/office/drawing/2014/main" id="{66A8F033-5895-D5B8-29C0-519CCE9B593A}"/>
              </a:ext>
            </a:extLst>
          </p:cNvPr>
          <p:cNvSpPr/>
          <p:nvPr/>
        </p:nvSpPr>
        <p:spPr>
          <a:xfrm>
            <a:off x="9733592" y="3939876"/>
            <a:ext cx="978466" cy="564795"/>
          </a:xfrm>
          <a:custGeom>
            <a:avLst/>
            <a:gdLst>
              <a:gd name="connsiteX0" fmla="*/ 489233 w 978466"/>
              <a:gd name="connsiteY0" fmla="*/ 564795 h 564795"/>
              <a:gd name="connsiteX1" fmla="*/ 978466 w 978466"/>
              <a:gd name="connsiteY1" fmla="*/ 281757 h 564795"/>
              <a:gd name="connsiteX2" fmla="*/ 489233 w 978466"/>
              <a:gd name="connsiteY2" fmla="*/ 0 h 564795"/>
              <a:gd name="connsiteX3" fmla="*/ 0 w 978466"/>
              <a:gd name="connsiteY3" fmla="*/ 281757 h 564795"/>
            </a:gdLst>
            <a:ahLst/>
            <a:cxnLst>
              <a:cxn ang="0">
                <a:pos x="connsiteX0" y="connsiteY0"/>
              </a:cxn>
              <a:cxn ang="0">
                <a:pos x="connsiteX1" y="connsiteY1"/>
              </a:cxn>
              <a:cxn ang="0">
                <a:pos x="connsiteX2" y="connsiteY2"/>
              </a:cxn>
              <a:cxn ang="0">
                <a:pos x="connsiteX3" y="connsiteY3"/>
              </a:cxn>
            </a:cxnLst>
            <a:rect l="l" t="t" r="r" b="b"/>
            <a:pathLst>
              <a:path w="978466" h="564795">
                <a:moveTo>
                  <a:pt x="489233" y="564795"/>
                </a:moveTo>
                <a:lnTo>
                  <a:pt x="978466" y="281757"/>
                </a:lnTo>
                <a:lnTo>
                  <a:pt x="489233" y="0"/>
                </a:lnTo>
                <a:lnTo>
                  <a:pt x="0" y="281757"/>
                </a:lnTo>
                <a:close/>
              </a:path>
            </a:pathLst>
          </a:custGeom>
          <a:solidFill>
            <a:schemeClr val="tx2"/>
          </a:solidFill>
          <a:ln w="12783" cap="flat">
            <a:noFill/>
            <a:prstDash val="solid"/>
            <a:miter/>
          </a:ln>
        </p:spPr>
        <p:txBody>
          <a:bodyPr rtlCol="0" anchor="ctr"/>
          <a:lstStyle/>
          <a:p>
            <a:endParaRPr lang="de-DE"/>
          </a:p>
        </p:txBody>
      </p:sp>
      <p:sp>
        <p:nvSpPr>
          <p:cNvPr id="21" name="Freihandform: Form 12">
            <a:extLst>
              <a:ext uri="{FF2B5EF4-FFF2-40B4-BE49-F238E27FC236}">
                <a16:creationId xmlns:a16="http://schemas.microsoft.com/office/drawing/2014/main" id="{C6E15601-ED59-EAB4-7D61-B2FFE44E1A20}"/>
              </a:ext>
            </a:extLst>
          </p:cNvPr>
          <p:cNvSpPr/>
          <p:nvPr/>
        </p:nvSpPr>
        <p:spPr>
          <a:xfrm>
            <a:off x="9059045" y="5086584"/>
            <a:ext cx="489233" cy="283942"/>
          </a:xfrm>
          <a:custGeom>
            <a:avLst/>
            <a:gdLst>
              <a:gd name="connsiteX0" fmla="*/ 489233 w 489233"/>
              <a:gd name="connsiteY0" fmla="*/ 0 h 1241013"/>
              <a:gd name="connsiteX1" fmla="*/ 489233 w 489233"/>
              <a:gd name="connsiteY1" fmla="*/ 959255 h 1241013"/>
              <a:gd name="connsiteX2" fmla="*/ 0 w 489233"/>
              <a:gd name="connsiteY2" fmla="*/ 1241013 h 1241013"/>
              <a:gd name="connsiteX3" fmla="*/ 0 w 489233"/>
              <a:gd name="connsiteY3" fmla="*/ 957535 h 1241013"/>
              <a:gd name="connsiteX4" fmla="*/ 489231 w 489233"/>
              <a:gd name="connsiteY4" fmla="*/ 957535 h 1241013"/>
              <a:gd name="connsiteX5" fmla="*/ 489231 w 489233"/>
              <a:gd name="connsiteY5" fmla="*/ 957071 h 1241013"/>
              <a:gd name="connsiteX6" fmla="*/ 489231 w 489233"/>
              <a:gd name="connsiteY6" fmla="*/ 1 h 1241013"/>
              <a:gd name="connsiteX0" fmla="*/ 489231 w 525471"/>
              <a:gd name="connsiteY0" fmla="*/ 0 h 1241012"/>
              <a:gd name="connsiteX1" fmla="*/ 489233 w 525471"/>
              <a:gd name="connsiteY1" fmla="*/ 959254 h 1241012"/>
              <a:gd name="connsiteX2" fmla="*/ 0 w 525471"/>
              <a:gd name="connsiteY2" fmla="*/ 1241012 h 1241012"/>
              <a:gd name="connsiteX3" fmla="*/ 0 w 525471"/>
              <a:gd name="connsiteY3" fmla="*/ 957534 h 1241012"/>
              <a:gd name="connsiteX4" fmla="*/ 489231 w 525471"/>
              <a:gd name="connsiteY4" fmla="*/ 957534 h 1241012"/>
              <a:gd name="connsiteX5" fmla="*/ 489231 w 525471"/>
              <a:gd name="connsiteY5" fmla="*/ 957070 h 1241012"/>
              <a:gd name="connsiteX6" fmla="*/ 489231 w 525471"/>
              <a:gd name="connsiteY6" fmla="*/ 0 h 1241012"/>
              <a:gd name="connsiteX0" fmla="*/ 489231 w 489233"/>
              <a:gd name="connsiteY0" fmla="*/ 0 h 283942"/>
              <a:gd name="connsiteX1" fmla="*/ 489233 w 489233"/>
              <a:gd name="connsiteY1" fmla="*/ 2184 h 283942"/>
              <a:gd name="connsiteX2" fmla="*/ 0 w 489233"/>
              <a:gd name="connsiteY2" fmla="*/ 283942 h 283942"/>
              <a:gd name="connsiteX3" fmla="*/ 0 w 489233"/>
              <a:gd name="connsiteY3" fmla="*/ 464 h 283942"/>
              <a:gd name="connsiteX4" fmla="*/ 489231 w 489233"/>
              <a:gd name="connsiteY4" fmla="*/ 464 h 283942"/>
              <a:gd name="connsiteX5" fmla="*/ 489231 w 489233"/>
              <a:gd name="connsiteY5" fmla="*/ 0 h 283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283942">
                <a:moveTo>
                  <a:pt x="489231" y="0"/>
                </a:moveTo>
                <a:cubicBezTo>
                  <a:pt x="489232" y="728"/>
                  <a:pt x="489232" y="1456"/>
                  <a:pt x="489233" y="2184"/>
                </a:cubicBezTo>
                <a:lnTo>
                  <a:pt x="0" y="283942"/>
                </a:lnTo>
                <a:lnTo>
                  <a:pt x="0" y="464"/>
                </a:lnTo>
                <a:lnTo>
                  <a:pt x="489231" y="464"/>
                </a:lnTo>
                <a:lnTo>
                  <a:pt x="489231" y="0"/>
                </a:lnTo>
                <a:close/>
              </a:path>
            </a:pathLst>
          </a:custGeom>
          <a:solidFill>
            <a:srgbClr val="8C0000"/>
          </a:solidFill>
          <a:ln w="12783" cap="flat">
            <a:noFill/>
            <a:prstDash val="solid"/>
            <a:miter/>
          </a:ln>
        </p:spPr>
        <p:txBody>
          <a:bodyPr wrap="square" rtlCol="0" anchor="ctr">
            <a:noAutofit/>
          </a:bodyPr>
          <a:lstStyle/>
          <a:p>
            <a:endParaRPr lang="de-DE"/>
          </a:p>
        </p:txBody>
      </p:sp>
      <p:sp>
        <p:nvSpPr>
          <p:cNvPr id="22" name="Freihandform: Form 13">
            <a:extLst>
              <a:ext uri="{FF2B5EF4-FFF2-40B4-BE49-F238E27FC236}">
                <a16:creationId xmlns:a16="http://schemas.microsoft.com/office/drawing/2014/main" id="{FAA5E7EA-9A9D-0B2D-2626-7E2B17F175F5}"/>
              </a:ext>
            </a:extLst>
          </p:cNvPr>
          <p:cNvSpPr/>
          <p:nvPr/>
        </p:nvSpPr>
        <p:spPr>
          <a:xfrm>
            <a:off x="8569811" y="4412551"/>
            <a:ext cx="489233" cy="957975"/>
          </a:xfrm>
          <a:custGeom>
            <a:avLst/>
            <a:gdLst>
              <a:gd name="connsiteX0" fmla="*/ 489232 w 489233"/>
              <a:gd name="connsiteY0" fmla="*/ 0 h 957975"/>
              <a:gd name="connsiteX1" fmla="*/ 489233 w 489233"/>
              <a:gd name="connsiteY1" fmla="*/ 0 h 957975"/>
              <a:gd name="connsiteX2" fmla="*/ 489233 w 489233"/>
              <a:gd name="connsiteY2" fmla="*/ 957975 h 957975"/>
              <a:gd name="connsiteX3" fmla="*/ 0 w 489233"/>
              <a:gd name="connsiteY3" fmla="*/ 676217 h 957975"/>
              <a:gd name="connsiteX4" fmla="*/ 0 w 489233"/>
              <a:gd name="connsiteY4" fmla="*/ 674033 h 957975"/>
              <a:gd name="connsiteX5" fmla="*/ 489232 w 489233"/>
              <a:gd name="connsiteY5" fmla="*/ 674033 h 95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957975">
                <a:moveTo>
                  <a:pt x="489232" y="0"/>
                </a:moveTo>
                <a:lnTo>
                  <a:pt x="489233" y="0"/>
                </a:lnTo>
                <a:lnTo>
                  <a:pt x="489233" y="957975"/>
                </a:lnTo>
                <a:lnTo>
                  <a:pt x="0" y="676217"/>
                </a:lnTo>
                <a:lnTo>
                  <a:pt x="0" y="674033"/>
                </a:lnTo>
                <a:lnTo>
                  <a:pt x="489232" y="674033"/>
                </a:lnTo>
                <a:close/>
              </a:path>
            </a:pathLst>
          </a:custGeom>
          <a:solidFill>
            <a:srgbClr val="D20000"/>
          </a:solidFill>
          <a:ln w="12783" cap="flat">
            <a:noFill/>
            <a:prstDash val="solid"/>
            <a:miter/>
          </a:ln>
        </p:spPr>
        <p:txBody>
          <a:bodyPr wrap="square" rtlCol="0" anchor="ctr">
            <a:noAutofit/>
          </a:bodyPr>
          <a:lstStyle/>
          <a:p>
            <a:endParaRPr lang="de-DE"/>
          </a:p>
        </p:txBody>
      </p:sp>
      <p:sp>
        <p:nvSpPr>
          <p:cNvPr id="39" name="Rechteck 38">
            <a:extLst>
              <a:ext uri="{FF2B5EF4-FFF2-40B4-BE49-F238E27FC236}">
                <a16:creationId xmlns:a16="http://schemas.microsoft.com/office/drawing/2014/main" id="{9CD18D66-7163-27A7-26E1-945A062D68A2}"/>
              </a:ext>
            </a:extLst>
          </p:cNvPr>
          <p:cNvSpPr/>
          <p:nvPr/>
        </p:nvSpPr>
        <p:spPr>
          <a:xfrm>
            <a:off x="8569811" y="2132630"/>
            <a:ext cx="489233" cy="2954417"/>
          </a:xfrm>
          <a:prstGeom prst="rect">
            <a:avLst/>
          </a:prstGeom>
          <a:solidFill>
            <a:srgbClr val="D2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Rechteck 39">
            <a:extLst>
              <a:ext uri="{FF2B5EF4-FFF2-40B4-BE49-F238E27FC236}">
                <a16:creationId xmlns:a16="http://schemas.microsoft.com/office/drawing/2014/main" id="{B1B1E16D-2A08-02EF-9BB7-18938BCBE721}"/>
              </a:ext>
            </a:extLst>
          </p:cNvPr>
          <p:cNvSpPr/>
          <p:nvPr/>
        </p:nvSpPr>
        <p:spPr>
          <a:xfrm>
            <a:off x="9059044" y="2132630"/>
            <a:ext cx="489233" cy="2955819"/>
          </a:xfrm>
          <a:prstGeom prst="rect">
            <a:avLst/>
          </a:prstGeom>
          <a:solidFill>
            <a:srgbClr val="8C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reihandform: Form 16">
            <a:extLst>
              <a:ext uri="{FF2B5EF4-FFF2-40B4-BE49-F238E27FC236}">
                <a16:creationId xmlns:a16="http://schemas.microsoft.com/office/drawing/2014/main" id="{7BABF8F7-C15A-6137-DB44-BCC6104CB84D}"/>
              </a:ext>
            </a:extLst>
          </p:cNvPr>
          <p:cNvSpPr/>
          <p:nvPr/>
        </p:nvSpPr>
        <p:spPr>
          <a:xfrm>
            <a:off x="8569810" y="1848212"/>
            <a:ext cx="978466" cy="564795"/>
          </a:xfrm>
          <a:custGeom>
            <a:avLst/>
            <a:gdLst>
              <a:gd name="connsiteX0" fmla="*/ 489233 w 978466"/>
              <a:gd name="connsiteY0" fmla="*/ 564795 h 564795"/>
              <a:gd name="connsiteX1" fmla="*/ 978466 w 978466"/>
              <a:gd name="connsiteY1" fmla="*/ 281757 h 564795"/>
              <a:gd name="connsiteX2" fmla="*/ 489233 w 978466"/>
              <a:gd name="connsiteY2" fmla="*/ 0 h 564795"/>
              <a:gd name="connsiteX3" fmla="*/ 0 w 978466"/>
              <a:gd name="connsiteY3" fmla="*/ 281757 h 564795"/>
            </a:gdLst>
            <a:ahLst/>
            <a:cxnLst>
              <a:cxn ang="0">
                <a:pos x="connsiteX0" y="connsiteY0"/>
              </a:cxn>
              <a:cxn ang="0">
                <a:pos x="connsiteX1" y="connsiteY1"/>
              </a:cxn>
              <a:cxn ang="0">
                <a:pos x="connsiteX2" y="connsiteY2"/>
              </a:cxn>
              <a:cxn ang="0">
                <a:pos x="connsiteX3" y="connsiteY3"/>
              </a:cxn>
            </a:cxnLst>
            <a:rect l="l" t="t" r="r" b="b"/>
            <a:pathLst>
              <a:path w="978466" h="564795">
                <a:moveTo>
                  <a:pt x="489233" y="564795"/>
                </a:moveTo>
                <a:lnTo>
                  <a:pt x="978466" y="281757"/>
                </a:lnTo>
                <a:lnTo>
                  <a:pt x="489233" y="0"/>
                </a:lnTo>
                <a:lnTo>
                  <a:pt x="0" y="281757"/>
                </a:lnTo>
                <a:close/>
              </a:path>
            </a:pathLst>
          </a:custGeom>
          <a:solidFill>
            <a:schemeClr val="tx2"/>
          </a:solidFill>
          <a:ln w="12783" cap="flat">
            <a:noFill/>
            <a:prstDash val="solid"/>
            <a:miter/>
          </a:ln>
        </p:spPr>
        <p:txBody>
          <a:bodyPr rtlCol="0" anchor="ctr"/>
          <a:lstStyle/>
          <a:p>
            <a:endParaRPr lang="de-DE"/>
          </a:p>
        </p:txBody>
      </p:sp>
      <p:sp>
        <p:nvSpPr>
          <p:cNvPr id="42" name="Freihandform: Form 17">
            <a:extLst>
              <a:ext uri="{FF2B5EF4-FFF2-40B4-BE49-F238E27FC236}">
                <a16:creationId xmlns:a16="http://schemas.microsoft.com/office/drawing/2014/main" id="{372488DC-2832-B258-C8D4-B18FEFF5DAFD}"/>
              </a:ext>
            </a:extLst>
          </p:cNvPr>
          <p:cNvSpPr/>
          <p:nvPr/>
        </p:nvSpPr>
        <p:spPr>
          <a:xfrm>
            <a:off x="7888905" y="4382021"/>
            <a:ext cx="489233" cy="283942"/>
          </a:xfrm>
          <a:custGeom>
            <a:avLst/>
            <a:gdLst>
              <a:gd name="connsiteX0" fmla="*/ 489233 w 489233"/>
              <a:gd name="connsiteY0" fmla="*/ 0 h 1241013"/>
              <a:gd name="connsiteX1" fmla="*/ 489233 w 489233"/>
              <a:gd name="connsiteY1" fmla="*/ 959255 h 1241013"/>
              <a:gd name="connsiteX2" fmla="*/ 0 w 489233"/>
              <a:gd name="connsiteY2" fmla="*/ 1241013 h 1241013"/>
              <a:gd name="connsiteX3" fmla="*/ 0 w 489233"/>
              <a:gd name="connsiteY3" fmla="*/ 957535 h 1241013"/>
              <a:gd name="connsiteX4" fmla="*/ 489231 w 489233"/>
              <a:gd name="connsiteY4" fmla="*/ 957535 h 1241013"/>
              <a:gd name="connsiteX5" fmla="*/ 489231 w 489233"/>
              <a:gd name="connsiteY5" fmla="*/ 957071 h 1241013"/>
              <a:gd name="connsiteX6" fmla="*/ 489231 w 489233"/>
              <a:gd name="connsiteY6" fmla="*/ 1 h 1241013"/>
              <a:gd name="connsiteX0" fmla="*/ 489231 w 525471"/>
              <a:gd name="connsiteY0" fmla="*/ 0 h 1241012"/>
              <a:gd name="connsiteX1" fmla="*/ 489233 w 525471"/>
              <a:gd name="connsiteY1" fmla="*/ 959254 h 1241012"/>
              <a:gd name="connsiteX2" fmla="*/ 0 w 525471"/>
              <a:gd name="connsiteY2" fmla="*/ 1241012 h 1241012"/>
              <a:gd name="connsiteX3" fmla="*/ 0 w 525471"/>
              <a:gd name="connsiteY3" fmla="*/ 957534 h 1241012"/>
              <a:gd name="connsiteX4" fmla="*/ 489231 w 525471"/>
              <a:gd name="connsiteY4" fmla="*/ 957534 h 1241012"/>
              <a:gd name="connsiteX5" fmla="*/ 489231 w 525471"/>
              <a:gd name="connsiteY5" fmla="*/ 957070 h 1241012"/>
              <a:gd name="connsiteX6" fmla="*/ 489231 w 525471"/>
              <a:gd name="connsiteY6" fmla="*/ 0 h 1241012"/>
              <a:gd name="connsiteX0" fmla="*/ 489231 w 489233"/>
              <a:gd name="connsiteY0" fmla="*/ 0 h 283942"/>
              <a:gd name="connsiteX1" fmla="*/ 489233 w 489233"/>
              <a:gd name="connsiteY1" fmla="*/ 2184 h 283942"/>
              <a:gd name="connsiteX2" fmla="*/ 0 w 489233"/>
              <a:gd name="connsiteY2" fmla="*/ 283942 h 283942"/>
              <a:gd name="connsiteX3" fmla="*/ 0 w 489233"/>
              <a:gd name="connsiteY3" fmla="*/ 464 h 283942"/>
              <a:gd name="connsiteX4" fmla="*/ 489231 w 489233"/>
              <a:gd name="connsiteY4" fmla="*/ 464 h 283942"/>
              <a:gd name="connsiteX5" fmla="*/ 489231 w 489233"/>
              <a:gd name="connsiteY5" fmla="*/ 0 h 283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283942">
                <a:moveTo>
                  <a:pt x="489231" y="0"/>
                </a:moveTo>
                <a:cubicBezTo>
                  <a:pt x="489232" y="728"/>
                  <a:pt x="489232" y="1456"/>
                  <a:pt x="489233" y="2184"/>
                </a:cubicBezTo>
                <a:lnTo>
                  <a:pt x="0" y="283942"/>
                </a:lnTo>
                <a:lnTo>
                  <a:pt x="0" y="464"/>
                </a:lnTo>
                <a:lnTo>
                  <a:pt x="489231" y="464"/>
                </a:lnTo>
                <a:lnTo>
                  <a:pt x="489231" y="0"/>
                </a:lnTo>
                <a:close/>
              </a:path>
            </a:pathLst>
          </a:custGeom>
          <a:solidFill>
            <a:srgbClr val="8C0000"/>
          </a:solidFill>
          <a:ln w="12783" cap="flat">
            <a:noFill/>
            <a:prstDash val="solid"/>
            <a:miter/>
          </a:ln>
        </p:spPr>
        <p:txBody>
          <a:bodyPr wrap="square" rtlCol="0" anchor="ctr">
            <a:noAutofit/>
          </a:bodyPr>
          <a:lstStyle/>
          <a:p>
            <a:endParaRPr lang="de-DE"/>
          </a:p>
        </p:txBody>
      </p:sp>
      <p:sp>
        <p:nvSpPr>
          <p:cNvPr id="43" name="Freihandform: Form 18">
            <a:extLst>
              <a:ext uri="{FF2B5EF4-FFF2-40B4-BE49-F238E27FC236}">
                <a16:creationId xmlns:a16="http://schemas.microsoft.com/office/drawing/2014/main" id="{AF9FB543-89BF-6C87-4D0A-768FDCCB8757}"/>
              </a:ext>
            </a:extLst>
          </p:cNvPr>
          <p:cNvSpPr/>
          <p:nvPr/>
        </p:nvSpPr>
        <p:spPr>
          <a:xfrm>
            <a:off x="7399671" y="3707988"/>
            <a:ext cx="489233" cy="957975"/>
          </a:xfrm>
          <a:custGeom>
            <a:avLst/>
            <a:gdLst>
              <a:gd name="connsiteX0" fmla="*/ 489232 w 489233"/>
              <a:gd name="connsiteY0" fmla="*/ 0 h 957975"/>
              <a:gd name="connsiteX1" fmla="*/ 489233 w 489233"/>
              <a:gd name="connsiteY1" fmla="*/ 0 h 957975"/>
              <a:gd name="connsiteX2" fmla="*/ 489233 w 489233"/>
              <a:gd name="connsiteY2" fmla="*/ 957975 h 957975"/>
              <a:gd name="connsiteX3" fmla="*/ 0 w 489233"/>
              <a:gd name="connsiteY3" fmla="*/ 676217 h 957975"/>
              <a:gd name="connsiteX4" fmla="*/ 0 w 489233"/>
              <a:gd name="connsiteY4" fmla="*/ 674033 h 957975"/>
              <a:gd name="connsiteX5" fmla="*/ 489232 w 489233"/>
              <a:gd name="connsiteY5" fmla="*/ 674033 h 95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233" h="957975">
                <a:moveTo>
                  <a:pt x="489232" y="0"/>
                </a:moveTo>
                <a:lnTo>
                  <a:pt x="489233" y="0"/>
                </a:lnTo>
                <a:lnTo>
                  <a:pt x="489233" y="957975"/>
                </a:lnTo>
                <a:lnTo>
                  <a:pt x="0" y="676217"/>
                </a:lnTo>
                <a:lnTo>
                  <a:pt x="0" y="674033"/>
                </a:lnTo>
                <a:lnTo>
                  <a:pt x="489232" y="674033"/>
                </a:lnTo>
                <a:close/>
              </a:path>
            </a:pathLst>
          </a:custGeom>
          <a:solidFill>
            <a:srgbClr val="D20000"/>
          </a:solidFill>
          <a:ln w="12783" cap="flat">
            <a:noFill/>
            <a:prstDash val="solid"/>
            <a:miter/>
          </a:ln>
        </p:spPr>
        <p:txBody>
          <a:bodyPr wrap="square" rtlCol="0" anchor="ctr">
            <a:noAutofit/>
          </a:bodyPr>
          <a:lstStyle/>
          <a:p>
            <a:endParaRPr lang="de-DE"/>
          </a:p>
        </p:txBody>
      </p:sp>
      <p:sp>
        <p:nvSpPr>
          <p:cNvPr id="44" name="Rechteck 43">
            <a:extLst>
              <a:ext uri="{FF2B5EF4-FFF2-40B4-BE49-F238E27FC236}">
                <a16:creationId xmlns:a16="http://schemas.microsoft.com/office/drawing/2014/main" id="{51017B2A-C2D3-E4F8-16DD-EA35AFD69E07}"/>
              </a:ext>
            </a:extLst>
          </p:cNvPr>
          <p:cNvSpPr/>
          <p:nvPr/>
        </p:nvSpPr>
        <p:spPr>
          <a:xfrm>
            <a:off x="7399671" y="2625741"/>
            <a:ext cx="489233" cy="1756743"/>
          </a:xfrm>
          <a:prstGeom prst="rect">
            <a:avLst/>
          </a:prstGeom>
          <a:solidFill>
            <a:srgbClr val="D2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a:extLst>
              <a:ext uri="{FF2B5EF4-FFF2-40B4-BE49-F238E27FC236}">
                <a16:creationId xmlns:a16="http://schemas.microsoft.com/office/drawing/2014/main" id="{ABC16434-86B0-FF95-C738-6C9A44AD8476}"/>
              </a:ext>
            </a:extLst>
          </p:cNvPr>
          <p:cNvSpPr/>
          <p:nvPr/>
        </p:nvSpPr>
        <p:spPr>
          <a:xfrm>
            <a:off x="7888904" y="2617230"/>
            <a:ext cx="489233" cy="1766656"/>
          </a:xfrm>
          <a:prstGeom prst="rect">
            <a:avLst/>
          </a:prstGeom>
          <a:solidFill>
            <a:srgbClr val="8C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Freihandform: Form 22">
            <a:extLst>
              <a:ext uri="{FF2B5EF4-FFF2-40B4-BE49-F238E27FC236}">
                <a16:creationId xmlns:a16="http://schemas.microsoft.com/office/drawing/2014/main" id="{94E4A652-579A-D722-84B6-D7C34D37CD44}"/>
              </a:ext>
            </a:extLst>
          </p:cNvPr>
          <p:cNvSpPr/>
          <p:nvPr/>
        </p:nvSpPr>
        <p:spPr>
          <a:xfrm>
            <a:off x="7399670" y="2340586"/>
            <a:ext cx="978466" cy="564795"/>
          </a:xfrm>
          <a:custGeom>
            <a:avLst/>
            <a:gdLst>
              <a:gd name="connsiteX0" fmla="*/ 489233 w 978466"/>
              <a:gd name="connsiteY0" fmla="*/ 564795 h 564795"/>
              <a:gd name="connsiteX1" fmla="*/ 978466 w 978466"/>
              <a:gd name="connsiteY1" fmla="*/ 281757 h 564795"/>
              <a:gd name="connsiteX2" fmla="*/ 489233 w 978466"/>
              <a:gd name="connsiteY2" fmla="*/ 0 h 564795"/>
              <a:gd name="connsiteX3" fmla="*/ 0 w 978466"/>
              <a:gd name="connsiteY3" fmla="*/ 281757 h 564795"/>
            </a:gdLst>
            <a:ahLst/>
            <a:cxnLst>
              <a:cxn ang="0">
                <a:pos x="connsiteX0" y="connsiteY0"/>
              </a:cxn>
              <a:cxn ang="0">
                <a:pos x="connsiteX1" y="connsiteY1"/>
              </a:cxn>
              <a:cxn ang="0">
                <a:pos x="connsiteX2" y="connsiteY2"/>
              </a:cxn>
              <a:cxn ang="0">
                <a:pos x="connsiteX3" y="connsiteY3"/>
              </a:cxn>
            </a:cxnLst>
            <a:rect l="l" t="t" r="r" b="b"/>
            <a:pathLst>
              <a:path w="978466" h="564795">
                <a:moveTo>
                  <a:pt x="489233" y="564795"/>
                </a:moveTo>
                <a:lnTo>
                  <a:pt x="978466" y="281757"/>
                </a:lnTo>
                <a:lnTo>
                  <a:pt x="489233" y="0"/>
                </a:lnTo>
                <a:lnTo>
                  <a:pt x="0" y="281757"/>
                </a:lnTo>
                <a:close/>
              </a:path>
            </a:pathLst>
          </a:custGeom>
          <a:solidFill>
            <a:schemeClr val="tx2"/>
          </a:solidFill>
          <a:ln w="12783" cap="flat">
            <a:noFill/>
            <a:prstDash val="solid"/>
            <a:miter/>
          </a:ln>
        </p:spPr>
        <p:txBody>
          <a:bodyPr rtlCol="0" anchor="ctr"/>
          <a:lstStyle/>
          <a:p>
            <a:endParaRPr lang="de-DE"/>
          </a:p>
        </p:txBody>
      </p:sp>
      <p:sp>
        <p:nvSpPr>
          <p:cNvPr id="30" name="Textplatzhalter 29">
            <a:extLst>
              <a:ext uri="{FF2B5EF4-FFF2-40B4-BE49-F238E27FC236}">
                <a16:creationId xmlns:a16="http://schemas.microsoft.com/office/drawing/2014/main" id="{C060A5E2-D403-6D56-1021-4DC757AD195B}"/>
              </a:ext>
            </a:extLst>
          </p:cNvPr>
          <p:cNvSpPr>
            <a:spLocks noGrp="1"/>
          </p:cNvSpPr>
          <p:nvPr>
            <p:ph type="body" idx="13"/>
          </p:nvPr>
        </p:nvSpPr>
        <p:spPr/>
        <p:txBody>
          <a:bodyPr/>
          <a:lstStyle/>
          <a:p>
            <a:endParaRPr lang="de-DE" dirty="0"/>
          </a:p>
        </p:txBody>
      </p:sp>
      <p:sp>
        <p:nvSpPr>
          <p:cNvPr id="32" name="Titel 31">
            <a:extLst>
              <a:ext uri="{FF2B5EF4-FFF2-40B4-BE49-F238E27FC236}">
                <a16:creationId xmlns:a16="http://schemas.microsoft.com/office/drawing/2014/main" id="{7A94A598-9774-4A8A-4FF3-DBFC31A4D32C}"/>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3347100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F6547C58-D5F9-2DC3-F29C-9C8FBCAB1668}"/>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58</a:t>
            </a:fld>
            <a:endParaRPr lang="de-DE"/>
          </a:p>
        </p:txBody>
      </p:sp>
      <p:sp>
        <p:nvSpPr>
          <p:cNvPr id="10" name="Textplatzhalter 9">
            <a:extLst>
              <a:ext uri="{FF2B5EF4-FFF2-40B4-BE49-F238E27FC236}">
                <a16:creationId xmlns:a16="http://schemas.microsoft.com/office/drawing/2014/main" id="{EE0913E9-BD56-CA90-51AB-55428C1F08B8}"/>
              </a:ext>
            </a:extLst>
          </p:cNvPr>
          <p:cNvSpPr>
            <a:spLocks noGrp="1"/>
          </p:cNvSpPr>
          <p:nvPr>
            <p:ph type="body" idx="13"/>
          </p:nvPr>
        </p:nvSpPr>
        <p:spPr/>
        <p:txBody>
          <a:bodyPr/>
          <a:lstStyle/>
          <a:p>
            <a:endParaRPr lang="de-DE" dirty="0"/>
          </a:p>
        </p:txBody>
      </p:sp>
      <p:sp>
        <p:nvSpPr>
          <p:cNvPr id="11" name="Textplatzhalter 10">
            <a:extLst>
              <a:ext uri="{FF2B5EF4-FFF2-40B4-BE49-F238E27FC236}">
                <a16:creationId xmlns:a16="http://schemas.microsoft.com/office/drawing/2014/main" id="{F9BD4F5D-4DFF-EF29-7F56-B8B077E08CE8}"/>
              </a:ext>
            </a:extLst>
          </p:cNvPr>
          <p:cNvSpPr>
            <a:spLocks noGrp="1"/>
          </p:cNvSpPr>
          <p:nvPr>
            <p:ph type="body" idx="14"/>
          </p:nvPr>
        </p:nvSpPr>
        <p:spPr/>
        <p:txBody>
          <a:bodyPr/>
          <a:lstStyle/>
          <a:p>
            <a:endParaRPr lang="de-DE" dirty="0"/>
          </a:p>
        </p:txBody>
      </p:sp>
      <p:sp>
        <p:nvSpPr>
          <p:cNvPr id="12" name="Textplatzhalter 11">
            <a:extLst>
              <a:ext uri="{FF2B5EF4-FFF2-40B4-BE49-F238E27FC236}">
                <a16:creationId xmlns:a16="http://schemas.microsoft.com/office/drawing/2014/main" id="{A4EB76FD-896F-1650-DF5B-2B771D07FEAE}"/>
              </a:ext>
            </a:extLst>
          </p:cNvPr>
          <p:cNvSpPr>
            <a:spLocks noGrp="1"/>
          </p:cNvSpPr>
          <p:nvPr>
            <p:ph type="body" idx="17"/>
          </p:nvPr>
        </p:nvSpPr>
        <p:spPr/>
        <p:txBody>
          <a:bodyPr/>
          <a:lstStyle/>
          <a:p>
            <a:endParaRPr lang="de-DE" dirty="0"/>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34" name="Textfeld 33">
            <a:extLst>
              <a:ext uri="{FF2B5EF4-FFF2-40B4-BE49-F238E27FC236}">
                <a16:creationId xmlns:a16="http://schemas.microsoft.com/office/drawing/2014/main" id="{DF09B85A-0A53-57CA-E4F2-FA0F5EC4762C}"/>
              </a:ext>
            </a:extLst>
          </p:cNvPr>
          <p:cNvSpPr txBox="1"/>
          <p:nvPr/>
        </p:nvSpPr>
        <p:spPr>
          <a:xfrm>
            <a:off x="1155824" y="1764000"/>
            <a:ext cx="10533902" cy="720000"/>
          </a:xfrm>
          <a:prstGeom prst="rect">
            <a:avLst/>
          </a:prstGeom>
          <a:solidFill>
            <a:srgbClr val="444444"/>
          </a:solidFill>
          <a:ln w="6350">
            <a:noFill/>
          </a:ln>
        </p:spPr>
        <p:txBody>
          <a:bodyPr wrap="square" lIns="108000" tIns="72000" rIns="72000" bIns="0" rtlCol="0">
            <a:noAutofit/>
          </a:bodyPr>
          <a:lstStyle/>
          <a:p>
            <a:pPr algn="ctr">
              <a:lnSpc>
                <a:spcPct val="125000"/>
              </a:lnSpc>
            </a:pPr>
            <a:r>
              <a:rPr lang="de-DE" sz="1400" dirty="0">
                <a:solidFill>
                  <a:schemeClr val="bg1"/>
                </a:solidFill>
                <a:latin typeface="Sparkasse Medium" panose="020B0603080202020204" pitchFamily="34" charset="0"/>
              </a:rPr>
              <a:t>Erste Zeile </a:t>
            </a:r>
          </a:p>
          <a:p>
            <a:pPr algn="ctr">
              <a:lnSpc>
                <a:spcPct val="125000"/>
              </a:lnSpc>
            </a:pPr>
            <a:r>
              <a:rPr lang="de-DE" sz="1400" dirty="0">
                <a:solidFill>
                  <a:schemeClr val="bg1"/>
                </a:solidFill>
                <a:latin typeface="Sparkasse Medium" panose="020B0603080202020204" pitchFamily="34" charset="0"/>
              </a:rPr>
              <a:t>Zweite Zeile</a:t>
            </a:r>
          </a:p>
        </p:txBody>
      </p:sp>
      <p:sp>
        <p:nvSpPr>
          <p:cNvPr id="8" name="Textfeld 7">
            <a:extLst>
              <a:ext uri="{FF2B5EF4-FFF2-40B4-BE49-F238E27FC236}">
                <a16:creationId xmlns:a16="http://schemas.microsoft.com/office/drawing/2014/main" id="{D7198A86-8AA8-2BBA-D88E-E4E674B1580F}"/>
              </a:ext>
            </a:extLst>
          </p:cNvPr>
          <p:cNvSpPr txBox="1"/>
          <p:nvPr/>
        </p:nvSpPr>
        <p:spPr>
          <a:xfrm>
            <a:off x="1155824" y="2644920"/>
            <a:ext cx="5180825" cy="720000"/>
          </a:xfrm>
          <a:prstGeom prst="rect">
            <a:avLst/>
          </a:prstGeom>
          <a:solidFill>
            <a:srgbClr val="666666"/>
          </a:solidFill>
          <a:ln w="6350">
            <a:noFill/>
          </a:ln>
        </p:spPr>
        <p:txBody>
          <a:bodyPr wrap="square" lIns="108000" tIns="72000" rIns="72000" bIns="0" rtlCol="0">
            <a:noAutofit/>
          </a:bodyPr>
          <a:lstStyle/>
          <a:p>
            <a:pPr algn="l">
              <a:lnSpc>
                <a:spcPct val="125000"/>
              </a:lnSpc>
            </a:pPr>
            <a:r>
              <a:rPr lang="de-DE" sz="1000" dirty="0">
                <a:solidFill>
                  <a:schemeClr val="bg1"/>
                </a:solidFill>
                <a:latin typeface="Sparkasse Medium" panose="020B0603080202020204" pitchFamily="34" charset="0"/>
              </a:rPr>
              <a:t>Erste Zeile </a:t>
            </a:r>
          </a:p>
          <a:p>
            <a:pPr algn="l">
              <a:lnSpc>
                <a:spcPct val="125000"/>
              </a:lnSpc>
            </a:pPr>
            <a:r>
              <a:rPr lang="de-DE" sz="1000" dirty="0">
                <a:solidFill>
                  <a:schemeClr val="bg1"/>
                </a:solidFill>
                <a:latin typeface="Sparkasse Medium" panose="020B0603080202020204" pitchFamily="34" charset="0"/>
              </a:rPr>
              <a:t>Zweite Zeile</a:t>
            </a:r>
          </a:p>
          <a:p>
            <a:pPr algn="l">
              <a:lnSpc>
                <a:spcPct val="125000"/>
              </a:lnSpc>
            </a:pPr>
            <a:r>
              <a:rPr lang="de-DE" sz="1000" dirty="0">
                <a:solidFill>
                  <a:schemeClr val="bg1"/>
                </a:solidFill>
              </a:rPr>
              <a:t>Dritte Zeile</a:t>
            </a:r>
          </a:p>
        </p:txBody>
      </p:sp>
      <p:sp>
        <p:nvSpPr>
          <p:cNvPr id="9" name="Textfeld 8">
            <a:extLst>
              <a:ext uri="{FF2B5EF4-FFF2-40B4-BE49-F238E27FC236}">
                <a16:creationId xmlns:a16="http://schemas.microsoft.com/office/drawing/2014/main" id="{E20BF434-F147-FE5B-A3CC-4FBFBD4BBF9E}"/>
              </a:ext>
            </a:extLst>
          </p:cNvPr>
          <p:cNvSpPr txBox="1"/>
          <p:nvPr/>
        </p:nvSpPr>
        <p:spPr>
          <a:xfrm>
            <a:off x="6510988" y="2644920"/>
            <a:ext cx="2499888" cy="720000"/>
          </a:xfrm>
          <a:prstGeom prst="rect">
            <a:avLst/>
          </a:prstGeom>
          <a:solidFill>
            <a:srgbClr val="666666"/>
          </a:solidFill>
          <a:ln w="6350">
            <a:noFill/>
          </a:ln>
        </p:spPr>
        <p:txBody>
          <a:bodyPr wrap="square" lIns="108000" tIns="72000" rIns="72000" bIns="0" rtlCol="0">
            <a:noAutofit/>
          </a:bodyPr>
          <a:lstStyle/>
          <a:p>
            <a:pPr algn="l">
              <a:lnSpc>
                <a:spcPct val="125000"/>
              </a:lnSpc>
            </a:pPr>
            <a:r>
              <a:rPr lang="de-DE" sz="1000" dirty="0">
                <a:solidFill>
                  <a:schemeClr val="bg1"/>
                </a:solidFill>
                <a:latin typeface="Sparkasse Medium" panose="020B0603080202020204" pitchFamily="34" charset="0"/>
              </a:rPr>
              <a:t>Erste Zeile </a:t>
            </a:r>
          </a:p>
          <a:p>
            <a:pPr algn="l">
              <a:lnSpc>
                <a:spcPct val="125000"/>
              </a:lnSpc>
            </a:pPr>
            <a:r>
              <a:rPr lang="de-DE" sz="1000" dirty="0">
                <a:solidFill>
                  <a:schemeClr val="bg1"/>
                </a:solidFill>
                <a:latin typeface="Sparkasse Medium" panose="020B0603080202020204" pitchFamily="34" charset="0"/>
              </a:rPr>
              <a:t>Zweite Zeile</a:t>
            </a:r>
          </a:p>
          <a:p>
            <a:pPr algn="l">
              <a:lnSpc>
                <a:spcPct val="125000"/>
              </a:lnSpc>
            </a:pPr>
            <a:r>
              <a:rPr lang="de-DE" sz="1000" dirty="0">
                <a:solidFill>
                  <a:schemeClr val="bg1"/>
                </a:solidFill>
              </a:rPr>
              <a:t>Dritte Zeile</a:t>
            </a:r>
          </a:p>
        </p:txBody>
      </p:sp>
      <p:sp>
        <p:nvSpPr>
          <p:cNvPr id="40" name="Textfeld 39">
            <a:extLst>
              <a:ext uri="{FF2B5EF4-FFF2-40B4-BE49-F238E27FC236}">
                <a16:creationId xmlns:a16="http://schemas.microsoft.com/office/drawing/2014/main" id="{EAB41A59-864E-9840-D199-162FB57C4D8C}"/>
              </a:ext>
            </a:extLst>
          </p:cNvPr>
          <p:cNvSpPr txBox="1"/>
          <p:nvPr/>
        </p:nvSpPr>
        <p:spPr>
          <a:xfrm>
            <a:off x="9191622" y="2644920"/>
            <a:ext cx="2494804" cy="720000"/>
          </a:xfrm>
          <a:prstGeom prst="rect">
            <a:avLst/>
          </a:prstGeom>
          <a:solidFill>
            <a:srgbClr val="666666"/>
          </a:solidFill>
          <a:ln w="6350">
            <a:noFill/>
          </a:ln>
        </p:spPr>
        <p:txBody>
          <a:bodyPr wrap="square" lIns="108000" tIns="72000" rIns="72000" bIns="0" rtlCol="0">
            <a:noAutofit/>
          </a:bodyPr>
          <a:lstStyle/>
          <a:p>
            <a:pPr algn="l">
              <a:lnSpc>
                <a:spcPct val="125000"/>
              </a:lnSpc>
            </a:pPr>
            <a:r>
              <a:rPr lang="de-DE" sz="1000" dirty="0">
                <a:solidFill>
                  <a:schemeClr val="bg1"/>
                </a:solidFill>
                <a:latin typeface="Sparkasse Medium" panose="020B0603080202020204" pitchFamily="34" charset="0"/>
              </a:rPr>
              <a:t>Erste Zeile </a:t>
            </a:r>
          </a:p>
          <a:p>
            <a:pPr algn="l">
              <a:lnSpc>
                <a:spcPct val="125000"/>
              </a:lnSpc>
            </a:pPr>
            <a:r>
              <a:rPr lang="de-DE" sz="1000" dirty="0">
                <a:solidFill>
                  <a:schemeClr val="bg1"/>
                </a:solidFill>
                <a:latin typeface="Sparkasse Medium" panose="020B0603080202020204" pitchFamily="34" charset="0"/>
              </a:rPr>
              <a:t>Zweite Zeile</a:t>
            </a:r>
          </a:p>
          <a:p>
            <a:pPr algn="l">
              <a:lnSpc>
                <a:spcPct val="125000"/>
              </a:lnSpc>
            </a:pPr>
            <a:r>
              <a:rPr lang="de-DE" sz="1000" dirty="0">
                <a:solidFill>
                  <a:schemeClr val="bg1"/>
                </a:solidFill>
              </a:rPr>
              <a:t>Dritte Zeile</a:t>
            </a:r>
          </a:p>
        </p:txBody>
      </p:sp>
      <p:sp>
        <p:nvSpPr>
          <p:cNvPr id="46" name="Textfeld 45">
            <a:extLst>
              <a:ext uri="{FF2B5EF4-FFF2-40B4-BE49-F238E27FC236}">
                <a16:creationId xmlns:a16="http://schemas.microsoft.com/office/drawing/2014/main" id="{3F417AF3-38F0-5FAA-DB10-A0ABC349DF09}"/>
              </a:ext>
            </a:extLst>
          </p:cNvPr>
          <p:cNvSpPr txBox="1"/>
          <p:nvPr/>
        </p:nvSpPr>
        <p:spPr>
          <a:xfrm>
            <a:off x="6510988" y="3525840"/>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47" name="Textfeld 46">
            <a:extLst>
              <a:ext uri="{FF2B5EF4-FFF2-40B4-BE49-F238E27FC236}">
                <a16:creationId xmlns:a16="http://schemas.microsoft.com/office/drawing/2014/main" id="{2637DEA5-8B9C-B64E-6841-7F0CFBE0F2DD}"/>
              </a:ext>
            </a:extLst>
          </p:cNvPr>
          <p:cNvSpPr txBox="1"/>
          <p:nvPr/>
        </p:nvSpPr>
        <p:spPr>
          <a:xfrm>
            <a:off x="9191622" y="3525840"/>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48" name="Textfeld 47">
            <a:extLst>
              <a:ext uri="{FF2B5EF4-FFF2-40B4-BE49-F238E27FC236}">
                <a16:creationId xmlns:a16="http://schemas.microsoft.com/office/drawing/2014/main" id="{C60CBBC2-3CA1-9C4A-AB57-A486346A1CFB}"/>
              </a:ext>
            </a:extLst>
          </p:cNvPr>
          <p:cNvSpPr txBox="1"/>
          <p:nvPr/>
        </p:nvSpPr>
        <p:spPr>
          <a:xfrm>
            <a:off x="1164510" y="3525840"/>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49" name="Textfeld 48">
            <a:extLst>
              <a:ext uri="{FF2B5EF4-FFF2-40B4-BE49-F238E27FC236}">
                <a16:creationId xmlns:a16="http://schemas.microsoft.com/office/drawing/2014/main" id="{3BE58387-7568-66A0-ABF1-5BA987B4A27C}"/>
              </a:ext>
            </a:extLst>
          </p:cNvPr>
          <p:cNvSpPr txBox="1"/>
          <p:nvPr/>
        </p:nvSpPr>
        <p:spPr>
          <a:xfrm>
            <a:off x="3841845" y="3525840"/>
            <a:ext cx="2494804" cy="522000"/>
          </a:xfrm>
          <a:prstGeom prst="rect">
            <a:avLst/>
          </a:prstGeom>
          <a:solidFill>
            <a:schemeClr val="tx2"/>
          </a:solidFill>
          <a:ln w="6350">
            <a:noFill/>
          </a:ln>
        </p:spPr>
        <p:txBody>
          <a:bodyPr wrap="square" lIns="108000" tIns="72000" rIns="72000" bIns="0" rtlCol="0">
            <a:noAutofit/>
          </a:bodyPr>
          <a:lstStyle/>
          <a:p>
            <a:pPr algn="l">
              <a:lnSpc>
                <a:spcPct val="125000"/>
              </a:lnSpc>
            </a:pPr>
            <a:r>
              <a:rPr lang="de-DE" sz="1000" dirty="0">
                <a:solidFill>
                  <a:schemeClr val="bg1"/>
                </a:solidFill>
                <a:latin typeface="Sparkasse Medium" panose="020B0603080202020204" pitchFamily="34" charset="0"/>
              </a:rPr>
              <a:t>Erste Zeile</a:t>
            </a:r>
          </a:p>
          <a:p>
            <a:pPr algn="l">
              <a:lnSpc>
                <a:spcPct val="125000"/>
              </a:lnSpc>
            </a:pPr>
            <a:r>
              <a:rPr lang="de-DE" sz="1000" dirty="0">
                <a:solidFill>
                  <a:schemeClr val="bg1"/>
                </a:solidFill>
              </a:rPr>
              <a:t>Zweite Zeile</a:t>
            </a:r>
          </a:p>
        </p:txBody>
      </p:sp>
      <p:sp>
        <p:nvSpPr>
          <p:cNvPr id="50" name="Textfeld 49">
            <a:extLst>
              <a:ext uri="{FF2B5EF4-FFF2-40B4-BE49-F238E27FC236}">
                <a16:creationId xmlns:a16="http://schemas.microsoft.com/office/drawing/2014/main" id="{C5251E23-9432-14D8-1593-AB9206F9F36B}"/>
              </a:ext>
            </a:extLst>
          </p:cNvPr>
          <p:cNvSpPr txBox="1"/>
          <p:nvPr/>
        </p:nvSpPr>
        <p:spPr>
          <a:xfrm>
            <a:off x="6510988" y="4208760"/>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1" name="Textfeld 50">
            <a:extLst>
              <a:ext uri="{FF2B5EF4-FFF2-40B4-BE49-F238E27FC236}">
                <a16:creationId xmlns:a16="http://schemas.microsoft.com/office/drawing/2014/main" id="{4B3C3DF1-1F98-DB00-8B85-5A065DD81D30}"/>
              </a:ext>
            </a:extLst>
          </p:cNvPr>
          <p:cNvSpPr txBox="1"/>
          <p:nvPr/>
        </p:nvSpPr>
        <p:spPr>
          <a:xfrm>
            <a:off x="9191622" y="4208760"/>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2" name="Textfeld 51">
            <a:extLst>
              <a:ext uri="{FF2B5EF4-FFF2-40B4-BE49-F238E27FC236}">
                <a16:creationId xmlns:a16="http://schemas.microsoft.com/office/drawing/2014/main" id="{66221503-CB4C-3141-8099-965FEFC2CCE8}"/>
              </a:ext>
            </a:extLst>
          </p:cNvPr>
          <p:cNvSpPr txBox="1"/>
          <p:nvPr/>
        </p:nvSpPr>
        <p:spPr>
          <a:xfrm>
            <a:off x="1164510" y="4208760"/>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3" name="Textfeld 52">
            <a:extLst>
              <a:ext uri="{FF2B5EF4-FFF2-40B4-BE49-F238E27FC236}">
                <a16:creationId xmlns:a16="http://schemas.microsoft.com/office/drawing/2014/main" id="{3FB518FC-F35D-088C-9731-7E421CB3EB6C}"/>
              </a:ext>
            </a:extLst>
          </p:cNvPr>
          <p:cNvSpPr txBox="1"/>
          <p:nvPr/>
        </p:nvSpPr>
        <p:spPr>
          <a:xfrm>
            <a:off x="3841845" y="4208760"/>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5" name="Textfeld 54">
            <a:extLst>
              <a:ext uri="{FF2B5EF4-FFF2-40B4-BE49-F238E27FC236}">
                <a16:creationId xmlns:a16="http://schemas.microsoft.com/office/drawing/2014/main" id="{833FB66E-3D5A-1CA5-DC77-F5B7D8F3E156}"/>
              </a:ext>
            </a:extLst>
          </p:cNvPr>
          <p:cNvSpPr txBox="1"/>
          <p:nvPr/>
        </p:nvSpPr>
        <p:spPr>
          <a:xfrm>
            <a:off x="9191622" y="4891680"/>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6" name="Textfeld 55">
            <a:extLst>
              <a:ext uri="{FF2B5EF4-FFF2-40B4-BE49-F238E27FC236}">
                <a16:creationId xmlns:a16="http://schemas.microsoft.com/office/drawing/2014/main" id="{D800F672-E8AD-3FFE-A527-67C793EC9191}"/>
              </a:ext>
            </a:extLst>
          </p:cNvPr>
          <p:cNvSpPr txBox="1"/>
          <p:nvPr/>
        </p:nvSpPr>
        <p:spPr>
          <a:xfrm>
            <a:off x="1164510" y="4891680"/>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7" name="Textfeld 56">
            <a:extLst>
              <a:ext uri="{FF2B5EF4-FFF2-40B4-BE49-F238E27FC236}">
                <a16:creationId xmlns:a16="http://schemas.microsoft.com/office/drawing/2014/main" id="{2DD4564A-3977-D73A-D0B6-A08079E1672C}"/>
              </a:ext>
            </a:extLst>
          </p:cNvPr>
          <p:cNvSpPr txBox="1"/>
          <p:nvPr/>
        </p:nvSpPr>
        <p:spPr>
          <a:xfrm>
            <a:off x="3841845" y="4891680"/>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8" name="Textfeld 57">
            <a:extLst>
              <a:ext uri="{FF2B5EF4-FFF2-40B4-BE49-F238E27FC236}">
                <a16:creationId xmlns:a16="http://schemas.microsoft.com/office/drawing/2014/main" id="{9ED4E917-D8B2-9656-A195-9489B7C5C79D}"/>
              </a:ext>
            </a:extLst>
          </p:cNvPr>
          <p:cNvSpPr txBox="1"/>
          <p:nvPr/>
        </p:nvSpPr>
        <p:spPr>
          <a:xfrm>
            <a:off x="9191622" y="5573538"/>
            <a:ext cx="2494804"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59" name="Textfeld 58">
            <a:extLst>
              <a:ext uri="{FF2B5EF4-FFF2-40B4-BE49-F238E27FC236}">
                <a16:creationId xmlns:a16="http://schemas.microsoft.com/office/drawing/2014/main" id="{AF7E41AB-05E6-6B4E-31C1-52F3D51C69A3}"/>
              </a:ext>
            </a:extLst>
          </p:cNvPr>
          <p:cNvSpPr txBox="1"/>
          <p:nvPr/>
        </p:nvSpPr>
        <p:spPr>
          <a:xfrm>
            <a:off x="1164510" y="5573538"/>
            <a:ext cx="2499888" cy="522000"/>
          </a:xfrm>
          <a:prstGeom prst="rect">
            <a:avLst/>
          </a:prstGeom>
          <a:solidFill>
            <a:srgbClr val="D9D9D9"/>
          </a:solidFill>
          <a:ln w="6350">
            <a:noFill/>
          </a:ln>
        </p:spPr>
        <p:txBody>
          <a:bodyPr wrap="square" lIns="108000" tIns="72000" rIns="72000" bIns="0" rtlCol="0">
            <a:noAutofit/>
          </a:bodyPr>
          <a:lstStyle/>
          <a:p>
            <a:pPr algn="l">
              <a:lnSpc>
                <a:spcPct val="125000"/>
              </a:lnSpc>
            </a:pPr>
            <a:r>
              <a:rPr lang="de-DE" sz="1000" dirty="0">
                <a:latin typeface="Sparkasse Medium" panose="020B0603080202020204" pitchFamily="34" charset="0"/>
              </a:rPr>
              <a:t>Erste Zeile</a:t>
            </a:r>
          </a:p>
          <a:p>
            <a:pPr algn="l">
              <a:lnSpc>
                <a:spcPct val="125000"/>
              </a:lnSpc>
            </a:pPr>
            <a:r>
              <a:rPr lang="de-DE" sz="1000" dirty="0"/>
              <a:t>Zweite Zeile</a:t>
            </a:r>
          </a:p>
        </p:txBody>
      </p:sp>
      <p:sp>
        <p:nvSpPr>
          <p:cNvPr id="4" name="Titel 3">
            <a:extLst>
              <a:ext uri="{FF2B5EF4-FFF2-40B4-BE49-F238E27FC236}">
                <a16:creationId xmlns:a16="http://schemas.microsoft.com/office/drawing/2014/main" id="{79D1F363-3590-2356-B94A-09C1A86EC178}"/>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11951502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59</a:t>
            </a:fld>
            <a:endParaRPr lang="de-DE"/>
          </a:p>
        </p:txBody>
      </p:sp>
      <p:sp>
        <p:nvSpPr>
          <p:cNvPr id="32" name="Textplatzhalter 31">
            <a:extLst>
              <a:ext uri="{FF2B5EF4-FFF2-40B4-BE49-F238E27FC236}">
                <a16:creationId xmlns:a16="http://schemas.microsoft.com/office/drawing/2014/main" id="{344578AF-0EF3-803E-B982-61F021C95D86}"/>
              </a:ext>
            </a:extLst>
          </p:cNvPr>
          <p:cNvSpPr>
            <a:spLocks noGrp="1"/>
          </p:cNvSpPr>
          <p:nvPr>
            <p:ph type="body" idx="14"/>
          </p:nvPr>
        </p:nvSpPr>
        <p:spPr/>
        <p:txBody>
          <a:bodyPr/>
          <a:lstStyle/>
          <a:p>
            <a:endParaRPr lang="de-DE" dirty="0"/>
          </a:p>
        </p:txBody>
      </p:sp>
      <p:sp>
        <p:nvSpPr>
          <p:cNvPr id="33" name="Textplatzhalter 32">
            <a:extLst>
              <a:ext uri="{FF2B5EF4-FFF2-40B4-BE49-F238E27FC236}">
                <a16:creationId xmlns:a16="http://schemas.microsoft.com/office/drawing/2014/main" id="{F4F24C7E-70F2-74F1-2173-B3DB1694AEDC}"/>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60703D2A-DF5B-F84F-B064-D570979C43F7}"/>
              </a:ext>
            </a:extLst>
          </p:cNvPr>
          <p:cNvSpPr>
            <a:spLocks noGrp="1"/>
          </p:cNvSpPr>
          <p:nvPr>
            <p:ph type="ftr" sz="quarter" idx="18"/>
          </p:nvPr>
        </p:nvSpPr>
        <p:spPr/>
        <p:txBody>
          <a:bodyPr/>
          <a:lstStyle/>
          <a:p>
            <a:r>
              <a:rPr lang="de-DE"/>
              <a:t>Titel der Präsentation | Name | Ort, Datum</a:t>
            </a:r>
            <a:endParaRPr lang="de-DE" dirty="0"/>
          </a:p>
        </p:txBody>
      </p:sp>
      <p:sp>
        <p:nvSpPr>
          <p:cNvPr id="4" name="Textfeld 3">
            <a:extLst>
              <a:ext uri="{FF2B5EF4-FFF2-40B4-BE49-F238E27FC236}">
                <a16:creationId xmlns:a16="http://schemas.microsoft.com/office/drawing/2014/main" id="{610D81F8-AE0D-616C-67BD-BCE1333F6315}"/>
              </a:ext>
            </a:extLst>
          </p:cNvPr>
          <p:cNvSpPr txBox="1"/>
          <p:nvPr/>
        </p:nvSpPr>
        <p:spPr>
          <a:xfrm>
            <a:off x="1152001" y="1620838"/>
            <a:ext cx="1683428" cy="480000"/>
          </a:xfrm>
          <a:prstGeom prst="rect">
            <a:avLst/>
          </a:prstGeom>
          <a:solidFill>
            <a:srgbClr val="E9E9E9"/>
          </a:solidFill>
          <a:ln w="3175">
            <a:no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200">
                <a:latin typeface="+mj-lt"/>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6" name="Richtungspfeil 5">
            <a:extLst>
              <a:ext uri="{FF2B5EF4-FFF2-40B4-BE49-F238E27FC236}">
                <a16:creationId xmlns:a16="http://schemas.microsoft.com/office/drawing/2014/main" id="{87C05FFC-0EC1-C838-6DF4-CB78AABFFDFB}"/>
              </a:ext>
            </a:extLst>
          </p:cNvPr>
          <p:cNvSpPr/>
          <p:nvPr/>
        </p:nvSpPr>
        <p:spPr>
          <a:xfrm rot="5400000">
            <a:off x="7028745" y="-1892531"/>
            <a:ext cx="532524" cy="8669893"/>
          </a:xfrm>
          <a:prstGeom prst="homePlate">
            <a:avLst/>
          </a:prstGeom>
          <a:solidFill>
            <a:srgbClr val="E9E9E9"/>
          </a:solidFill>
          <a:ln w="3175">
            <a:solidFill>
              <a:schemeClr val="bg1">
                <a:lumMod val="85000"/>
              </a:schemeClr>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vert270" wrap="square" lIns="45720" tIns="45720" rIns="45720" bIns="45720" numCol="1" spcCol="1270" anchor="ctr" anchorCtr="0">
            <a:noAutofit/>
          </a:body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dolor</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sit</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amet</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con</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wisi</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nellum</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7" name="Rechteck 6">
            <a:extLst>
              <a:ext uri="{FF2B5EF4-FFF2-40B4-BE49-F238E27FC236}">
                <a16:creationId xmlns:a16="http://schemas.microsoft.com/office/drawing/2014/main" id="{FF0C3B8B-C759-0492-E56D-84A3ED6816FE}"/>
              </a:ext>
            </a:extLst>
          </p:cNvPr>
          <p:cNvSpPr/>
          <p:nvPr/>
        </p:nvSpPr>
        <p:spPr>
          <a:xfrm>
            <a:off x="2960062" y="1620838"/>
            <a:ext cx="8669893" cy="480000"/>
          </a:xfrm>
          <a:prstGeom prst="rect">
            <a:avLst/>
          </a:prstGeom>
          <a:solidFill>
            <a:schemeClr val="tx2"/>
          </a:solidFill>
          <a:ln w="3175">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Lorem</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ipsum</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dolor</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sit</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amet</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con</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wisi</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nellum</a:t>
            </a:r>
            <a:endPar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endParaRPr>
          </a:p>
        </p:txBody>
      </p:sp>
      <p:sp>
        <p:nvSpPr>
          <p:cNvPr id="8" name="Rechteck 7">
            <a:extLst>
              <a:ext uri="{FF2B5EF4-FFF2-40B4-BE49-F238E27FC236}">
                <a16:creationId xmlns:a16="http://schemas.microsoft.com/office/drawing/2014/main" id="{FE64FFC8-4766-15E8-4B8F-CA7C1D77DEE4}"/>
              </a:ext>
            </a:extLst>
          </p:cNvPr>
          <p:cNvSpPr/>
          <p:nvPr/>
        </p:nvSpPr>
        <p:spPr>
          <a:xfrm>
            <a:off x="2971246" y="2828077"/>
            <a:ext cx="8669893" cy="480000"/>
          </a:xfrm>
          <a:prstGeom prst="rect">
            <a:avLst/>
          </a:prstGeom>
          <a:solidFill>
            <a:srgbClr val="666666"/>
          </a:solidFill>
          <a:ln w="3175">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Lorem</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ipsum</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dolor</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sit</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amet</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con</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wisi</a:t>
            </a:r>
            <a:r>
              <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FFFF"/>
                </a:solidFill>
                <a:effectLst/>
                <a:uLnTx/>
                <a:uFillTx/>
                <a:latin typeface="Sparkasse Medium" panose="020B0603080202020204" pitchFamily="34" charset="77"/>
              </a:rPr>
              <a:t>nellum</a:t>
            </a:r>
            <a:endParaRPr kumimoji="0" lang="de-DE" sz="1500" b="0" i="0" u="none" strike="noStrike" kern="1200" cap="none" spc="0" normalizeH="0" baseline="0" noProof="0" dirty="0">
              <a:ln>
                <a:noFill/>
              </a:ln>
              <a:solidFill>
                <a:srgbClr val="FFFFFF"/>
              </a:solidFill>
              <a:effectLst/>
              <a:uLnTx/>
              <a:uFillTx/>
              <a:latin typeface="Sparkasse Medium" panose="020B0603080202020204" pitchFamily="34" charset="77"/>
            </a:endParaRPr>
          </a:p>
        </p:txBody>
      </p:sp>
      <p:sp>
        <p:nvSpPr>
          <p:cNvPr id="12" name="Textfeld 11">
            <a:extLst>
              <a:ext uri="{FF2B5EF4-FFF2-40B4-BE49-F238E27FC236}">
                <a16:creationId xmlns:a16="http://schemas.microsoft.com/office/drawing/2014/main" id="{BABB7427-9CBD-2E43-F6D9-556F5487B7FC}"/>
              </a:ext>
            </a:extLst>
          </p:cNvPr>
          <p:cNvSpPr txBox="1"/>
          <p:nvPr/>
        </p:nvSpPr>
        <p:spPr>
          <a:xfrm>
            <a:off x="2971246" y="3427814"/>
            <a:ext cx="2855492" cy="480000"/>
          </a:xfrm>
          <a:prstGeom prst="rect">
            <a:avLst/>
          </a:prstGeom>
          <a:solidFill>
            <a:srgbClr val="E9E9E9"/>
          </a:solidFill>
          <a:ln w="3175">
            <a:solidFill>
              <a:schemeClr val="bg1">
                <a:lumMod val="85000"/>
              </a:schemeClr>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200">
                <a:latin typeface="+mj-lt"/>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dolor</a:t>
            </a:r>
            <a:endParaRPr kumimoji="0" lang="de-DE"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3" name="Textfeld 12">
            <a:extLst>
              <a:ext uri="{FF2B5EF4-FFF2-40B4-BE49-F238E27FC236}">
                <a16:creationId xmlns:a16="http://schemas.microsoft.com/office/drawing/2014/main" id="{26211A3D-1FDB-A487-8127-9870E84AB2F1}"/>
              </a:ext>
            </a:extLst>
          </p:cNvPr>
          <p:cNvSpPr txBox="1"/>
          <p:nvPr/>
        </p:nvSpPr>
        <p:spPr>
          <a:xfrm>
            <a:off x="8773769" y="3429233"/>
            <a:ext cx="2855492" cy="480000"/>
          </a:xfrm>
          <a:prstGeom prst="rect">
            <a:avLst/>
          </a:prstGeom>
          <a:solidFill>
            <a:srgbClr val="E9E9E9"/>
          </a:solidFill>
          <a:ln w="3175">
            <a:solidFill>
              <a:schemeClr val="bg1">
                <a:lumMod val="85000"/>
              </a:schemeClr>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200">
                <a:latin typeface="+mj-lt"/>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dolor</a:t>
            </a:r>
            <a:endParaRPr kumimoji="0" lang="de-DE"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4" name="Textfeld 13">
            <a:extLst>
              <a:ext uri="{FF2B5EF4-FFF2-40B4-BE49-F238E27FC236}">
                <a16:creationId xmlns:a16="http://schemas.microsoft.com/office/drawing/2014/main" id="{703CECA6-72D6-870F-135B-2C35BF5F5DEF}"/>
              </a:ext>
            </a:extLst>
          </p:cNvPr>
          <p:cNvSpPr txBox="1"/>
          <p:nvPr/>
        </p:nvSpPr>
        <p:spPr>
          <a:xfrm>
            <a:off x="5875302" y="3428145"/>
            <a:ext cx="2855492" cy="480000"/>
          </a:xfrm>
          <a:prstGeom prst="rect">
            <a:avLst/>
          </a:prstGeom>
          <a:solidFill>
            <a:srgbClr val="E9E9E9"/>
          </a:solidFill>
          <a:ln w="3175">
            <a:solidFill>
              <a:schemeClr val="bg1">
                <a:lumMod val="85000"/>
              </a:schemeClr>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200">
                <a:latin typeface="+mj-lt"/>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dolor</a:t>
            </a:r>
            <a:endParaRPr kumimoji="0" lang="de-DE"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5" name="Textfeld 14">
            <a:extLst>
              <a:ext uri="{FF2B5EF4-FFF2-40B4-BE49-F238E27FC236}">
                <a16:creationId xmlns:a16="http://schemas.microsoft.com/office/drawing/2014/main" id="{F616609E-7CE7-2FBF-2A91-035C40554FB9}"/>
              </a:ext>
            </a:extLst>
          </p:cNvPr>
          <p:cNvSpPr txBox="1"/>
          <p:nvPr/>
        </p:nvSpPr>
        <p:spPr>
          <a:xfrm>
            <a:off x="1152001" y="5296072"/>
            <a:ext cx="1683428" cy="480000"/>
          </a:xfrm>
          <a:prstGeom prst="rect">
            <a:avLst/>
          </a:prstGeom>
          <a:noFill/>
          <a:ln w="3175">
            <a:solidFill>
              <a:schemeClr val="tx1"/>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400050">
              <a:lnSpc>
                <a:spcPct val="90000"/>
              </a:lnSpc>
              <a:spcBef>
                <a:spcPct val="0"/>
              </a:spcBef>
              <a:spcAft>
                <a:spcPct val="35000"/>
              </a:spcAft>
              <a:defRPr sz="1000">
                <a:solidFill>
                  <a:schemeClr val="accent2"/>
                </a:solidFill>
                <a:latin typeface="Sparkasse Rg" panose="020B0504050602020204" pitchFamily="34" charset="0"/>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Ipsum</a:t>
            </a:r>
          </a:p>
        </p:txBody>
      </p:sp>
      <p:sp>
        <p:nvSpPr>
          <p:cNvPr id="16" name="Textfeld 15">
            <a:extLst>
              <a:ext uri="{FF2B5EF4-FFF2-40B4-BE49-F238E27FC236}">
                <a16:creationId xmlns:a16="http://schemas.microsoft.com/office/drawing/2014/main" id="{F312EF8C-A68B-3AD1-BF80-5D8A0F328C52}"/>
              </a:ext>
            </a:extLst>
          </p:cNvPr>
          <p:cNvSpPr txBox="1"/>
          <p:nvPr/>
        </p:nvSpPr>
        <p:spPr>
          <a:xfrm>
            <a:off x="1152001" y="4065462"/>
            <a:ext cx="1683428" cy="480000"/>
          </a:xfrm>
          <a:prstGeom prst="rect">
            <a:avLst/>
          </a:prstGeom>
          <a:noFill/>
          <a:ln w="3175">
            <a:solidFill>
              <a:schemeClr val="tx1"/>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400050">
              <a:lnSpc>
                <a:spcPct val="90000"/>
              </a:lnSpc>
              <a:spcBef>
                <a:spcPct val="0"/>
              </a:spcBef>
              <a:spcAft>
                <a:spcPct val="35000"/>
              </a:spcAft>
              <a:defRPr sz="1000">
                <a:solidFill>
                  <a:schemeClr val="accent2"/>
                </a:solidFill>
                <a:latin typeface="Sparkasse Rg" panose="020B0504050602020204" pitchFamily="34" charset="0"/>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7" name="Textfeld 16">
            <a:extLst>
              <a:ext uri="{FF2B5EF4-FFF2-40B4-BE49-F238E27FC236}">
                <a16:creationId xmlns:a16="http://schemas.microsoft.com/office/drawing/2014/main" id="{CB2B006A-160B-6831-6CA0-050608336FD6}"/>
              </a:ext>
            </a:extLst>
          </p:cNvPr>
          <p:cNvSpPr txBox="1"/>
          <p:nvPr/>
        </p:nvSpPr>
        <p:spPr>
          <a:xfrm>
            <a:off x="1162523" y="4676591"/>
            <a:ext cx="1672906" cy="478460"/>
          </a:xfrm>
          <a:prstGeom prst="rect">
            <a:avLst/>
          </a:prstGeom>
          <a:noFill/>
          <a:ln w="3175">
            <a:solidFill>
              <a:schemeClr val="tx1"/>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400050">
              <a:lnSpc>
                <a:spcPct val="90000"/>
              </a:lnSpc>
              <a:spcBef>
                <a:spcPct val="0"/>
              </a:spcBef>
              <a:spcAft>
                <a:spcPct val="35000"/>
              </a:spcAft>
              <a:defRPr sz="1000">
                <a:solidFill>
                  <a:schemeClr val="accent2"/>
                </a:solidFill>
                <a:latin typeface="Sparkasse Rg" panose="020B0504050602020204" pitchFamily="34" charset="0"/>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8" name="Textfeld 17">
            <a:extLst>
              <a:ext uri="{FF2B5EF4-FFF2-40B4-BE49-F238E27FC236}">
                <a16:creationId xmlns:a16="http://schemas.microsoft.com/office/drawing/2014/main" id="{6942D9D1-EEEA-B9F3-A118-395B0B3EFBD6}"/>
              </a:ext>
            </a:extLst>
          </p:cNvPr>
          <p:cNvSpPr txBox="1"/>
          <p:nvPr/>
        </p:nvSpPr>
        <p:spPr>
          <a:xfrm>
            <a:off x="1152001" y="3424368"/>
            <a:ext cx="1683428" cy="481772"/>
          </a:xfrm>
          <a:prstGeom prst="rect">
            <a:avLst/>
          </a:prstGeom>
          <a:solidFill>
            <a:srgbClr val="E9E9E9"/>
          </a:solidFill>
          <a:ln w="3175">
            <a:no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400050">
              <a:lnSpc>
                <a:spcPct val="90000"/>
              </a:lnSpc>
              <a:spcBef>
                <a:spcPct val="0"/>
              </a:spcBef>
              <a:spcAft>
                <a:spcPct val="35000"/>
              </a:spcAft>
              <a:defRPr sz="1000">
                <a:solidFill>
                  <a:schemeClr val="accent2"/>
                </a:solidFill>
                <a:latin typeface="Sparkasse Rg" panose="020B0504050602020204" pitchFamily="34" charset="0"/>
              </a:defRPr>
            </a:lvl1pPr>
          </a:lstStyle>
          <a:p>
            <a:pPr marL="0" marR="0" lvl="0" indent="0" algn="ctr" defTabSz="533387"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19" name="Rechteck 18">
            <a:extLst>
              <a:ext uri="{FF2B5EF4-FFF2-40B4-BE49-F238E27FC236}">
                <a16:creationId xmlns:a16="http://schemas.microsoft.com/office/drawing/2014/main" id="{B505D8AD-7A7E-9AF9-1D89-5E7D7E13CC42}"/>
              </a:ext>
            </a:extLst>
          </p:cNvPr>
          <p:cNvSpPr/>
          <p:nvPr/>
        </p:nvSpPr>
        <p:spPr>
          <a:xfrm>
            <a:off x="2971246" y="4065462"/>
            <a:ext cx="8669893" cy="480000"/>
          </a:xfrm>
          <a:prstGeom prst="rect">
            <a:avLst/>
          </a:prstGeom>
          <a:noFill/>
          <a:ln w="3175">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Lorem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ipsum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dolor</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sit</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amet</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con</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wisi</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nellum</a:t>
            </a:r>
            <a:endPar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endParaRPr>
          </a:p>
        </p:txBody>
      </p:sp>
      <p:sp>
        <p:nvSpPr>
          <p:cNvPr id="20" name="Textfeld 19">
            <a:extLst>
              <a:ext uri="{FF2B5EF4-FFF2-40B4-BE49-F238E27FC236}">
                <a16:creationId xmlns:a16="http://schemas.microsoft.com/office/drawing/2014/main" id="{DF145A6A-9D7F-9FAE-76B6-13F29794B902}"/>
              </a:ext>
            </a:extLst>
          </p:cNvPr>
          <p:cNvSpPr txBox="1"/>
          <p:nvPr/>
        </p:nvSpPr>
        <p:spPr>
          <a:xfrm>
            <a:off x="2957628" y="4675050"/>
            <a:ext cx="2855492" cy="480000"/>
          </a:xfrm>
          <a:prstGeom prst="rect">
            <a:avLst/>
          </a:prstGeom>
          <a:noFill/>
          <a:ln w="3175">
            <a:solidFill>
              <a:schemeClr val="tx2"/>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200">
                <a:latin typeface="+mj-lt"/>
              </a:defRPr>
            </a:lvl1pPr>
          </a:lstStyle>
          <a:p>
            <a:pPr marL="0" marR="0" lvl="0" indent="0" algn="ctr" defTabSz="711182" rtl="0" eaLnBrk="1" fontAlgn="auto" latinLnBrk="0" hangingPunct="1">
              <a:lnSpc>
                <a:spcPct val="90000"/>
              </a:lnSpc>
              <a:spcBef>
                <a:spcPct val="0"/>
              </a:spcBef>
              <a:spcAft>
                <a:spcPct val="35000"/>
              </a:spcAft>
              <a:buClrTx/>
              <a:buSzTx/>
              <a:buFontTx/>
              <a:buNone/>
              <a:tabLst/>
              <a:defRPr/>
            </a:pP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dolor</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sit</a:t>
            </a:r>
            <a:r>
              <a:rPr kumimoji="0" lang="de-DE"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b="0" i="0" u="none" strike="noStrike" kern="1200" cap="none" spc="0" normalizeH="0" baseline="0" noProof="0" dirty="0" err="1">
                <a:ln>
                  <a:noFill/>
                </a:ln>
                <a:solidFill>
                  <a:schemeClr val="tx1"/>
                </a:solidFill>
                <a:effectLst/>
                <a:uLnTx/>
                <a:uFillTx/>
                <a:latin typeface="Sparkasse Lt" panose="020B0500050602020204" pitchFamily="34" charset="77"/>
              </a:rPr>
              <a:t>amet</a:t>
            </a:r>
            <a:endParaRPr kumimoji="0" lang="de-DE"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21" name="Textfeld 20">
            <a:extLst>
              <a:ext uri="{FF2B5EF4-FFF2-40B4-BE49-F238E27FC236}">
                <a16:creationId xmlns:a16="http://schemas.microsoft.com/office/drawing/2014/main" id="{C12D813B-A575-1065-5D2A-D10E56318A5F}"/>
              </a:ext>
            </a:extLst>
          </p:cNvPr>
          <p:cNvSpPr txBox="1"/>
          <p:nvPr/>
        </p:nvSpPr>
        <p:spPr>
          <a:xfrm>
            <a:off x="8785647" y="4675050"/>
            <a:ext cx="2855492" cy="480000"/>
          </a:xfrm>
          <a:prstGeom prst="rect">
            <a:avLst/>
          </a:prstGeom>
          <a:noFill/>
          <a:ln w="3175">
            <a:solidFill>
              <a:schemeClr val="tx2"/>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000">
                <a:solidFill>
                  <a:schemeClr val="accent2"/>
                </a:solidFill>
              </a:defRPr>
            </a:lvl1pPr>
          </a:lstStyle>
          <a:p>
            <a:pPr marL="0" marR="0" lvl="0" indent="0" algn="ctr" defTabSz="711182"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dolor</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sit</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amet</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22" name="Textfeld 21">
            <a:extLst>
              <a:ext uri="{FF2B5EF4-FFF2-40B4-BE49-F238E27FC236}">
                <a16:creationId xmlns:a16="http://schemas.microsoft.com/office/drawing/2014/main" id="{1BED5AF3-9104-DDB7-D135-0D2A28E3D002}"/>
              </a:ext>
            </a:extLst>
          </p:cNvPr>
          <p:cNvSpPr txBox="1"/>
          <p:nvPr/>
        </p:nvSpPr>
        <p:spPr>
          <a:xfrm>
            <a:off x="5871638" y="4675050"/>
            <a:ext cx="2855492" cy="480000"/>
          </a:xfrm>
          <a:prstGeom prst="rect">
            <a:avLst/>
          </a:prstGeom>
          <a:noFill/>
          <a:ln w="3175">
            <a:solidFill>
              <a:schemeClr val="tx2"/>
            </a:solidFill>
          </a:ln>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45720" tIns="45720" rIns="45720" bIns="45720" numCol="1" spcCol="1270" anchor="ctr" anchorCtr="0">
            <a:noAutofit/>
          </a:bodyPr>
          <a:lstStyle>
            <a:defPPr>
              <a:defRPr lang="de-DE"/>
            </a:defPPr>
            <a:lvl1pPr lvl="0" algn="ctr" defTabSz="533400">
              <a:lnSpc>
                <a:spcPct val="90000"/>
              </a:lnSpc>
              <a:spcBef>
                <a:spcPct val="0"/>
              </a:spcBef>
              <a:spcAft>
                <a:spcPct val="35000"/>
              </a:spcAft>
              <a:defRPr sz="1000">
                <a:solidFill>
                  <a:schemeClr val="accent2"/>
                </a:solidFill>
              </a:defRPr>
            </a:lvl1pPr>
          </a:lstStyle>
          <a:p>
            <a:pPr marL="0" marR="0" lvl="0" indent="0" algn="ctr" defTabSz="711182" rtl="0" eaLnBrk="1" fontAlgn="auto" latinLnBrk="0" hangingPunct="1">
              <a:lnSpc>
                <a:spcPct val="90000"/>
              </a:lnSpc>
              <a:spcBef>
                <a:spcPct val="0"/>
              </a:spcBef>
              <a:spcAft>
                <a:spcPct val="35000"/>
              </a:spcAft>
              <a:buClrTx/>
              <a:buSzTx/>
              <a:buFontTx/>
              <a:buNone/>
              <a:tabLst/>
              <a:defRPr/>
            </a:pP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ipsum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dolor</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sit</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amet</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23" name="Textfeld 22">
            <a:extLst>
              <a:ext uri="{FF2B5EF4-FFF2-40B4-BE49-F238E27FC236}">
                <a16:creationId xmlns:a16="http://schemas.microsoft.com/office/drawing/2014/main" id="{C9B40FAC-D995-C5B9-2102-FF2F091DD318}"/>
              </a:ext>
            </a:extLst>
          </p:cNvPr>
          <p:cNvSpPr txBox="1"/>
          <p:nvPr/>
        </p:nvSpPr>
        <p:spPr>
          <a:xfrm>
            <a:off x="2957626" y="5289021"/>
            <a:ext cx="4222451" cy="480000"/>
          </a:xfrm>
          <a:prstGeom prst="rect">
            <a:avLst/>
          </a:prstGeom>
          <a:noFill/>
          <a:ln w="3175">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defPPr>
              <a:defRPr lang="de-DE"/>
            </a:defPPr>
            <a:lvl1pPr algn="ctr">
              <a:defRPr sz="1200">
                <a:solidFill>
                  <a:schemeClr val="tx2"/>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Lorem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ipsum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dolor</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sit</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amet</a:t>
            </a:r>
            <a:endPar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endParaRPr>
          </a:p>
        </p:txBody>
      </p:sp>
      <p:sp>
        <p:nvSpPr>
          <p:cNvPr id="24" name="Textfeld 23">
            <a:extLst>
              <a:ext uri="{FF2B5EF4-FFF2-40B4-BE49-F238E27FC236}">
                <a16:creationId xmlns:a16="http://schemas.microsoft.com/office/drawing/2014/main" id="{27B6DB8E-C222-690B-12CD-CD0095551962}"/>
              </a:ext>
            </a:extLst>
          </p:cNvPr>
          <p:cNvSpPr txBox="1"/>
          <p:nvPr/>
        </p:nvSpPr>
        <p:spPr>
          <a:xfrm>
            <a:off x="7240746" y="5289021"/>
            <a:ext cx="4400393" cy="480000"/>
          </a:xfrm>
          <a:prstGeom prst="rect">
            <a:avLst/>
          </a:prstGeom>
          <a:noFill/>
          <a:ln w="3175">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defPPr>
              <a:defRPr lang="de-DE"/>
            </a:defPPr>
            <a:lvl1pPr algn="ctr">
              <a:defRPr sz="1200">
                <a:solidFill>
                  <a:schemeClr val="tx2"/>
                </a:solidFill>
              </a:defRPr>
            </a:lvl1pPr>
          </a:lstStyle>
          <a:p>
            <a:pPr marL="0" marR="0" lvl="0" indent="0" algn="ctr" defTabSz="609585"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Lorem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ipsum</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dolor</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sit</a:t>
            </a:r>
            <a:r>
              <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rPr>
              <a:t> </a:t>
            </a:r>
            <a:r>
              <a:rPr kumimoji="0" lang="de-DE" sz="1500" b="0" i="0" u="none" strike="noStrike" kern="1200" cap="none" spc="0" normalizeH="0" baseline="0" noProof="0" dirty="0" err="1">
                <a:ln>
                  <a:noFill/>
                </a:ln>
                <a:solidFill>
                  <a:srgbClr val="FF0000"/>
                </a:solidFill>
                <a:effectLst/>
                <a:uLnTx/>
                <a:uFillTx/>
                <a:latin typeface="Sparkasse Medium" panose="020B0603080202020204" pitchFamily="34" charset="77"/>
              </a:rPr>
              <a:t>amet</a:t>
            </a:r>
            <a:endParaRPr kumimoji="0" lang="de-DE" sz="1500" b="0" i="0" u="none" strike="noStrike" kern="1200" cap="none" spc="0" normalizeH="0" baseline="0" noProof="0" dirty="0">
              <a:ln>
                <a:noFill/>
              </a:ln>
              <a:solidFill>
                <a:srgbClr val="FF0000"/>
              </a:solidFill>
              <a:effectLst/>
              <a:uLnTx/>
              <a:uFillTx/>
              <a:latin typeface="Sparkasse Medium" panose="020B0603080202020204" pitchFamily="34" charset="77"/>
            </a:endParaRPr>
          </a:p>
        </p:txBody>
      </p:sp>
      <p:pic>
        <p:nvPicPr>
          <p:cNvPr id="25" name="Grafik 24">
            <a:extLst>
              <a:ext uri="{FF2B5EF4-FFF2-40B4-BE49-F238E27FC236}">
                <a16:creationId xmlns:a16="http://schemas.microsoft.com/office/drawing/2014/main" id="{A3C14062-D946-92B9-3E4F-20E72AC0062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451643" y="2207620"/>
            <a:ext cx="1103452" cy="1103452"/>
          </a:xfrm>
          <a:prstGeom prst="rect">
            <a:avLst/>
          </a:prstGeom>
        </p:spPr>
      </p:pic>
      <p:pic>
        <p:nvPicPr>
          <p:cNvPr id="26" name="Grafik 25">
            <a:extLst>
              <a:ext uri="{FF2B5EF4-FFF2-40B4-BE49-F238E27FC236}">
                <a16:creationId xmlns:a16="http://schemas.microsoft.com/office/drawing/2014/main" id="{5EFB9D40-0321-9B22-7892-22F64A2BC8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410959" y="3500659"/>
            <a:ext cx="334409" cy="334409"/>
          </a:xfrm>
          <a:prstGeom prst="rect">
            <a:avLst/>
          </a:prstGeom>
        </p:spPr>
      </p:pic>
      <p:pic>
        <p:nvPicPr>
          <p:cNvPr id="27" name="Grafik 26">
            <a:extLst>
              <a:ext uri="{FF2B5EF4-FFF2-40B4-BE49-F238E27FC236}">
                <a16:creationId xmlns:a16="http://schemas.microsoft.com/office/drawing/2014/main" id="{E802519B-0F79-DB2F-48CC-7441E27BF0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326589" y="3500659"/>
            <a:ext cx="334409" cy="334409"/>
          </a:xfrm>
          <a:prstGeom prst="rect">
            <a:avLst/>
          </a:prstGeom>
        </p:spPr>
      </p:pic>
      <p:pic>
        <p:nvPicPr>
          <p:cNvPr id="28" name="Grafik 27">
            <a:extLst>
              <a:ext uri="{FF2B5EF4-FFF2-40B4-BE49-F238E27FC236}">
                <a16:creationId xmlns:a16="http://schemas.microsoft.com/office/drawing/2014/main" id="{8EC6BD03-894B-C516-0CCA-92ACF819900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26543" y="3500659"/>
            <a:ext cx="334409" cy="334409"/>
          </a:xfrm>
          <a:prstGeom prst="rect">
            <a:avLst/>
          </a:prstGeom>
        </p:spPr>
      </p:pic>
      <p:pic>
        <p:nvPicPr>
          <p:cNvPr id="29" name="Grafik 28">
            <a:extLst>
              <a:ext uri="{FF2B5EF4-FFF2-40B4-BE49-F238E27FC236}">
                <a16:creationId xmlns:a16="http://schemas.microsoft.com/office/drawing/2014/main" id="{4B2469A5-0979-E84D-32FB-A21845E9C4E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26542" y="2901969"/>
            <a:ext cx="334409" cy="334409"/>
          </a:xfrm>
          <a:prstGeom prst="rect">
            <a:avLst/>
          </a:prstGeom>
        </p:spPr>
      </p:pic>
      <p:pic>
        <p:nvPicPr>
          <p:cNvPr id="30" name="Grafik 29">
            <a:extLst>
              <a:ext uri="{FF2B5EF4-FFF2-40B4-BE49-F238E27FC236}">
                <a16:creationId xmlns:a16="http://schemas.microsoft.com/office/drawing/2014/main" id="{43B65045-77CA-F623-B579-9442FE3FA76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26542" y="1700186"/>
            <a:ext cx="334409" cy="334409"/>
          </a:xfrm>
          <a:prstGeom prst="rect">
            <a:avLst/>
          </a:prstGeom>
        </p:spPr>
      </p:pic>
      <p:pic>
        <p:nvPicPr>
          <p:cNvPr id="31" name="Grafik 30">
            <a:extLst>
              <a:ext uri="{FF2B5EF4-FFF2-40B4-BE49-F238E27FC236}">
                <a16:creationId xmlns:a16="http://schemas.microsoft.com/office/drawing/2014/main" id="{22A49C11-5A07-B9BB-3AB9-02C2BB47A1C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243732" y="4192079"/>
            <a:ext cx="272483" cy="263088"/>
          </a:xfrm>
          <a:prstGeom prst="rect">
            <a:avLst/>
          </a:prstGeom>
        </p:spPr>
      </p:pic>
      <p:sp>
        <p:nvSpPr>
          <p:cNvPr id="35" name="Titel 34">
            <a:extLst>
              <a:ext uri="{FF2B5EF4-FFF2-40B4-BE49-F238E27FC236}">
                <a16:creationId xmlns:a16="http://schemas.microsoft.com/office/drawing/2014/main" id="{E02B4FAA-3043-E083-25BF-54E4A6AE3CFA}"/>
              </a:ext>
            </a:extLst>
          </p:cNvPr>
          <p:cNvSpPr>
            <a:spLocks noGrp="1"/>
          </p:cNvSpPr>
          <p:nvPr>
            <p:ph type="title"/>
          </p:nvPr>
        </p:nvSpPr>
        <p:spPr/>
        <p:txBody>
          <a:bodyPr/>
          <a:lstStyle/>
          <a:p>
            <a:endParaRPr lang="de-DE" dirty="0"/>
          </a:p>
        </p:txBody>
      </p:sp>
      <p:sp>
        <p:nvSpPr>
          <p:cNvPr id="37" name="Textplatzhalter 36">
            <a:extLst>
              <a:ext uri="{FF2B5EF4-FFF2-40B4-BE49-F238E27FC236}">
                <a16:creationId xmlns:a16="http://schemas.microsoft.com/office/drawing/2014/main" id="{0A4D6451-7F15-72C4-61C1-EE4963E1C648}"/>
              </a:ext>
            </a:extLst>
          </p:cNvPr>
          <p:cNvSpPr>
            <a:spLocks noGrp="1"/>
          </p:cNvSpPr>
          <p:nvPr>
            <p:ph type="body" idx="13"/>
          </p:nvPr>
        </p:nvSpPr>
        <p:spPr/>
        <p:txBody>
          <a:bodyPr/>
          <a:lstStyle/>
          <a:p>
            <a:endParaRPr lang="de-DE" dirty="0"/>
          </a:p>
        </p:txBody>
      </p:sp>
    </p:spTree>
    <p:extLst>
      <p:ext uri="{BB962C8B-B14F-4D97-AF65-F5344CB8AC3E}">
        <p14:creationId xmlns:p14="http://schemas.microsoft.com/office/powerpoint/2010/main" val="40537081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60</a:t>
            </a:fld>
            <a:endParaRPr lang="de-DE"/>
          </a:p>
        </p:txBody>
      </p:sp>
      <p:sp>
        <p:nvSpPr>
          <p:cNvPr id="6" name="Textplatzhalter 5">
            <a:extLst>
              <a:ext uri="{FF2B5EF4-FFF2-40B4-BE49-F238E27FC236}">
                <a16:creationId xmlns:a16="http://schemas.microsoft.com/office/drawing/2014/main" id="{7062A64F-8454-33BE-FE75-4CA85E0B998D}"/>
              </a:ext>
            </a:extLst>
          </p:cNvPr>
          <p:cNvSpPr>
            <a:spLocks noGrp="1"/>
          </p:cNvSpPr>
          <p:nvPr>
            <p:ph type="body" idx="14"/>
          </p:nvPr>
        </p:nvSpPr>
        <p:spPr/>
        <p:txBody>
          <a:bodyPr/>
          <a:lstStyle/>
          <a:p>
            <a:endParaRPr lang="de-DE" dirty="0"/>
          </a:p>
        </p:txBody>
      </p:sp>
      <p:sp>
        <p:nvSpPr>
          <p:cNvPr id="7" name="Textplatzhalter 6">
            <a:extLst>
              <a:ext uri="{FF2B5EF4-FFF2-40B4-BE49-F238E27FC236}">
                <a16:creationId xmlns:a16="http://schemas.microsoft.com/office/drawing/2014/main" id="{52C14F37-407A-1385-3FBD-8A3B34AB9E6A}"/>
              </a:ext>
            </a:extLst>
          </p:cNvPr>
          <p:cNvSpPr>
            <a:spLocks noGrp="1"/>
          </p:cNvSpPr>
          <p:nvPr>
            <p:ph type="body" idx="17"/>
          </p:nvPr>
        </p:nvSpPr>
        <p:spPr/>
        <p:txBody>
          <a:bodyPr/>
          <a:lstStyle/>
          <a:p>
            <a:endParaRPr lang="de-DE" dirty="0"/>
          </a:p>
        </p:txBody>
      </p:sp>
      <p:sp>
        <p:nvSpPr>
          <p:cNvPr id="2" name="Fußzeilenplatzhalter 1">
            <a:extLst>
              <a:ext uri="{FF2B5EF4-FFF2-40B4-BE49-F238E27FC236}">
                <a16:creationId xmlns:a16="http://schemas.microsoft.com/office/drawing/2014/main" id="{60703D2A-DF5B-F84F-B064-D570979C43F7}"/>
              </a:ext>
            </a:extLst>
          </p:cNvPr>
          <p:cNvSpPr>
            <a:spLocks noGrp="1"/>
          </p:cNvSpPr>
          <p:nvPr>
            <p:ph type="ftr" sz="quarter" idx="18"/>
          </p:nvPr>
        </p:nvSpPr>
        <p:spPr/>
        <p:txBody>
          <a:bodyPr/>
          <a:lstStyle/>
          <a:p>
            <a:r>
              <a:rPr lang="de-DE"/>
              <a:t>Titel der Präsentation | Name | Ort, Datum</a:t>
            </a:r>
            <a:endParaRPr lang="de-DE" dirty="0"/>
          </a:p>
        </p:txBody>
      </p:sp>
      <p:sp>
        <p:nvSpPr>
          <p:cNvPr id="32" name="Rechteck 31">
            <a:extLst>
              <a:ext uri="{FF2B5EF4-FFF2-40B4-BE49-F238E27FC236}">
                <a16:creationId xmlns:a16="http://schemas.microsoft.com/office/drawing/2014/main" id="{178BB15E-5767-46A2-561B-DAB010E98D35}"/>
              </a:ext>
            </a:extLst>
          </p:cNvPr>
          <p:cNvSpPr/>
          <p:nvPr/>
        </p:nvSpPr>
        <p:spPr>
          <a:xfrm>
            <a:off x="1819748" y="4686111"/>
            <a:ext cx="663381" cy="697376"/>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2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33" name="Rechteck 32">
            <a:extLst>
              <a:ext uri="{FF2B5EF4-FFF2-40B4-BE49-F238E27FC236}">
                <a16:creationId xmlns:a16="http://schemas.microsoft.com/office/drawing/2014/main" id="{2E97852C-E2FB-2B7B-42DF-1A4CF3B33353}"/>
              </a:ext>
            </a:extLst>
          </p:cNvPr>
          <p:cNvSpPr/>
          <p:nvPr/>
        </p:nvSpPr>
        <p:spPr>
          <a:xfrm>
            <a:off x="2522161" y="4686111"/>
            <a:ext cx="663381" cy="697376"/>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2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34" name="Rechteck 33">
            <a:extLst>
              <a:ext uri="{FF2B5EF4-FFF2-40B4-BE49-F238E27FC236}">
                <a16:creationId xmlns:a16="http://schemas.microsoft.com/office/drawing/2014/main" id="{21DCE025-F652-FD81-3ACE-2585F564AAA8}"/>
              </a:ext>
            </a:extLst>
          </p:cNvPr>
          <p:cNvSpPr/>
          <p:nvPr/>
        </p:nvSpPr>
        <p:spPr>
          <a:xfrm>
            <a:off x="3224575" y="4686111"/>
            <a:ext cx="663381" cy="697376"/>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2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36" name="Abgerundetes Rechteck 73">
            <a:extLst>
              <a:ext uri="{FF2B5EF4-FFF2-40B4-BE49-F238E27FC236}">
                <a16:creationId xmlns:a16="http://schemas.microsoft.com/office/drawing/2014/main" id="{AC0665EF-0E79-5BC7-4898-EFD294117797}"/>
              </a:ext>
            </a:extLst>
          </p:cNvPr>
          <p:cNvSpPr/>
          <p:nvPr/>
        </p:nvSpPr>
        <p:spPr>
          <a:xfrm>
            <a:off x="1819748" y="2184047"/>
            <a:ext cx="2068208" cy="406666"/>
          </a:xfrm>
          <a:prstGeom prst="roundRect">
            <a:avLst>
              <a:gd name="adj" fmla="val 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endParaRPr lang="de-DE" sz="1200" b="1" dirty="0"/>
          </a:p>
        </p:txBody>
      </p:sp>
      <p:sp>
        <p:nvSpPr>
          <p:cNvPr id="37" name="Abgerundetes Rechteck 87">
            <a:extLst>
              <a:ext uri="{FF2B5EF4-FFF2-40B4-BE49-F238E27FC236}">
                <a16:creationId xmlns:a16="http://schemas.microsoft.com/office/drawing/2014/main" id="{CC28F8E3-0ABD-11F7-0619-606B4110DD22}"/>
              </a:ext>
            </a:extLst>
          </p:cNvPr>
          <p:cNvSpPr/>
          <p:nvPr/>
        </p:nvSpPr>
        <p:spPr>
          <a:xfrm>
            <a:off x="1819748" y="4200544"/>
            <a:ext cx="2068208" cy="509992"/>
          </a:xfrm>
          <a:prstGeom prst="roundRect">
            <a:avLst>
              <a:gd name="adj" fmla="val 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r>
              <a:rPr lang="de-DE" sz="1200" b="1" dirty="0"/>
              <a:t> </a:t>
            </a:r>
            <a:r>
              <a:rPr lang="de-DE" sz="1200" b="1" dirty="0" err="1"/>
              <a:t>dolor</a:t>
            </a:r>
            <a:r>
              <a:rPr lang="de-DE" sz="1200" b="1" dirty="0"/>
              <a:t> </a:t>
            </a:r>
            <a:r>
              <a:rPr lang="de-DE" sz="1200" b="1" dirty="0" err="1"/>
              <a:t>sit</a:t>
            </a:r>
            <a:r>
              <a:rPr lang="de-DE" sz="1200" b="1" dirty="0"/>
              <a:t> </a:t>
            </a:r>
            <a:r>
              <a:rPr lang="de-DE" sz="1200" b="1" dirty="0" err="1"/>
              <a:t>amet</a:t>
            </a:r>
            <a:r>
              <a:rPr lang="de-DE" sz="1200" b="1" dirty="0"/>
              <a:t> </a:t>
            </a:r>
            <a:r>
              <a:rPr lang="de-DE" sz="1200" b="1" dirty="0" err="1"/>
              <a:t>con</a:t>
            </a:r>
            <a:r>
              <a:rPr lang="de-DE" sz="1200" b="1" dirty="0"/>
              <a:t> </a:t>
            </a:r>
            <a:r>
              <a:rPr lang="de-DE" sz="1200" b="1" dirty="0" err="1"/>
              <a:t>wisi</a:t>
            </a:r>
            <a:r>
              <a:rPr lang="de-DE" sz="1200" b="1" dirty="0"/>
              <a:t> </a:t>
            </a:r>
            <a:r>
              <a:rPr lang="de-DE" sz="1200" b="1" dirty="0" err="1"/>
              <a:t>nellum</a:t>
            </a:r>
            <a:endParaRPr lang="de-DE" sz="1200" b="1" dirty="0"/>
          </a:p>
        </p:txBody>
      </p:sp>
      <p:sp>
        <p:nvSpPr>
          <p:cNvPr id="38" name="Abgerundetes Rechteck 88">
            <a:extLst>
              <a:ext uri="{FF2B5EF4-FFF2-40B4-BE49-F238E27FC236}">
                <a16:creationId xmlns:a16="http://schemas.microsoft.com/office/drawing/2014/main" id="{2E8C8F0C-C0BB-E07C-FA7D-C5E9314B0163}"/>
              </a:ext>
            </a:extLst>
          </p:cNvPr>
          <p:cNvSpPr/>
          <p:nvPr/>
        </p:nvSpPr>
        <p:spPr>
          <a:xfrm>
            <a:off x="1819748" y="1620838"/>
            <a:ext cx="2068208" cy="362862"/>
          </a:xfrm>
          <a:prstGeom prst="roundRect">
            <a:avLst>
              <a:gd name="adj" fmla="val 0"/>
            </a:avLst>
          </a:prstGeom>
          <a:solidFill>
            <a:srgbClr val="66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endParaRPr lang="de-DE" sz="1200" b="1" dirty="0"/>
          </a:p>
        </p:txBody>
      </p:sp>
      <p:sp>
        <p:nvSpPr>
          <p:cNvPr id="39" name="Abgerundetes Rechteck 90">
            <a:extLst>
              <a:ext uri="{FF2B5EF4-FFF2-40B4-BE49-F238E27FC236}">
                <a16:creationId xmlns:a16="http://schemas.microsoft.com/office/drawing/2014/main" id="{9D11F2D1-C094-A162-A750-84C68F63042B}"/>
              </a:ext>
            </a:extLst>
          </p:cNvPr>
          <p:cNvSpPr/>
          <p:nvPr/>
        </p:nvSpPr>
        <p:spPr>
          <a:xfrm>
            <a:off x="1819747" y="3395356"/>
            <a:ext cx="2068207" cy="590696"/>
          </a:xfrm>
          <a:prstGeom prst="roundRect">
            <a:avLst>
              <a:gd name="adj" fmla="val 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r>
              <a:rPr lang="de-DE" sz="1200" b="1" dirty="0"/>
              <a:t> </a:t>
            </a:r>
            <a:r>
              <a:rPr lang="de-DE" sz="1200" b="1" dirty="0" err="1"/>
              <a:t>dolor</a:t>
            </a:r>
            <a:r>
              <a:rPr lang="de-DE" sz="1200" b="1" dirty="0"/>
              <a:t> </a:t>
            </a:r>
            <a:r>
              <a:rPr lang="de-DE" sz="1200" b="1" dirty="0" err="1"/>
              <a:t>sit</a:t>
            </a:r>
            <a:r>
              <a:rPr lang="de-DE" sz="1200" b="1" dirty="0"/>
              <a:t> </a:t>
            </a:r>
            <a:r>
              <a:rPr lang="de-DE" sz="1200" b="1" dirty="0" err="1"/>
              <a:t>amet</a:t>
            </a:r>
            <a:r>
              <a:rPr lang="de-DE" sz="1200" b="1" dirty="0"/>
              <a:t> </a:t>
            </a:r>
            <a:r>
              <a:rPr lang="de-DE" sz="1200" b="1" dirty="0" err="1"/>
              <a:t>con</a:t>
            </a:r>
            <a:r>
              <a:rPr lang="de-DE" sz="1200" b="1" dirty="0"/>
              <a:t> </a:t>
            </a:r>
            <a:r>
              <a:rPr lang="de-DE" sz="1200" b="1" dirty="0" err="1"/>
              <a:t>wisi</a:t>
            </a:r>
            <a:r>
              <a:rPr lang="de-DE" sz="1200" b="1" dirty="0"/>
              <a:t> </a:t>
            </a:r>
            <a:r>
              <a:rPr lang="de-DE" sz="1200" b="1" dirty="0" err="1"/>
              <a:t>nellum</a:t>
            </a:r>
            <a:endParaRPr lang="de-DE" sz="1200" b="1" dirty="0"/>
          </a:p>
        </p:txBody>
      </p:sp>
      <p:sp>
        <p:nvSpPr>
          <p:cNvPr id="40" name="Textfeld 39">
            <a:extLst>
              <a:ext uri="{FF2B5EF4-FFF2-40B4-BE49-F238E27FC236}">
                <a16:creationId xmlns:a16="http://schemas.microsoft.com/office/drawing/2014/main" id="{613AFE9D-8574-8024-3DCF-6D78E30B4D48}"/>
              </a:ext>
            </a:extLst>
          </p:cNvPr>
          <p:cNvSpPr txBox="1"/>
          <p:nvPr/>
        </p:nvSpPr>
        <p:spPr>
          <a:xfrm>
            <a:off x="1821140" y="5135546"/>
            <a:ext cx="662938" cy="146630"/>
          </a:xfrm>
          <a:prstGeom prst="rect">
            <a:avLst/>
          </a:prstGeom>
          <a:noFill/>
        </p:spPr>
        <p:txBody>
          <a:bodyPr wrap="square" lIns="108000" tIns="46800" rIns="108000" bIns="4680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de-DE" sz="900" kern="0" dirty="0" err="1">
                <a:latin typeface="Sparkasse Lt" panose="020B0500050602020204" pitchFamily="34" charset="77"/>
                <a:sym typeface="SparkasseRg-Regular"/>
              </a:rPr>
              <a:t>Lorem</a:t>
            </a:r>
            <a:endParaRPr kumimoji="0" lang="de-DE" sz="900" b="0" i="0" u="none" strike="noStrike" kern="0" cap="none" spc="0" normalizeH="0" baseline="0" noProof="0" dirty="0">
              <a:ln>
                <a:noFill/>
              </a:ln>
              <a:effectLst/>
              <a:uLnTx/>
              <a:uFillTx/>
              <a:latin typeface="Sparkasse Lt" panose="020B0500050602020204" pitchFamily="34" charset="77"/>
              <a:sym typeface="SparkasseRg-Regular"/>
            </a:endParaRPr>
          </a:p>
        </p:txBody>
      </p:sp>
      <p:sp>
        <p:nvSpPr>
          <p:cNvPr id="41" name="Textfeld 40">
            <a:extLst>
              <a:ext uri="{FF2B5EF4-FFF2-40B4-BE49-F238E27FC236}">
                <a16:creationId xmlns:a16="http://schemas.microsoft.com/office/drawing/2014/main" id="{BB82B004-7DD4-3906-0170-541640B1C61A}"/>
              </a:ext>
            </a:extLst>
          </p:cNvPr>
          <p:cNvSpPr txBox="1"/>
          <p:nvPr/>
        </p:nvSpPr>
        <p:spPr>
          <a:xfrm>
            <a:off x="2536286" y="5135546"/>
            <a:ext cx="662938" cy="146630"/>
          </a:xfrm>
          <a:prstGeom prst="rect">
            <a:avLst/>
          </a:prstGeom>
          <a:noFill/>
        </p:spPr>
        <p:txBody>
          <a:bodyPr wrap="square" lIns="108000" tIns="46800" rIns="108000" bIns="4680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Ipsum</a:t>
            </a:r>
          </a:p>
        </p:txBody>
      </p:sp>
      <p:sp>
        <p:nvSpPr>
          <p:cNvPr id="42" name="Textfeld 41">
            <a:extLst>
              <a:ext uri="{FF2B5EF4-FFF2-40B4-BE49-F238E27FC236}">
                <a16:creationId xmlns:a16="http://schemas.microsoft.com/office/drawing/2014/main" id="{4927B111-25C5-A1F8-8780-652F9FC92E4C}"/>
              </a:ext>
            </a:extLst>
          </p:cNvPr>
          <p:cNvSpPr txBox="1"/>
          <p:nvPr/>
        </p:nvSpPr>
        <p:spPr>
          <a:xfrm>
            <a:off x="3231182" y="5135546"/>
            <a:ext cx="612455" cy="146630"/>
          </a:xfrm>
          <a:prstGeom prst="rect">
            <a:avLst/>
          </a:prstGeom>
          <a:noFill/>
        </p:spPr>
        <p:txBody>
          <a:bodyPr wrap="square" lIns="108000" tIns="46800" rIns="108000" bIns="46800" rtlCol="0" anchor="ctr">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Dolor</a:t>
            </a:r>
            <a:endParaRPr kumimoji="0" lang="de-DE" sz="900" b="0" i="0" u="none" strike="noStrike" kern="0" cap="none" spc="0" normalizeH="0" baseline="0" noProof="0" dirty="0">
              <a:ln>
                <a:noFill/>
              </a:ln>
              <a:effectLst/>
              <a:uLnTx/>
              <a:uFillTx/>
              <a:latin typeface="Sparkasse Lt" panose="020B0500050602020204" pitchFamily="34" charset="77"/>
              <a:sym typeface="SparkasseRg-Regular"/>
            </a:endParaRPr>
          </a:p>
        </p:txBody>
      </p:sp>
      <p:sp>
        <p:nvSpPr>
          <p:cNvPr id="43" name="Rechteck 42">
            <a:extLst>
              <a:ext uri="{FF2B5EF4-FFF2-40B4-BE49-F238E27FC236}">
                <a16:creationId xmlns:a16="http://schemas.microsoft.com/office/drawing/2014/main" id="{CEAAB1D7-285C-0433-A873-7A074E40BF21}"/>
              </a:ext>
            </a:extLst>
          </p:cNvPr>
          <p:cNvSpPr/>
          <p:nvPr/>
        </p:nvSpPr>
        <p:spPr>
          <a:xfrm>
            <a:off x="1819748" y="2531398"/>
            <a:ext cx="2068208" cy="651790"/>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6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44" name="Textfeld 43">
            <a:extLst>
              <a:ext uri="{FF2B5EF4-FFF2-40B4-BE49-F238E27FC236}">
                <a16:creationId xmlns:a16="http://schemas.microsoft.com/office/drawing/2014/main" id="{3790EFEB-327F-3EC2-7575-65DA4D293C2D}"/>
              </a:ext>
            </a:extLst>
          </p:cNvPr>
          <p:cNvSpPr txBox="1"/>
          <p:nvPr/>
        </p:nvSpPr>
        <p:spPr>
          <a:xfrm>
            <a:off x="1865798" y="2594081"/>
            <a:ext cx="1915764" cy="269772"/>
          </a:xfrm>
          <a:prstGeom prst="rect">
            <a:avLst/>
          </a:prstGeom>
          <a:noFill/>
        </p:spPr>
        <p:txBody>
          <a:bodyPr wrap="square" lIns="108000" tIns="46800" rIns="108000" bIns="46800" rtlCol="0" anchor="t">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Lorem</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ipsum</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dolor</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sit</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br>
              <a:rPr kumimoji="0" lang="de-DE" sz="900" b="0" i="0" u="none" strike="noStrike" kern="0" cap="none" spc="0" normalizeH="0" baseline="0" noProof="0" dirty="0">
                <a:ln>
                  <a:noFill/>
                </a:ln>
                <a:effectLst/>
                <a:uLnTx/>
                <a:uFillTx/>
                <a:latin typeface="Sparkasse Lt" panose="020B0500050602020204" pitchFamily="34" charset="77"/>
                <a:sym typeface="SparkasseRg-Regular"/>
              </a:rPr>
            </a:b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amet</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con</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wisi</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nellum</a:t>
            </a:r>
            <a:br>
              <a:rPr kumimoji="0" lang="de-DE" sz="900" b="0" i="0" u="none" strike="noStrike" kern="0" cap="none" spc="0" normalizeH="0" baseline="0" noProof="0" dirty="0">
                <a:ln>
                  <a:noFill/>
                </a:ln>
                <a:effectLst/>
                <a:uLnTx/>
                <a:uFillTx/>
                <a:latin typeface="Sparkasse Lt" panose="020B0500050602020204" pitchFamily="34" charset="77"/>
                <a:sym typeface="SparkasseRg-Regular"/>
              </a:rPr>
            </a:b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Lorem</a:t>
            </a:r>
            <a:r>
              <a:rPr kumimoji="0" lang="de-DE" sz="9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900" b="0" i="0" u="none" strike="noStrike" kern="0" cap="none" spc="0" normalizeH="0" baseline="0" noProof="0" dirty="0" err="1">
                <a:ln>
                  <a:noFill/>
                </a:ln>
                <a:effectLst/>
                <a:uLnTx/>
                <a:uFillTx/>
                <a:latin typeface="Sparkasse Lt" panose="020B0500050602020204" pitchFamily="34" charset="77"/>
                <a:sym typeface="SparkasseRg-Regular"/>
              </a:rPr>
              <a:t>ipsum</a:t>
            </a:r>
            <a:endParaRPr kumimoji="0" lang="de-DE" sz="900" b="0" i="0" u="none" strike="noStrike" kern="0" cap="none" spc="0" normalizeH="0" baseline="0" noProof="0" dirty="0">
              <a:ln>
                <a:noFill/>
              </a:ln>
              <a:effectLst/>
              <a:uLnTx/>
              <a:uFillTx/>
              <a:latin typeface="Sparkasse Lt" panose="020B0500050602020204" pitchFamily="34" charset="77"/>
              <a:sym typeface="SparkasseRg-Regular"/>
            </a:endParaRPr>
          </a:p>
        </p:txBody>
      </p:sp>
      <p:sp>
        <p:nvSpPr>
          <p:cNvPr id="45" name="Rechteck 44">
            <a:extLst>
              <a:ext uri="{FF2B5EF4-FFF2-40B4-BE49-F238E27FC236}">
                <a16:creationId xmlns:a16="http://schemas.microsoft.com/office/drawing/2014/main" id="{FC8EA299-54E5-6A88-4196-3A6DE2A780E8}"/>
              </a:ext>
            </a:extLst>
          </p:cNvPr>
          <p:cNvSpPr/>
          <p:nvPr/>
        </p:nvSpPr>
        <p:spPr>
          <a:xfrm>
            <a:off x="4129891" y="2180553"/>
            <a:ext cx="2414481" cy="1585138"/>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6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46" name="Rechteck 45">
            <a:extLst>
              <a:ext uri="{FF2B5EF4-FFF2-40B4-BE49-F238E27FC236}">
                <a16:creationId xmlns:a16="http://schemas.microsoft.com/office/drawing/2014/main" id="{67ACB89D-77F0-3AB0-3FC8-F7DE0F3BFDD9}"/>
              </a:ext>
            </a:extLst>
          </p:cNvPr>
          <p:cNvSpPr/>
          <p:nvPr/>
        </p:nvSpPr>
        <p:spPr>
          <a:xfrm>
            <a:off x="4261471" y="2798588"/>
            <a:ext cx="734747" cy="82540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600" b="0" i="0" u="none" strike="noStrike" kern="1200" cap="none" spc="0" normalizeH="0" baseline="0" noProof="0" dirty="0">
              <a:ln>
                <a:noFill/>
              </a:ln>
              <a:solidFill>
                <a:srgbClr val="FFFFFF"/>
              </a:solidFill>
              <a:effectLst/>
              <a:uLnTx/>
              <a:uFillTx/>
              <a:latin typeface="Sparkasse Rg"/>
              <a:ea typeface="+mn-ea"/>
              <a:cs typeface="+mn-cs"/>
            </a:endParaRPr>
          </a:p>
        </p:txBody>
      </p:sp>
      <p:sp>
        <p:nvSpPr>
          <p:cNvPr id="47" name="Textfeld 46">
            <a:extLst>
              <a:ext uri="{FF2B5EF4-FFF2-40B4-BE49-F238E27FC236}">
                <a16:creationId xmlns:a16="http://schemas.microsoft.com/office/drawing/2014/main" id="{AA06056C-CD0C-AECE-BB1C-88CC8E827FE3}"/>
              </a:ext>
            </a:extLst>
          </p:cNvPr>
          <p:cNvSpPr txBox="1"/>
          <p:nvPr/>
        </p:nvSpPr>
        <p:spPr>
          <a:xfrm>
            <a:off x="4566760" y="2217288"/>
            <a:ext cx="2062440" cy="203622"/>
          </a:xfrm>
          <a:prstGeom prst="rect">
            <a:avLst/>
          </a:prstGeom>
          <a:noFill/>
        </p:spPr>
        <p:txBody>
          <a:bodyPr wrap="square" lIns="108000" tIns="46800" rIns="108000" bIns="46800" rtlCol="0" anchor="t">
            <a:no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Lorem</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ipsum</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dolor</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sit</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br>
              <a:rPr kumimoji="0" lang="de-DE" sz="1200" b="0" i="0" u="none" strike="noStrike" kern="0" cap="none" spc="0" normalizeH="0" baseline="0" noProof="0" dirty="0">
                <a:ln>
                  <a:noFill/>
                </a:ln>
                <a:effectLst/>
                <a:uLnTx/>
                <a:uFillTx/>
                <a:latin typeface="Sparkasse Lt" panose="020B0500050602020204" pitchFamily="34" charset="77"/>
                <a:sym typeface="SparkasseRg-Regular"/>
              </a:rPr>
            </a:b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amet</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con</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wisi</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nellum</a:t>
            </a:r>
            <a:endParaRPr kumimoji="0" lang="de-DE" sz="1200" b="0" i="0" u="none" strike="noStrike" kern="0" cap="none" spc="0" normalizeH="0" baseline="0" noProof="0" dirty="0">
              <a:ln>
                <a:noFill/>
              </a:ln>
              <a:effectLst/>
              <a:uLnTx/>
              <a:uFillTx/>
              <a:latin typeface="Sparkasse Lt" panose="020B0500050602020204" pitchFamily="34" charset="77"/>
              <a:sym typeface="SparkasseRg-Regular"/>
            </a:endParaRPr>
          </a:p>
        </p:txBody>
      </p:sp>
      <p:sp>
        <p:nvSpPr>
          <p:cNvPr id="48" name="Gefaltete Ecke 122">
            <a:extLst>
              <a:ext uri="{FF2B5EF4-FFF2-40B4-BE49-F238E27FC236}">
                <a16:creationId xmlns:a16="http://schemas.microsoft.com/office/drawing/2014/main" id="{5578052B-5E36-6E60-7A5B-1644D8A0F125}"/>
              </a:ext>
            </a:extLst>
          </p:cNvPr>
          <p:cNvSpPr/>
          <p:nvPr/>
        </p:nvSpPr>
        <p:spPr>
          <a:xfrm>
            <a:off x="5287233" y="3263203"/>
            <a:ext cx="1110392" cy="373543"/>
          </a:xfrm>
          <a:prstGeom prst="foldedCorner">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90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90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90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sz="90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49" name="Textfeld 48">
            <a:extLst>
              <a:ext uri="{FF2B5EF4-FFF2-40B4-BE49-F238E27FC236}">
                <a16:creationId xmlns:a16="http://schemas.microsoft.com/office/drawing/2014/main" id="{778BD1EC-ADCE-BAED-CCB1-518309B50295}"/>
              </a:ext>
            </a:extLst>
          </p:cNvPr>
          <p:cNvSpPr txBox="1"/>
          <p:nvPr/>
        </p:nvSpPr>
        <p:spPr>
          <a:xfrm>
            <a:off x="4271302" y="3012318"/>
            <a:ext cx="747121" cy="242394"/>
          </a:xfrm>
          <a:prstGeom prst="rect">
            <a:avLst/>
          </a:prstGeom>
          <a:noFill/>
        </p:spPr>
        <p:txBody>
          <a:bodyPr wrap="square" lIns="108000" tIns="46800" rIns="108000" bIns="46800" rtlCol="0" anchor="t">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de-DE" sz="900" i="0" u="none" strike="noStrike" kern="0" cap="none" spc="0" normalizeH="0" baseline="0" noProof="0" dirty="0" err="1">
                <a:ln>
                  <a:noFill/>
                </a:ln>
                <a:effectLst/>
                <a:uLnTx/>
                <a:uFillTx/>
                <a:latin typeface="Sparkasse Lt" panose="020B0500050602020204" pitchFamily="34" charset="77"/>
                <a:sym typeface="SparkasseRg-Regular"/>
              </a:rPr>
              <a:t>Lorem</a:t>
            </a:r>
            <a:br>
              <a:rPr kumimoji="0" lang="de-DE" sz="900" i="0" u="none" strike="noStrike" kern="0" cap="none" spc="0" normalizeH="0" baseline="0" noProof="0" dirty="0">
                <a:ln>
                  <a:noFill/>
                </a:ln>
                <a:effectLst/>
                <a:uLnTx/>
                <a:uFillTx/>
                <a:latin typeface="Sparkasse Lt" panose="020B0500050602020204" pitchFamily="34" charset="77"/>
                <a:sym typeface="SparkasseRg-Regular"/>
              </a:rPr>
            </a:br>
            <a:r>
              <a:rPr kumimoji="0" lang="de-DE" sz="900" i="0" u="none" strike="noStrike" kern="0" cap="none" spc="0" normalizeH="0" baseline="0" noProof="0" dirty="0" err="1">
                <a:ln>
                  <a:noFill/>
                </a:ln>
                <a:effectLst/>
                <a:uLnTx/>
                <a:uFillTx/>
                <a:latin typeface="Sparkasse Lt" panose="020B0500050602020204" pitchFamily="34" charset="77"/>
                <a:sym typeface="SparkasseRg-Regular"/>
              </a:rPr>
              <a:t>ipsum</a:t>
            </a:r>
            <a:endParaRPr kumimoji="0" lang="de-DE" sz="900" i="0" u="none" strike="noStrike" kern="0" cap="none" spc="0" normalizeH="0" baseline="0" noProof="0" dirty="0">
              <a:ln>
                <a:noFill/>
              </a:ln>
              <a:effectLst/>
              <a:uLnTx/>
              <a:uFillTx/>
              <a:latin typeface="Sparkasse Lt" panose="020B0500050602020204" pitchFamily="34" charset="77"/>
              <a:sym typeface="SparkasseRg-Regular"/>
            </a:endParaRPr>
          </a:p>
        </p:txBody>
      </p:sp>
      <p:cxnSp>
        <p:nvCxnSpPr>
          <p:cNvPr id="50" name="Gewinkelte Verbindung 89">
            <a:extLst>
              <a:ext uri="{FF2B5EF4-FFF2-40B4-BE49-F238E27FC236}">
                <a16:creationId xmlns:a16="http://schemas.microsoft.com/office/drawing/2014/main" id="{F0C30CCA-4165-CF90-4274-619611916663}"/>
              </a:ext>
            </a:extLst>
          </p:cNvPr>
          <p:cNvCxnSpPr>
            <a:cxnSpLocks/>
            <a:stCxn id="46" idx="3"/>
            <a:endCxn id="48" idx="1"/>
          </p:cNvCxnSpPr>
          <p:nvPr/>
        </p:nvCxnSpPr>
        <p:spPr>
          <a:xfrm>
            <a:off x="4996218" y="3211292"/>
            <a:ext cx="291015" cy="238683"/>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sp>
        <p:nvSpPr>
          <p:cNvPr id="51" name="Abgerundetes Rechteck 128">
            <a:extLst>
              <a:ext uri="{FF2B5EF4-FFF2-40B4-BE49-F238E27FC236}">
                <a16:creationId xmlns:a16="http://schemas.microsoft.com/office/drawing/2014/main" id="{A85A1BF5-0239-B86C-277F-E3FDEAD11B8F}"/>
              </a:ext>
            </a:extLst>
          </p:cNvPr>
          <p:cNvSpPr/>
          <p:nvPr/>
        </p:nvSpPr>
        <p:spPr>
          <a:xfrm>
            <a:off x="3961520" y="1620838"/>
            <a:ext cx="4461544" cy="362862"/>
          </a:xfrm>
          <a:prstGeom prst="roundRect">
            <a:avLst>
              <a:gd name="adj" fmla="val 0"/>
            </a:avLst>
          </a:prstGeom>
          <a:solidFill>
            <a:srgbClr val="66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endParaRPr lang="de-DE" sz="1200" b="1" dirty="0"/>
          </a:p>
        </p:txBody>
      </p:sp>
      <p:sp>
        <p:nvSpPr>
          <p:cNvPr id="52" name="Rechteck 51">
            <a:extLst>
              <a:ext uri="{FF2B5EF4-FFF2-40B4-BE49-F238E27FC236}">
                <a16:creationId xmlns:a16="http://schemas.microsoft.com/office/drawing/2014/main" id="{79EEAD83-EDBB-7C20-47D4-649C53CDE04F}"/>
              </a:ext>
            </a:extLst>
          </p:cNvPr>
          <p:cNvSpPr/>
          <p:nvPr/>
        </p:nvSpPr>
        <p:spPr>
          <a:xfrm>
            <a:off x="6714027" y="2695549"/>
            <a:ext cx="1584299" cy="2511354"/>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6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53" name="Gefaltete Ecke 131">
            <a:extLst>
              <a:ext uri="{FF2B5EF4-FFF2-40B4-BE49-F238E27FC236}">
                <a16:creationId xmlns:a16="http://schemas.microsoft.com/office/drawing/2014/main" id="{140E65D9-2B59-4560-38E3-1AD8F14E0602}"/>
              </a:ext>
            </a:extLst>
          </p:cNvPr>
          <p:cNvSpPr/>
          <p:nvPr/>
        </p:nvSpPr>
        <p:spPr>
          <a:xfrm>
            <a:off x="6811980" y="3100205"/>
            <a:ext cx="1405016" cy="1294600"/>
          </a:xfrm>
          <a:prstGeom prst="foldedCorner">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b"/>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de-DE" sz="120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i="0" u="none" strike="noStrike" kern="1200" cap="none" spc="0" normalizeH="0" baseline="0" noProof="0" dirty="0">
                <a:ln>
                  <a:noFill/>
                </a:ln>
                <a:solidFill>
                  <a:schemeClr val="tx1"/>
                </a:solidFill>
                <a:effectLst/>
                <a:uLnTx/>
                <a:uFillTx/>
                <a:latin typeface="Sparkasse Lt" panose="020B0500050602020204" pitchFamily="34" charset="77"/>
              </a:rPr>
              <a:t> </a:t>
            </a:r>
            <a:r>
              <a:rPr kumimoji="0" lang="de-DE" sz="1200" i="0" u="none" strike="noStrike" kern="1200" cap="none" spc="0" normalizeH="0" baseline="0" noProof="0" dirty="0" err="1">
                <a:ln>
                  <a:noFill/>
                </a:ln>
                <a:solidFill>
                  <a:schemeClr val="tx1"/>
                </a:solidFill>
                <a:effectLst/>
                <a:uLnTx/>
                <a:uFillTx/>
                <a:latin typeface="Sparkasse Lt" panose="020B0500050602020204" pitchFamily="34" charset="77"/>
              </a:rPr>
              <a:t>ipsum</a:t>
            </a:r>
            <a:endParaRPr kumimoji="0" lang="de-DE" sz="1200" i="0" u="none" strike="noStrike" kern="1200" cap="none" spc="0" normalizeH="0" baseline="0" noProof="0" dirty="0">
              <a:ln>
                <a:noFill/>
              </a:ln>
              <a:solidFill>
                <a:schemeClr val="tx1"/>
              </a:solidFill>
              <a:effectLst/>
              <a:uLnTx/>
              <a:uFillTx/>
              <a:latin typeface="Sparkasse Lt" panose="020B0500050602020204" pitchFamily="34" charset="77"/>
            </a:endParaRPr>
          </a:p>
          <a:p>
            <a:pPr marL="0" marR="0" lvl="0" indent="0" defTabSz="914400" rtl="0" eaLnBrk="1" fontAlgn="auto" latinLnBrk="0" hangingPunct="1">
              <a:lnSpc>
                <a:spcPct val="100000"/>
              </a:lnSpc>
              <a:spcBef>
                <a:spcPts val="0"/>
              </a:spcBef>
              <a:spcAft>
                <a:spcPts val="0"/>
              </a:spcAft>
              <a:buClrTx/>
              <a:buSzTx/>
              <a:buFontTx/>
              <a:buNone/>
              <a:tabLst/>
              <a:defRPr/>
            </a:pPr>
            <a:endParaRPr lang="de-DE" sz="1200" dirty="0">
              <a:solidFill>
                <a:schemeClr val="tx1"/>
              </a:solidFill>
              <a:latin typeface="Sparkasse Lt" panose="020B0500050602020204" pitchFamily="34" charset="77"/>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a) </a:t>
            </a:r>
            <a:r>
              <a:rPr kumimoji="0" lang="de-DE" sz="1200" b="0" i="0" u="none" strike="noStrike" kern="1200" cap="none" spc="0" normalizeH="0" baseline="0" noProof="0" dirty="0" err="1">
                <a:ln>
                  <a:noFill/>
                </a:ln>
                <a:solidFill>
                  <a:schemeClr val="tx1"/>
                </a:solidFill>
                <a:effectLst/>
                <a:uLnTx/>
                <a:uFillTx/>
                <a:latin typeface="Sparkasse Lt" panose="020B0500050602020204" pitchFamily="34" charset="77"/>
              </a:rPr>
              <a:t>Lorem</a:t>
            </a:r>
            <a:r>
              <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rPr>
              <a:t> </a:t>
            </a:r>
          </a:p>
          <a:p>
            <a:pPr marL="0" marR="0" lvl="0" indent="0" defTabSz="914400" rtl="0" eaLnBrk="1" fontAlgn="auto" latinLnBrk="0" hangingPunct="1">
              <a:lnSpc>
                <a:spcPct val="100000"/>
              </a:lnSpc>
              <a:spcBef>
                <a:spcPts val="0"/>
              </a:spcBef>
              <a:spcAft>
                <a:spcPts val="0"/>
              </a:spcAft>
              <a:buClrTx/>
              <a:buSzTx/>
              <a:buFontTx/>
              <a:buNone/>
              <a:tabLst/>
              <a:defRPr/>
            </a:pPr>
            <a:r>
              <a:rPr lang="de-DE" sz="1200" dirty="0">
                <a:solidFill>
                  <a:schemeClr val="tx1"/>
                </a:solidFill>
                <a:latin typeface="Sparkasse Lt" panose="020B0500050602020204" pitchFamily="34" charset="77"/>
              </a:rPr>
              <a:t>b) Ipsum</a:t>
            </a:r>
            <a:endParaRPr kumimoji="0" lang="de-DE" sz="1200" b="0" i="0" u="none" strike="noStrike" kern="1200" cap="none" spc="0" normalizeH="0" baseline="0" noProof="0" dirty="0">
              <a:ln>
                <a:noFill/>
              </a:ln>
              <a:solidFill>
                <a:schemeClr val="tx1"/>
              </a:solidFill>
              <a:effectLst/>
              <a:uLnTx/>
              <a:uFillTx/>
              <a:latin typeface="Sparkasse Lt" panose="020B0500050602020204" pitchFamily="34" charset="77"/>
            </a:endParaRPr>
          </a:p>
        </p:txBody>
      </p:sp>
      <p:sp>
        <p:nvSpPr>
          <p:cNvPr id="54" name="Textfeld 53">
            <a:extLst>
              <a:ext uri="{FF2B5EF4-FFF2-40B4-BE49-F238E27FC236}">
                <a16:creationId xmlns:a16="http://schemas.microsoft.com/office/drawing/2014/main" id="{BB4A11F7-B6A1-0139-9231-C9E6D776EFD5}"/>
              </a:ext>
            </a:extLst>
          </p:cNvPr>
          <p:cNvSpPr txBox="1"/>
          <p:nvPr/>
        </p:nvSpPr>
        <p:spPr>
          <a:xfrm>
            <a:off x="6717515" y="2695549"/>
            <a:ext cx="1580811" cy="225423"/>
          </a:xfrm>
          <a:prstGeom prst="rect">
            <a:avLst/>
          </a:prstGeom>
          <a:noFill/>
        </p:spPr>
        <p:txBody>
          <a:bodyPr wrap="square" lIns="108000" tIns="46800" rIns="108000" bIns="46800" rtlCol="0" anchor="t">
            <a:no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lang="de-DE" sz="1200" kern="0" dirty="0" err="1">
                <a:latin typeface="Sparkasse Lt" panose="020B0500050602020204" pitchFamily="34" charset="77"/>
                <a:sym typeface="SparkasseRg-Regular"/>
              </a:rPr>
              <a:t>Lorem</a:t>
            </a:r>
            <a:r>
              <a:rPr lang="de-DE" sz="1200" kern="0" dirty="0">
                <a:latin typeface="Sparkasse Lt" panose="020B0500050602020204" pitchFamily="34" charset="77"/>
                <a:sym typeface="SparkasseRg-Regular"/>
              </a:rPr>
              <a:t> </a:t>
            </a:r>
            <a:r>
              <a:rPr lang="de-DE" sz="1200" kern="0" dirty="0" err="1">
                <a:latin typeface="Sparkasse Lt" panose="020B0500050602020204" pitchFamily="34" charset="77"/>
                <a:sym typeface="SparkasseRg-Regular"/>
              </a:rPr>
              <a:t>ipsum</a:t>
            </a:r>
            <a:endParaRPr lang="de-DE" sz="1200" kern="0" dirty="0">
              <a:latin typeface="Sparkasse Lt" panose="020B0500050602020204" pitchFamily="34" charset="77"/>
              <a:sym typeface="SparkasseRg-Regular"/>
            </a:endParaRPr>
          </a:p>
        </p:txBody>
      </p:sp>
      <p:cxnSp>
        <p:nvCxnSpPr>
          <p:cNvPr id="55" name="Gewinkelte Verbindung 92">
            <a:extLst>
              <a:ext uri="{FF2B5EF4-FFF2-40B4-BE49-F238E27FC236}">
                <a16:creationId xmlns:a16="http://schemas.microsoft.com/office/drawing/2014/main" id="{235DC689-D9BB-D347-84D0-CDBAAB39CBA8}"/>
              </a:ext>
            </a:extLst>
          </p:cNvPr>
          <p:cNvCxnSpPr>
            <a:cxnSpLocks/>
          </p:cNvCxnSpPr>
          <p:nvPr/>
        </p:nvCxnSpPr>
        <p:spPr>
          <a:xfrm>
            <a:off x="6396884" y="3441398"/>
            <a:ext cx="316922" cy="58541"/>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6" name="Gewinkelte Verbindung 92">
            <a:extLst>
              <a:ext uri="{FF2B5EF4-FFF2-40B4-BE49-F238E27FC236}">
                <a16:creationId xmlns:a16="http://schemas.microsoft.com/office/drawing/2014/main" id="{25E8060A-843E-D6E0-B959-5E36E249045E}"/>
              </a:ext>
            </a:extLst>
          </p:cNvPr>
          <p:cNvCxnSpPr>
            <a:cxnSpLocks/>
          </p:cNvCxnSpPr>
          <p:nvPr/>
        </p:nvCxnSpPr>
        <p:spPr>
          <a:xfrm flipV="1">
            <a:off x="3903970" y="4989182"/>
            <a:ext cx="2825011" cy="1"/>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57" name="Gewinkelte Verbindung 92">
            <a:extLst>
              <a:ext uri="{FF2B5EF4-FFF2-40B4-BE49-F238E27FC236}">
                <a16:creationId xmlns:a16="http://schemas.microsoft.com/office/drawing/2014/main" id="{790A746B-2ACE-6D22-698F-C423FC1890F9}"/>
              </a:ext>
            </a:extLst>
          </p:cNvPr>
          <p:cNvCxnSpPr>
            <a:cxnSpLocks/>
            <a:stCxn id="43" idx="3"/>
            <a:endCxn id="45" idx="1"/>
          </p:cNvCxnSpPr>
          <p:nvPr/>
        </p:nvCxnSpPr>
        <p:spPr>
          <a:xfrm>
            <a:off x="3887956" y="2857293"/>
            <a:ext cx="241935" cy="115829"/>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sp>
        <p:nvSpPr>
          <p:cNvPr id="58" name="Rechteck 57">
            <a:extLst>
              <a:ext uri="{FF2B5EF4-FFF2-40B4-BE49-F238E27FC236}">
                <a16:creationId xmlns:a16="http://schemas.microsoft.com/office/drawing/2014/main" id="{213EECBA-7131-95C0-6024-A03F5B78DE06}"/>
              </a:ext>
            </a:extLst>
          </p:cNvPr>
          <p:cNvSpPr/>
          <p:nvPr/>
        </p:nvSpPr>
        <p:spPr>
          <a:xfrm>
            <a:off x="4129891" y="3851541"/>
            <a:ext cx="2409863" cy="543357"/>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de-DE" sz="1600" b="0" i="0" u="none" strike="noStrike" kern="0" cap="none" spc="0" normalizeH="0" baseline="0" noProof="0" dirty="0">
              <a:ln>
                <a:noFill/>
              </a:ln>
              <a:solidFill>
                <a:srgbClr val="FFFFFF"/>
              </a:solidFill>
              <a:effectLst/>
              <a:uLnTx/>
              <a:uFillTx/>
              <a:latin typeface="Sparkasse Rg"/>
              <a:ea typeface="+mn-ea"/>
              <a:cs typeface="+mn-cs"/>
              <a:sym typeface="SparkasseRg-Regular"/>
            </a:endParaRPr>
          </a:p>
        </p:txBody>
      </p:sp>
      <p:sp>
        <p:nvSpPr>
          <p:cNvPr id="59" name="Textfeld 58">
            <a:extLst>
              <a:ext uri="{FF2B5EF4-FFF2-40B4-BE49-F238E27FC236}">
                <a16:creationId xmlns:a16="http://schemas.microsoft.com/office/drawing/2014/main" id="{AD317455-08E4-5A40-45E8-9977243298E8}"/>
              </a:ext>
            </a:extLst>
          </p:cNvPr>
          <p:cNvSpPr txBox="1"/>
          <p:nvPr/>
        </p:nvSpPr>
        <p:spPr>
          <a:xfrm>
            <a:off x="4682434" y="3888528"/>
            <a:ext cx="1420381" cy="114301"/>
          </a:xfrm>
          <a:prstGeom prst="rect">
            <a:avLst/>
          </a:prstGeom>
          <a:noFill/>
        </p:spPr>
        <p:txBody>
          <a:bodyPr wrap="square" lIns="108000" tIns="46800" rIns="108000" bIns="46800" rtlCol="0" anchor="t">
            <a:no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Lorem</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ipsum</a:t>
            </a:r>
            <a:br>
              <a:rPr kumimoji="0" lang="de-DE" sz="1200" b="0" i="0" u="none" strike="noStrike" kern="0" cap="none" spc="0" normalizeH="0" baseline="0" noProof="0" dirty="0">
                <a:ln>
                  <a:noFill/>
                </a:ln>
                <a:effectLst/>
                <a:uLnTx/>
                <a:uFillTx/>
                <a:latin typeface="Sparkasse Lt" panose="020B0500050602020204" pitchFamily="34" charset="77"/>
                <a:sym typeface="SparkasseRg-Regular"/>
              </a:rPr>
            </a:b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dolor</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sit</a:t>
            </a:r>
            <a:r>
              <a:rPr kumimoji="0" lang="de-DE" sz="1200" b="0" i="0" u="none" strike="noStrike" kern="0" cap="none" spc="0" normalizeH="0" baseline="0" noProof="0" dirty="0">
                <a:ln>
                  <a:noFill/>
                </a:ln>
                <a:effectLst/>
                <a:uLnTx/>
                <a:uFillTx/>
                <a:latin typeface="Sparkasse Lt" panose="020B0500050602020204" pitchFamily="34" charset="77"/>
                <a:sym typeface="SparkasseRg-Regular"/>
              </a:rPr>
              <a:t> </a:t>
            </a:r>
            <a:r>
              <a:rPr kumimoji="0" lang="de-DE" sz="1200" b="0" i="0" u="none" strike="noStrike" kern="0" cap="none" spc="0" normalizeH="0" baseline="0" noProof="0" dirty="0" err="1">
                <a:ln>
                  <a:noFill/>
                </a:ln>
                <a:effectLst/>
                <a:uLnTx/>
                <a:uFillTx/>
                <a:latin typeface="Sparkasse Lt" panose="020B0500050602020204" pitchFamily="34" charset="77"/>
                <a:sym typeface="SparkasseRg-Regular"/>
              </a:rPr>
              <a:t>amet</a:t>
            </a:r>
            <a:endParaRPr kumimoji="0" lang="de-DE" sz="1200" b="0" i="0" u="none" strike="noStrike" kern="0" cap="none" spc="0" normalizeH="0" baseline="0" noProof="0" dirty="0">
              <a:ln>
                <a:noFill/>
              </a:ln>
              <a:effectLst/>
              <a:uLnTx/>
              <a:uFillTx/>
              <a:latin typeface="Sparkasse Lt" panose="020B0500050602020204" pitchFamily="34" charset="77"/>
              <a:sym typeface="SparkasseRg-Regular"/>
            </a:endParaRPr>
          </a:p>
        </p:txBody>
      </p:sp>
      <p:cxnSp>
        <p:nvCxnSpPr>
          <p:cNvPr id="60" name="Gewinkelte Verbindung 92">
            <a:extLst>
              <a:ext uri="{FF2B5EF4-FFF2-40B4-BE49-F238E27FC236}">
                <a16:creationId xmlns:a16="http://schemas.microsoft.com/office/drawing/2014/main" id="{77E1598C-207C-979E-7035-4E0E938B1660}"/>
              </a:ext>
            </a:extLst>
          </p:cNvPr>
          <p:cNvCxnSpPr>
            <a:cxnSpLocks/>
          </p:cNvCxnSpPr>
          <p:nvPr/>
        </p:nvCxnSpPr>
        <p:spPr>
          <a:xfrm flipV="1">
            <a:off x="5926798" y="4049274"/>
            <a:ext cx="790717" cy="67343"/>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sp>
        <p:nvSpPr>
          <p:cNvPr id="61" name="Textfeld 60">
            <a:extLst>
              <a:ext uri="{FF2B5EF4-FFF2-40B4-BE49-F238E27FC236}">
                <a16:creationId xmlns:a16="http://schemas.microsoft.com/office/drawing/2014/main" id="{792F0D26-627E-7579-90F2-B34F49E1B331}"/>
              </a:ext>
            </a:extLst>
          </p:cNvPr>
          <p:cNvSpPr txBox="1"/>
          <p:nvPr/>
        </p:nvSpPr>
        <p:spPr>
          <a:xfrm>
            <a:off x="10518235" y="2726846"/>
            <a:ext cx="1187609" cy="274013"/>
          </a:xfrm>
          <a:prstGeom prst="rect">
            <a:avLst/>
          </a:prstGeom>
          <a:noFill/>
        </p:spPr>
        <p:txBody>
          <a:bodyPr wrap="square" lIns="108000" tIns="46800" rIns="108000" bIns="46800" rtlCol="0" anchor="t">
            <a:no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lang="de-DE" sz="1200" kern="0" dirty="0" err="1">
                <a:latin typeface="Sparkasse Medium" panose="020B0603080202020204" pitchFamily="34" charset="77"/>
                <a:sym typeface="SparkasseRg-Regular"/>
              </a:rPr>
              <a:t>Lorem</a:t>
            </a:r>
            <a:r>
              <a:rPr lang="de-DE" sz="1200" kern="0" dirty="0">
                <a:latin typeface="Sparkasse Medium" panose="020B0603080202020204" pitchFamily="34" charset="77"/>
                <a:sym typeface="SparkasseRg-Regular"/>
              </a:rPr>
              <a:t> </a:t>
            </a:r>
            <a:r>
              <a:rPr lang="de-DE" sz="1200" kern="0" dirty="0" err="1">
                <a:latin typeface="Sparkasse Medium" panose="020B0603080202020204" pitchFamily="34" charset="77"/>
                <a:sym typeface="SparkasseRg-Regular"/>
              </a:rPr>
              <a:t>ipsum</a:t>
            </a:r>
            <a:r>
              <a:rPr lang="de-DE" sz="1200" kern="0" dirty="0">
                <a:latin typeface="Sparkasse Medium" panose="020B0603080202020204" pitchFamily="34" charset="77"/>
                <a:sym typeface="SparkasseRg-Regular"/>
              </a:rPr>
              <a:t> </a:t>
            </a:r>
            <a:r>
              <a:rPr lang="de-DE" sz="1200" kern="0" dirty="0" err="1">
                <a:latin typeface="Sparkasse Medium" panose="020B0603080202020204" pitchFamily="34" charset="77"/>
                <a:sym typeface="SparkasseRg-Regular"/>
              </a:rPr>
              <a:t>dolor</a:t>
            </a:r>
            <a:br>
              <a:rPr lang="de-DE" sz="1200" kern="0" dirty="0">
                <a:latin typeface="Sparkasse Medium" panose="020B0603080202020204" pitchFamily="34" charset="77"/>
                <a:sym typeface="SparkasseRg-Regular"/>
              </a:rPr>
            </a:br>
            <a:endParaRPr kumimoji="0" lang="de-DE" sz="1200" i="0" u="none" strike="noStrike" kern="0" cap="none" spc="0" normalizeH="0" baseline="0" noProof="0" dirty="0">
              <a:ln>
                <a:noFill/>
              </a:ln>
              <a:effectLst/>
              <a:uLnTx/>
              <a:uFillTx/>
              <a:latin typeface="Sparkasse Medium" panose="020B0603080202020204" pitchFamily="34" charset="77"/>
              <a:sym typeface="SparkasseRg-Regular"/>
            </a:endParaRPr>
          </a:p>
        </p:txBody>
      </p:sp>
      <p:sp>
        <p:nvSpPr>
          <p:cNvPr id="62" name="Rechteck 61">
            <a:extLst>
              <a:ext uri="{FF2B5EF4-FFF2-40B4-BE49-F238E27FC236}">
                <a16:creationId xmlns:a16="http://schemas.microsoft.com/office/drawing/2014/main" id="{53797244-FD62-F2AA-5FA0-E37BEF449146}"/>
              </a:ext>
            </a:extLst>
          </p:cNvPr>
          <p:cNvSpPr/>
          <p:nvPr/>
        </p:nvSpPr>
        <p:spPr>
          <a:xfrm>
            <a:off x="8590724" y="2813290"/>
            <a:ext cx="1719022" cy="307121"/>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e-DE" sz="1200" dirty="0" err="1">
                <a:solidFill>
                  <a:schemeClr val="tx1"/>
                </a:solidFill>
                <a:latin typeface="Sparkasse Lt" panose="020B0500050602020204" pitchFamily="34" charset="77"/>
              </a:rPr>
              <a:t>Lorem</a:t>
            </a:r>
            <a:endParaRPr lang="de-DE" sz="1200" dirty="0">
              <a:solidFill>
                <a:schemeClr val="tx1"/>
              </a:solidFill>
              <a:latin typeface="Sparkasse Lt" panose="020B0500050602020204" pitchFamily="34" charset="77"/>
            </a:endParaRPr>
          </a:p>
        </p:txBody>
      </p:sp>
      <p:sp>
        <p:nvSpPr>
          <p:cNvPr id="63" name="Rechteck 62">
            <a:extLst>
              <a:ext uri="{FF2B5EF4-FFF2-40B4-BE49-F238E27FC236}">
                <a16:creationId xmlns:a16="http://schemas.microsoft.com/office/drawing/2014/main" id="{48FF004A-021F-C30F-DD6E-931875936ED0}"/>
              </a:ext>
            </a:extLst>
          </p:cNvPr>
          <p:cNvSpPr/>
          <p:nvPr/>
        </p:nvSpPr>
        <p:spPr>
          <a:xfrm>
            <a:off x="8598226" y="3246450"/>
            <a:ext cx="1722691" cy="296280"/>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dirty="0">
                <a:solidFill>
                  <a:schemeClr val="tx1"/>
                </a:solidFill>
                <a:latin typeface="Sparkasse Lt" panose="020B0500050602020204" pitchFamily="34" charset="77"/>
              </a:rPr>
              <a:t>Ipsum</a:t>
            </a:r>
          </a:p>
        </p:txBody>
      </p:sp>
      <p:sp>
        <p:nvSpPr>
          <p:cNvPr id="64" name="Rechteck 63">
            <a:extLst>
              <a:ext uri="{FF2B5EF4-FFF2-40B4-BE49-F238E27FC236}">
                <a16:creationId xmlns:a16="http://schemas.microsoft.com/office/drawing/2014/main" id="{61F856B1-4E10-6431-1825-1D34BF60B865}"/>
              </a:ext>
            </a:extLst>
          </p:cNvPr>
          <p:cNvSpPr/>
          <p:nvPr/>
        </p:nvSpPr>
        <p:spPr>
          <a:xfrm>
            <a:off x="8598227" y="3669046"/>
            <a:ext cx="1711520" cy="301833"/>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e-DE" sz="1200" dirty="0" err="1">
                <a:solidFill>
                  <a:schemeClr val="tx1"/>
                </a:solidFill>
                <a:latin typeface="Sparkasse Lt" panose="020B0500050602020204" pitchFamily="34" charset="77"/>
              </a:rPr>
              <a:t>Sit</a:t>
            </a:r>
            <a:r>
              <a:rPr lang="de-DE" sz="1200" dirty="0">
                <a:solidFill>
                  <a:schemeClr val="tx1"/>
                </a:solidFill>
                <a:latin typeface="Sparkasse Lt" panose="020B0500050602020204" pitchFamily="34" charset="77"/>
              </a:rPr>
              <a:t> </a:t>
            </a:r>
            <a:r>
              <a:rPr lang="de-DE" sz="1200" dirty="0" err="1">
                <a:solidFill>
                  <a:schemeClr val="tx1"/>
                </a:solidFill>
                <a:latin typeface="Sparkasse Lt" panose="020B0500050602020204" pitchFamily="34" charset="77"/>
              </a:rPr>
              <a:t>amet</a:t>
            </a:r>
            <a:r>
              <a:rPr lang="de-DE" sz="1200" dirty="0">
                <a:solidFill>
                  <a:schemeClr val="tx1"/>
                </a:solidFill>
                <a:latin typeface="Sparkasse Lt" panose="020B0500050602020204" pitchFamily="34" charset="77"/>
              </a:rPr>
              <a:t> </a:t>
            </a:r>
            <a:r>
              <a:rPr lang="de-DE" sz="1200" dirty="0" err="1">
                <a:solidFill>
                  <a:schemeClr val="tx1"/>
                </a:solidFill>
                <a:latin typeface="Sparkasse Lt" panose="020B0500050602020204" pitchFamily="34" charset="77"/>
              </a:rPr>
              <a:t>con</a:t>
            </a:r>
            <a:endParaRPr lang="de-DE" sz="1200" dirty="0">
              <a:solidFill>
                <a:schemeClr val="tx1"/>
              </a:solidFill>
              <a:latin typeface="Sparkasse Lt" panose="020B0500050602020204" pitchFamily="34" charset="77"/>
            </a:endParaRPr>
          </a:p>
        </p:txBody>
      </p:sp>
      <p:sp>
        <p:nvSpPr>
          <p:cNvPr id="65" name="Rechteck 64">
            <a:extLst>
              <a:ext uri="{FF2B5EF4-FFF2-40B4-BE49-F238E27FC236}">
                <a16:creationId xmlns:a16="http://schemas.microsoft.com/office/drawing/2014/main" id="{677B20CF-D115-5E31-2621-8CDBBB554239}"/>
              </a:ext>
            </a:extLst>
          </p:cNvPr>
          <p:cNvSpPr/>
          <p:nvPr/>
        </p:nvSpPr>
        <p:spPr>
          <a:xfrm>
            <a:off x="8637698" y="5292795"/>
            <a:ext cx="1712854" cy="318572"/>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e-DE" sz="1200" dirty="0">
                <a:solidFill>
                  <a:schemeClr val="tx1"/>
                </a:solidFill>
                <a:latin typeface="Sparkasse Lt" panose="020B0500050602020204" pitchFamily="34" charset="77"/>
              </a:rPr>
              <a:t>Ipsum</a:t>
            </a:r>
          </a:p>
        </p:txBody>
      </p:sp>
      <p:sp>
        <p:nvSpPr>
          <p:cNvPr id="66" name="Abgerundetes Rechteck 177">
            <a:extLst>
              <a:ext uri="{FF2B5EF4-FFF2-40B4-BE49-F238E27FC236}">
                <a16:creationId xmlns:a16="http://schemas.microsoft.com/office/drawing/2014/main" id="{4735096B-EB69-407B-2370-1446648E61AB}"/>
              </a:ext>
            </a:extLst>
          </p:cNvPr>
          <p:cNvSpPr/>
          <p:nvPr/>
        </p:nvSpPr>
        <p:spPr>
          <a:xfrm>
            <a:off x="8496406" y="1620838"/>
            <a:ext cx="1883780" cy="362862"/>
          </a:xfrm>
          <a:prstGeom prst="roundRect">
            <a:avLst>
              <a:gd name="adj" fmla="val 0"/>
            </a:avLst>
          </a:prstGeom>
          <a:solidFill>
            <a:srgbClr val="66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endParaRPr lang="de-DE" sz="1200" b="1" dirty="0"/>
          </a:p>
        </p:txBody>
      </p:sp>
      <p:sp>
        <p:nvSpPr>
          <p:cNvPr id="67" name="Abgerundetes Rechteck 178">
            <a:extLst>
              <a:ext uri="{FF2B5EF4-FFF2-40B4-BE49-F238E27FC236}">
                <a16:creationId xmlns:a16="http://schemas.microsoft.com/office/drawing/2014/main" id="{A70B2F89-0CAF-B056-2346-969DAF5537F4}"/>
              </a:ext>
            </a:extLst>
          </p:cNvPr>
          <p:cNvSpPr/>
          <p:nvPr/>
        </p:nvSpPr>
        <p:spPr>
          <a:xfrm>
            <a:off x="10453528" y="1620838"/>
            <a:ext cx="1194103" cy="362862"/>
          </a:xfrm>
          <a:prstGeom prst="roundRect">
            <a:avLst>
              <a:gd name="adj" fmla="val 0"/>
            </a:avLst>
          </a:prstGeom>
          <a:solidFill>
            <a:srgbClr val="66666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endParaRPr lang="de-DE" sz="1200" b="1" dirty="0"/>
          </a:p>
        </p:txBody>
      </p:sp>
      <p:sp>
        <p:nvSpPr>
          <p:cNvPr id="68" name="Rechteck 67">
            <a:extLst>
              <a:ext uri="{FF2B5EF4-FFF2-40B4-BE49-F238E27FC236}">
                <a16:creationId xmlns:a16="http://schemas.microsoft.com/office/drawing/2014/main" id="{6DFDA962-3CA8-A980-2618-3668E30BFD17}"/>
              </a:ext>
            </a:extLst>
          </p:cNvPr>
          <p:cNvSpPr/>
          <p:nvPr/>
        </p:nvSpPr>
        <p:spPr>
          <a:xfrm>
            <a:off x="8641968" y="4904698"/>
            <a:ext cx="1695844" cy="301833"/>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e-DE" sz="1200" dirty="0" err="1">
                <a:solidFill>
                  <a:schemeClr val="tx1"/>
                </a:solidFill>
                <a:latin typeface="Sparkasse Lt" panose="020B0500050602020204" pitchFamily="34" charset="77"/>
              </a:rPr>
              <a:t>Lorem</a:t>
            </a:r>
            <a:endParaRPr lang="de-DE" sz="1200" dirty="0">
              <a:solidFill>
                <a:schemeClr val="tx1"/>
              </a:solidFill>
              <a:latin typeface="Sparkasse Lt" panose="020B0500050602020204" pitchFamily="34" charset="77"/>
            </a:endParaRPr>
          </a:p>
        </p:txBody>
      </p:sp>
      <p:sp>
        <p:nvSpPr>
          <p:cNvPr id="69" name="Rechteck 68">
            <a:extLst>
              <a:ext uri="{FF2B5EF4-FFF2-40B4-BE49-F238E27FC236}">
                <a16:creationId xmlns:a16="http://schemas.microsoft.com/office/drawing/2014/main" id="{08F7BEF6-B959-8A63-65C8-0BE9199DF6E5}"/>
              </a:ext>
            </a:extLst>
          </p:cNvPr>
          <p:cNvSpPr/>
          <p:nvPr/>
        </p:nvSpPr>
        <p:spPr>
          <a:xfrm>
            <a:off x="8642613" y="5697812"/>
            <a:ext cx="1695844" cy="301833"/>
          </a:xfrm>
          <a:prstGeom prst="rect">
            <a:avLst/>
          </a:prstGeom>
          <a:solidFill>
            <a:srgbClr val="E9E9E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e-DE" sz="1200" dirty="0" err="1">
                <a:solidFill>
                  <a:schemeClr val="tx1"/>
                </a:solidFill>
                <a:latin typeface="Sparkasse Lt" panose="020B0500050602020204" pitchFamily="34" charset="77"/>
              </a:rPr>
              <a:t>Dolor</a:t>
            </a:r>
            <a:endParaRPr lang="de-DE" sz="1200" dirty="0">
              <a:solidFill>
                <a:schemeClr val="tx1"/>
              </a:solidFill>
              <a:latin typeface="Sparkasse Lt" panose="020B0500050602020204" pitchFamily="34" charset="77"/>
            </a:endParaRPr>
          </a:p>
        </p:txBody>
      </p:sp>
      <p:sp>
        <p:nvSpPr>
          <p:cNvPr id="70" name="Textfeld 69">
            <a:extLst>
              <a:ext uri="{FF2B5EF4-FFF2-40B4-BE49-F238E27FC236}">
                <a16:creationId xmlns:a16="http://schemas.microsoft.com/office/drawing/2014/main" id="{7F192A5A-CA22-D8EC-BF50-D860DA1F6571}"/>
              </a:ext>
            </a:extLst>
          </p:cNvPr>
          <p:cNvSpPr txBox="1"/>
          <p:nvPr/>
        </p:nvSpPr>
        <p:spPr>
          <a:xfrm>
            <a:off x="8586994" y="2508259"/>
            <a:ext cx="1772001" cy="260018"/>
          </a:xfrm>
          <a:prstGeom prst="rect">
            <a:avLst/>
          </a:prstGeom>
          <a:noFill/>
        </p:spPr>
        <p:txBody>
          <a:bodyPr wrap="square" lIns="0" tIns="0" rIns="0" bIns="46800" rtlCol="0">
            <a:noAutofit/>
          </a:bodyPr>
          <a:lstStyle>
            <a:defPPr>
              <a:defRPr lang="de-DE"/>
            </a:defPPr>
            <a:lvl1pPr>
              <a:defRPr sz="1200" i="1">
                <a:solidFill>
                  <a:schemeClr val="accent2"/>
                </a:solidFill>
              </a:defRPr>
            </a:lvl1pPr>
          </a:lstStyle>
          <a:p>
            <a:r>
              <a:rPr lang="de-DE" i="0" dirty="0" err="1">
                <a:solidFill>
                  <a:schemeClr val="tx1"/>
                </a:solidFill>
                <a:latin typeface="Sparkasse Medium" panose="020B0603080202020204" pitchFamily="34" charset="77"/>
              </a:rPr>
              <a:t>Lorem</a:t>
            </a:r>
            <a:r>
              <a:rPr lang="de-DE" i="0" dirty="0">
                <a:solidFill>
                  <a:schemeClr val="tx1"/>
                </a:solidFill>
                <a:latin typeface="Sparkasse Medium" panose="020B0603080202020204" pitchFamily="34" charset="77"/>
              </a:rPr>
              <a:t> </a:t>
            </a:r>
            <a:r>
              <a:rPr lang="de-DE" i="0" dirty="0" err="1">
                <a:solidFill>
                  <a:schemeClr val="tx1"/>
                </a:solidFill>
                <a:latin typeface="Sparkasse Medium" panose="020B0603080202020204" pitchFamily="34" charset="77"/>
              </a:rPr>
              <a:t>ipsum</a:t>
            </a:r>
            <a:r>
              <a:rPr lang="de-DE" i="0" dirty="0">
                <a:solidFill>
                  <a:schemeClr val="tx1"/>
                </a:solidFill>
                <a:latin typeface="Sparkasse Medium" panose="020B0603080202020204" pitchFamily="34" charset="77"/>
              </a:rPr>
              <a:t> </a:t>
            </a:r>
            <a:r>
              <a:rPr lang="de-DE" i="0" dirty="0" err="1">
                <a:solidFill>
                  <a:schemeClr val="tx1"/>
                </a:solidFill>
                <a:latin typeface="Sparkasse Medium" panose="020B0603080202020204" pitchFamily="34" charset="77"/>
              </a:rPr>
              <a:t>dolor</a:t>
            </a:r>
            <a:endParaRPr lang="de-DE" i="0" dirty="0">
              <a:solidFill>
                <a:schemeClr val="tx1"/>
              </a:solidFill>
              <a:latin typeface="Sparkasse Medium" panose="020B0603080202020204" pitchFamily="34" charset="77"/>
            </a:endParaRPr>
          </a:p>
        </p:txBody>
      </p:sp>
      <p:sp>
        <p:nvSpPr>
          <p:cNvPr id="71" name="Textfeld 70">
            <a:extLst>
              <a:ext uri="{FF2B5EF4-FFF2-40B4-BE49-F238E27FC236}">
                <a16:creationId xmlns:a16="http://schemas.microsoft.com/office/drawing/2014/main" id="{7ADF4199-6D5A-9592-3C44-098FAA3D7CFA}"/>
              </a:ext>
            </a:extLst>
          </p:cNvPr>
          <p:cNvSpPr txBox="1"/>
          <p:nvPr/>
        </p:nvSpPr>
        <p:spPr>
          <a:xfrm>
            <a:off x="8635817" y="4428966"/>
            <a:ext cx="1890669" cy="533514"/>
          </a:xfrm>
          <a:prstGeom prst="rect">
            <a:avLst/>
          </a:prstGeom>
          <a:noFill/>
        </p:spPr>
        <p:txBody>
          <a:bodyPr wrap="square" lIns="0" tIns="0" rIns="0" bIns="46800" rtlCol="0">
            <a:noAutofit/>
          </a:bodyPr>
          <a:lstStyle>
            <a:defPPr>
              <a:defRPr lang="de-DE"/>
            </a:defPPr>
            <a:lvl1pPr>
              <a:defRPr sz="1200" i="1">
                <a:solidFill>
                  <a:schemeClr val="accent2"/>
                </a:solidFill>
              </a:defRPr>
            </a:lvl1pPr>
          </a:lstStyle>
          <a:p>
            <a:r>
              <a:rPr lang="de-DE" i="0" dirty="0" err="1">
                <a:solidFill>
                  <a:schemeClr val="tx1"/>
                </a:solidFill>
                <a:latin typeface="Sparkasse Medium" panose="020B0603080202020204" pitchFamily="34" charset="77"/>
              </a:rPr>
              <a:t>Lorem</a:t>
            </a:r>
            <a:r>
              <a:rPr lang="de-DE" i="0" dirty="0">
                <a:solidFill>
                  <a:schemeClr val="tx1"/>
                </a:solidFill>
                <a:latin typeface="Sparkasse Medium" panose="020B0603080202020204" pitchFamily="34" charset="77"/>
              </a:rPr>
              <a:t> </a:t>
            </a:r>
            <a:r>
              <a:rPr lang="de-DE" i="0" dirty="0" err="1">
                <a:solidFill>
                  <a:schemeClr val="tx1"/>
                </a:solidFill>
                <a:latin typeface="Sparkasse Medium" panose="020B0603080202020204" pitchFamily="34" charset="77"/>
              </a:rPr>
              <a:t>ipsum</a:t>
            </a:r>
            <a:r>
              <a:rPr lang="de-DE" i="0" dirty="0">
                <a:solidFill>
                  <a:schemeClr val="tx1"/>
                </a:solidFill>
                <a:latin typeface="Sparkasse Medium" panose="020B0603080202020204" pitchFamily="34" charset="77"/>
              </a:rPr>
              <a:t> </a:t>
            </a:r>
            <a:r>
              <a:rPr lang="de-DE" i="0" dirty="0" err="1">
                <a:solidFill>
                  <a:schemeClr val="tx1"/>
                </a:solidFill>
                <a:latin typeface="Sparkasse Medium" panose="020B0603080202020204" pitchFamily="34" charset="77"/>
              </a:rPr>
              <a:t>dolor</a:t>
            </a:r>
            <a:br>
              <a:rPr lang="de-DE" i="0" dirty="0">
                <a:solidFill>
                  <a:schemeClr val="tx1"/>
                </a:solidFill>
                <a:latin typeface="Sparkasse Medium" panose="020B0603080202020204" pitchFamily="34" charset="77"/>
              </a:rPr>
            </a:br>
            <a:r>
              <a:rPr lang="de-DE" i="0" dirty="0" err="1">
                <a:solidFill>
                  <a:schemeClr val="tx1"/>
                </a:solidFill>
                <a:latin typeface="Sparkasse Medium" panose="020B0603080202020204" pitchFamily="34" charset="77"/>
              </a:rPr>
              <a:t>sit</a:t>
            </a:r>
            <a:r>
              <a:rPr lang="de-DE" i="0" dirty="0">
                <a:solidFill>
                  <a:schemeClr val="tx1"/>
                </a:solidFill>
                <a:latin typeface="Sparkasse Medium" panose="020B0603080202020204" pitchFamily="34" charset="77"/>
              </a:rPr>
              <a:t> </a:t>
            </a:r>
            <a:r>
              <a:rPr lang="de-DE" i="0" dirty="0" err="1">
                <a:solidFill>
                  <a:schemeClr val="tx1"/>
                </a:solidFill>
                <a:latin typeface="Sparkasse Medium" panose="020B0603080202020204" pitchFamily="34" charset="77"/>
              </a:rPr>
              <a:t>amet</a:t>
            </a:r>
            <a:endParaRPr lang="de-DE" i="0" dirty="0">
              <a:solidFill>
                <a:schemeClr val="tx1"/>
              </a:solidFill>
              <a:latin typeface="Sparkasse Medium" panose="020B0603080202020204" pitchFamily="34" charset="77"/>
            </a:endParaRPr>
          </a:p>
        </p:txBody>
      </p:sp>
      <p:sp>
        <p:nvSpPr>
          <p:cNvPr id="72" name="Abgerundetes Rechteck 211">
            <a:extLst>
              <a:ext uri="{FF2B5EF4-FFF2-40B4-BE49-F238E27FC236}">
                <a16:creationId xmlns:a16="http://schemas.microsoft.com/office/drawing/2014/main" id="{95A5FAFD-6B83-5692-C791-5FE9152A4805}"/>
              </a:ext>
            </a:extLst>
          </p:cNvPr>
          <p:cNvSpPr/>
          <p:nvPr/>
        </p:nvSpPr>
        <p:spPr>
          <a:xfrm>
            <a:off x="1819748" y="5543468"/>
            <a:ext cx="2068208" cy="364933"/>
          </a:xfrm>
          <a:prstGeom prst="roundRect">
            <a:avLst>
              <a:gd name="adj" fmla="val 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1200" b="1" dirty="0" err="1"/>
              <a:t>Lorem</a:t>
            </a:r>
            <a:r>
              <a:rPr lang="de-DE" sz="1200" b="1" dirty="0"/>
              <a:t> </a:t>
            </a:r>
            <a:r>
              <a:rPr lang="de-DE" sz="1200" b="1" dirty="0" err="1"/>
              <a:t>ipsum</a:t>
            </a:r>
            <a:r>
              <a:rPr lang="de-DE" sz="1200" b="1" dirty="0"/>
              <a:t> </a:t>
            </a:r>
            <a:r>
              <a:rPr lang="de-DE" sz="1200" b="1" dirty="0" err="1"/>
              <a:t>dolor</a:t>
            </a:r>
            <a:endParaRPr lang="de-DE" sz="1200" b="1" dirty="0"/>
          </a:p>
        </p:txBody>
      </p:sp>
      <p:cxnSp>
        <p:nvCxnSpPr>
          <p:cNvPr id="73" name="Gewinkelte Verbindung 92">
            <a:extLst>
              <a:ext uri="{FF2B5EF4-FFF2-40B4-BE49-F238E27FC236}">
                <a16:creationId xmlns:a16="http://schemas.microsoft.com/office/drawing/2014/main" id="{60837912-A409-4DE4-5A7C-2F7B2EF48132}"/>
              </a:ext>
            </a:extLst>
          </p:cNvPr>
          <p:cNvCxnSpPr>
            <a:cxnSpLocks/>
          </p:cNvCxnSpPr>
          <p:nvPr/>
        </p:nvCxnSpPr>
        <p:spPr>
          <a:xfrm flipV="1">
            <a:off x="4022439" y="5795074"/>
            <a:ext cx="2691367" cy="1"/>
          </a:xfrm>
          <a:prstGeom prst="bentConnector3">
            <a:avLst>
              <a:gd name="adj1" fmla="val 50000"/>
            </a:avLst>
          </a:prstGeom>
          <a:ln>
            <a:solidFill>
              <a:schemeClr val="tx2"/>
            </a:solidFill>
            <a:prstDash val="dash"/>
            <a:tailEnd type="triangle"/>
          </a:ln>
          <a:effectLst/>
        </p:spPr>
        <p:style>
          <a:lnRef idx="2">
            <a:schemeClr val="accent1"/>
          </a:lnRef>
          <a:fillRef idx="0">
            <a:schemeClr val="accent1"/>
          </a:fillRef>
          <a:effectRef idx="1">
            <a:schemeClr val="accent1"/>
          </a:effectRef>
          <a:fontRef idx="minor">
            <a:schemeClr val="tx1"/>
          </a:fontRef>
        </p:style>
      </p:cxnSp>
      <p:cxnSp>
        <p:nvCxnSpPr>
          <p:cNvPr id="74" name="Gewinkelte Verbindung 92">
            <a:extLst>
              <a:ext uri="{FF2B5EF4-FFF2-40B4-BE49-F238E27FC236}">
                <a16:creationId xmlns:a16="http://schemas.microsoft.com/office/drawing/2014/main" id="{41C7AEE4-5ACB-D7B7-7665-2277C4C9C273}"/>
              </a:ext>
            </a:extLst>
          </p:cNvPr>
          <p:cNvCxnSpPr>
            <a:cxnSpLocks/>
          </p:cNvCxnSpPr>
          <p:nvPr/>
        </p:nvCxnSpPr>
        <p:spPr>
          <a:xfrm flipV="1">
            <a:off x="4022439" y="5678538"/>
            <a:ext cx="4568285" cy="7591"/>
          </a:xfrm>
          <a:prstGeom prst="bentConnector3">
            <a:avLst>
              <a:gd name="adj1" fmla="val 50000"/>
            </a:avLst>
          </a:prstGeom>
          <a:ln>
            <a:solidFill>
              <a:schemeClr val="tx2"/>
            </a:solidFill>
            <a:prstDash val="dash"/>
            <a:tailEnd type="triangle"/>
          </a:ln>
          <a:effectLst/>
        </p:spPr>
        <p:style>
          <a:lnRef idx="2">
            <a:schemeClr val="accent1"/>
          </a:lnRef>
          <a:fillRef idx="0">
            <a:schemeClr val="accent1"/>
          </a:fillRef>
          <a:effectRef idx="1">
            <a:schemeClr val="accent1"/>
          </a:effectRef>
          <a:fontRef idx="minor">
            <a:schemeClr val="tx1"/>
          </a:fontRef>
        </p:style>
      </p:cxnSp>
      <p:cxnSp>
        <p:nvCxnSpPr>
          <p:cNvPr id="75" name="Gewinkelte Verbindung 92">
            <a:extLst>
              <a:ext uri="{FF2B5EF4-FFF2-40B4-BE49-F238E27FC236}">
                <a16:creationId xmlns:a16="http://schemas.microsoft.com/office/drawing/2014/main" id="{E488627B-9D2F-A081-A1EA-54B9AA9429EB}"/>
              </a:ext>
            </a:extLst>
          </p:cNvPr>
          <p:cNvCxnSpPr>
            <a:cxnSpLocks/>
            <a:stCxn id="39" idx="3"/>
            <a:endCxn id="58" idx="1"/>
          </p:cNvCxnSpPr>
          <p:nvPr/>
        </p:nvCxnSpPr>
        <p:spPr>
          <a:xfrm>
            <a:off x="3887954" y="3690704"/>
            <a:ext cx="241937" cy="432516"/>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76" name="Gewinkelte Verbindung 92">
            <a:extLst>
              <a:ext uri="{FF2B5EF4-FFF2-40B4-BE49-F238E27FC236}">
                <a16:creationId xmlns:a16="http://schemas.microsoft.com/office/drawing/2014/main" id="{3B4A9530-C148-5AD2-D1A6-2CD3A097C344}"/>
              </a:ext>
            </a:extLst>
          </p:cNvPr>
          <p:cNvCxnSpPr>
            <a:cxnSpLocks/>
          </p:cNvCxnSpPr>
          <p:nvPr/>
        </p:nvCxnSpPr>
        <p:spPr>
          <a:xfrm flipV="1">
            <a:off x="4996218" y="2986141"/>
            <a:ext cx="1717588" cy="5500"/>
          </a:xfrm>
          <a:prstGeom prst="bentConnector3">
            <a:avLst>
              <a:gd name="adj1" fmla="val 50000"/>
            </a:avLst>
          </a:prstGeom>
          <a:ln>
            <a:solidFill>
              <a:schemeClr val="tx2"/>
            </a:solidFill>
            <a:tailEnd type="triangle"/>
          </a:ln>
          <a:effectLst/>
        </p:spPr>
        <p:style>
          <a:lnRef idx="2">
            <a:schemeClr val="accent1"/>
          </a:lnRef>
          <a:fillRef idx="0">
            <a:schemeClr val="accent1"/>
          </a:fillRef>
          <a:effectRef idx="1">
            <a:schemeClr val="accent1"/>
          </a:effectRef>
          <a:fontRef idx="minor">
            <a:schemeClr val="tx1"/>
          </a:fontRef>
        </p:style>
      </p:cxnSp>
      <p:sp>
        <p:nvSpPr>
          <p:cNvPr id="77" name="Gefaltete Ecke 123">
            <a:extLst>
              <a:ext uri="{FF2B5EF4-FFF2-40B4-BE49-F238E27FC236}">
                <a16:creationId xmlns:a16="http://schemas.microsoft.com/office/drawing/2014/main" id="{F8C9993A-6D98-839C-3118-32E66170ED43}"/>
              </a:ext>
            </a:extLst>
          </p:cNvPr>
          <p:cNvSpPr/>
          <p:nvPr/>
        </p:nvSpPr>
        <p:spPr>
          <a:xfrm>
            <a:off x="5291148" y="2811572"/>
            <a:ext cx="1110391" cy="373543"/>
          </a:xfrm>
          <a:prstGeom prst="foldedCorner">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900" i="0" u="none" strike="noStrike" kern="1200" cap="none" spc="0" normalizeH="0" baseline="0" noProof="0" dirty="0" err="1">
                <a:ln>
                  <a:noFill/>
                </a:ln>
                <a:solidFill>
                  <a:schemeClr val="tx1"/>
                </a:solidFill>
                <a:effectLst/>
                <a:uLnTx/>
                <a:uFillTx/>
                <a:latin typeface="Sparkasse Lt" panose="020B0500050602020204" pitchFamily="34" charset="77"/>
              </a:rPr>
              <a:t>Lorem</a:t>
            </a:r>
            <a:r>
              <a:rPr lang="de-DE" sz="900" dirty="0">
                <a:solidFill>
                  <a:schemeClr val="tx1"/>
                </a:solidFill>
                <a:latin typeface="Sparkasse Lt" panose="020B0500050602020204" pitchFamily="34" charset="77"/>
              </a:rPr>
              <a:t> </a:t>
            </a:r>
            <a:r>
              <a:rPr lang="de-DE" sz="900" dirty="0" err="1">
                <a:solidFill>
                  <a:schemeClr val="tx1"/>
                </a:solidFill>
                <a:latin typeface="Sparkasse Lt" panose="020B0500050602020204" pitchFamily="34" charset="77"/>
              </a:rPr>
              <a:t>ipsum</a:t>
            </a:r>
            <a:endParaRPr kumimoji="0" lang="de-DE" sz="900" i="0" u="none" strike="noStrike" kern="1200" cap="none" spc="0" normalizeH="0" baseline="0" noProof="0" dirty="0">
              <a:ln>
                <a:noFill/>
              </a:ln>
              <a:solidFill>
                <a:schemeClr val="tx1"/>
              </a:solidFill>
              <a:effectLst/>
              <a:uLnTx/>
              <a:uFillTx/>
              <a:latin typeface="Sparkasse Lt" panose="020B0500050602020204" pitchFamily="34" charset="77"/>
            </a:endParaRPr>
          </a:p>
        </p:txBody>
      </p:sp>
      <p:pic>
        <p:nvPicPr>
          <p:cNvPr id="78" name="Grafik 77">
            <a:extLst>
              <a:ext uri="{FF2B5EF4-FFF2-40B4-BE49-F238E27FC236}">
                <a16:creationId xmlns:a16="http://schemas.microsoft.com/office/drawing/2014/main" id="{0A3F31F1-BFDD-5EE7-1B92-B7C438E2547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31184" y="4808793"/>
            <a:ext cx="254030" cy="254030"/>
          </a:xfrm>
          <a:prstGeom prst="rect">
            <a:avLst/>
          </a:prstGeom>
        </p:spPr>
      </p:pic>
      <p:pic>
        <p:nvPicPr>
          <p:cNvPr id="79" name="Grafik 78">
            <a:extLst>
              <a:ext uri="{FF2B5EF4-FFF2-40B4-BE49-F238E27FC236}">
                <a16:creationId xmlns:a16="http://schemas.microsoft.com/office/drawing/2014/main" id="{60CC9546-8FDF-C817-2035-2527AC09DBD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741619" y="3275081"/>
            <a:ext cx="172071" cy="172071"/>
          </a:xfrm>
          <a:prstGeom prst="rect">
            <a:avLst/>
          </a:prstGeom>
        </p:spPr>
      </p:pic>
      <p:pic>
        <p:nvPicPr>
          <p:cNvPr id="80" name="Grafik 79">
            <a:extLst>
              <a:ext uri="{FF2B5EF4-FFF2-40B4-BE49-F238E27FC236}">
                <a16:creationId xmlns:a16="http://schemas.microsoft.com/office/drawing/2014/main" id="{9789B864-772C-7B61-82D2-16037236BB4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31353" y="4808793"/>
            <a:ext cx="254030" cy="254030"/>
          </a:xfrm>
          <a:prstGeom prst="rect">
            <a:avLst/>
          </a:prstGeom>
        </p:spPr>
      </p:pic>
      <p:pic>
        <p:nvPicPr>
          <p:cNvPr id="81" name="Grafik 80">
            <a:extLst>
              <a:ext uri="{FF2B5EF4-FFF2-40B4-BE49-F238E27FC236}">
                <a16:creationId xmlns:a16="http://schemas.microsoft.com/office/drawing/2014/main" id="{F316CCCF-FF9D-7C9D-396C-A3DBB0922FF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31522" y="4808793"/>
            <a:ext cx="254030" cy="254030"/>
          </a:xfrm>
          <a:prstGeom prst="rect">
            <a:avLst/>
          </a:prstGeom>
        </p:spPr>
      </p:pic>
      <p:pic>
        <p:nvPicPr>
          <p:cNvPr id="82" name="Grafik 81">
            <a:extLst>
              <a:ext uri="{FF2B5EF4-FFF2-40B4-BE49-F238E27FC236}">
                <a16:creationId xmlns:a16="http://schemas.microsoft.com/office/drawing/2014/main" id="{144895BD-D313-87E3-AC0E-401F90CD8C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62320" y="2305950"/>
            <a:ext cx="304440" cy="304440"/>
          </a:xfrm>
          <a:prstGeom prst="rect">
            <a:avLst/>
          </a:prstGeom>
        </p:spPr>
      </p:pic>
      <p:pic>
        <p:nvPicPr>
          <p:cNvPr id="83" name="Grafik 82">
            <a:extLst>
              <a:ext uri="{FF2B5EF4-FFF2-40B4-BE49-F238E27FC236}">
                <a16:creationId xmlns:a16="http://schemas.microsoft.com/office/drawing/2014/main" id="{C5B8EFB8-A967-89E6-1123-382EE88593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62320" y="3962320"/>
            <a:ext cx="304440" cy="304440"/>
          </a:xfrm>
          <a:prstGeom prst="rect">
            <a:avLst/>
          </a:prstGeom>
        </p:spPr>
      </p:pic>
      <p:pic>
        <p:nvPicPr>
          <p:cNvPr id="84" name="Grafik 83">
            <a:extLst>
              <a:ext uri="{FF2B5EF4-FFF2-40B4-BE49-F238E27FC236}">
                <a16:creationId xmlns:a16="http://schemas.microsoft.com/office/drawing/2014/main" id="{9C29EE63-B422-26EF-3DCA-8B4573AD3B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1170842" y="3444533"/>
            <a:ext cx="523116" cy="241438"/>
          </a:xfrm>
          <a:prstGeom prst="rect">
            <a:avLst/>
          </a:prstGeom>
        </p:spPr>
      </p:pic>
      <p:pic>
        <p:nvPicPr>
          <p:cNvPr id="85" name="Grafik 84">
            <a:extLst>
              <a:ext uri="{FF2B5EF4-FFF2-40B4-BE49-F238E27FC236}">
                <a16:creationId xmlns:a16="http://schemas.microsoft.com/office/drawing/2014/main" id="{876132FB-2C2E-FC1C-6183-61324D46A7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51440" y="2838914"/>
            <a:ext cx="254030" cy="254030"/>
          </a:xfrm>
          <a:prstGeom prst="rect">
            <a:avLst/>
          </a:prstGeom>
        </p:spPr>
      </p:pic>
      <p:pic>
        <p:nvPicPr>
          <p:cNvPr id="86" name="Grafik 85">
            <a:extLst>
              <a:ext uri="{FF2B5EF4-FFF2-40B4-BE49-F238E27FC236}">
                <a16:creationId xmlns:a16="http://schemas.microsoft.com/office/drawing/2014/main" id="{194C79EC-8116-8A73-08A1-B56E8CB66C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51440" y="3267375"/>
            <a:ext cx="254030" cy="254030"/>
          </a:xfrm>
          <a:prstGeom prst="rect">
            <a:avLst/>
          </a:prstGeom>
        </p:spPr>
      </p:pic>
      <p:pic>
        <p:nvPicPr>
          <p:cNvPr id="87" name="Grafik 86">
            <a:extLst>
              <a:ext uri="{FF2B5EF4-FFF2-40B4-BE49-F238E27FC236}">
                <a16:creationId xmlns:a16="http://schemas.microsoft.com/office/drawing/2014/main" id="{C1921A2E-E5CB-A871-00E9-7D36A7EB41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51440" y="3690611"/>
            <a:ext cx="254030" cy="254030"/>
          </a:xfrm>
          <a:prstGeom prst="rect">
            <a:avLst/>
          </a:prstGeom>
        </p:spPr>
      </p:pic>
      <p:grpSp>
        <p:nvGrpSpPr>
          <p:cNvPr id="88" name="Shape 436">
            <a:extLst>
              <a:ext uri="{FF2B5EF4-FFF2-40B4-BE49-F238E27FC236}">
                <a16:creationId xmlns:a16="http://schemas.microsoft.com/office/drawing/2014/main" id="{E4611854-47E4-D35F-D888-3C57F68FE223}"/>
              </a:ext>
            </a:extLst>
          </p:cNvPr>
          <p:cNvGrpSpPr/>
          <p:nvPr/>
        </p:nvGrpSpPr>
        <p:grpSpPr>
          <a:xfrm>
            <a:off x="10681454" y="3304957"/>
            <a:ext cx="797389" cy="1129172"/>
            <a:chOff x="7316347" y="1346695"/>
            <a:chExt cx="971327" cy="1538727"/>
          </a:xfrm>
        </p:grpSpPr>
        <p:sp>
          <p:nvSpPr>
            <p:cNvPr id="89" name="Shape 437">
              <a:extLst>
                <a:ext uri="{FF2B5EF4-FFF2-40B4-BE49-F238E27FC236}">
                  <a16:creationId xmlns:a16="http://schemas.microsoft.com/office/drawing/2014/main" id="{59E25CB7-85CA-4050-2A07-E58180C93660}"/>
                </a:ext>
              </a:extLst>
            </p:cNvPr>
            <p:cNvSpPr/>
            <p:nvPr/>
          </p:nvSpPr>
          <p:spPr>
            <a:xfrm>
              <a:off x="7544332" y="1346695"/>
              <a:ext cx="743342" cy="425550"/>
            </a:xfrm>
            <a:custGeom>
              <a:avLst/>
              <a:gdLst/>
              <a:ahLst/>
              <a:cxnLst/>
              <a:rect l="0" t="0" r="0" b="0"/>
              <a:pathLst>
                <a:path w="1790" h="841" extrusionOk="0">
                  <a:moveTo>
                    <a:pt x="1" y="0"/>
                  </a:moveTo>
                  <a:lnTo>
                    <a:pt x="561" y="841"/>
                  </a:lnTo>
                  <a:lnTo>
                    <a:pt x="1789" y="841"/>
                  </a:lnTo>
                  <a:lnTo>
                    <a:pt x="122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grpSp>
          <p:nvGrpSpPr>
            <p:cNvPr id="90" name="Shape 438">
              <a:extLst>
                <a:ext uri="{FF2B5EF4-FFF2-40B4-BE49-F238E27FC236}">
                  <a16:creationId xmlns:a16="http://schemas.microsoft.com/office/drawing/2014/main" id="{5B93C7F3-E804-757E-AE46-842480FFF152}"/>
                </a:ext>
              </a:extLst>
            </p:cNvPr>
            <p:cNvGrpSpPr/>
            <p:nvPr/>
          </p:nvGrpSpPr>
          <p:grpSpPr>
            <a:xfrm>
              <a:off x="7316347" y="1346708"/>
              <a:ext cx="949004" cy="1538714"/>
              <a:chOff x="4411397" y="2623220"/>
              <a:chExt cx="949004" cy="1538714"/>
            </a:xfrm>
          </p:grpSpPr>
          <p:sp>
            <p:nvSpPr>
              <p:cNvPr id="91" name="Shape 440">
                <a:extLst>
                  <a:ext uri="{FF2B5EF4-FFF2-40B4-BE49-F238E27FC236}">
                    <a16:creationId xmlns:a16="http://schemas.microsoft.com/office/drawing/2014/main" id="{DCA594EA-B73D-80C6-C221-4663AA35EAD8}"/>
                  </a:ext>
                </a:extLst>
              </p:cNvPr>
              <p:cNvSpPr/>
              <p:nvPr/>
            </p:nvSpPr>
            <p:spPr>
              <a:xfrm>
                <a:off x="4850027" y="3029994"/>
                <a:ext cx="510374" cy="1112705"/>
              </a:xfrm>
              <a:custGeom>
                <a:avLst/>
                <a:gdLst/>
                <a:ahLst/>
                <a:cxnLst/>
                <a:rect l="0" t="0" r="0" b="0"/>
                <a:pathLst>
                  <a:path w="1229" h="2199" extrusionOk="0">
                    <a:moveTo>
                      <a:pt x="0" y="1"/>
                    </a:moveTo>
                    <a:lnTo>
                      <a:pt x="0" y="2198"/>
                    </a:lnTo>
                    <a:lnTo>
                      <a:pt x="1228" y="2198"/>
                    </a:lnTo>
                    <a:lnTo>
                      <a:pt x="1228" y="1"/>
                    </a:lnTo>
                    <a:close/>
                  </a:path>
                </a:pathLst>
              </a:custGeom>
              <a:solidFill>
                <a:srgbClr val="EFF0F2"/>
              </a:solidFill>
              <a:ln>
                <a:noFill/>
              </a:ln>
            </p:spPr>
            <p:txBody>
              <a:bodyPr spcFirstLastPara="1" wrap="square" lIns="121900" tIns="121900" rIns="121900" bIns="121900" anchor="ctr" anchorCtr="0">
                <a:noAutofit/>
              </a:bodyPr>
              <a:lstStyle/>
              <a:p>
                <a:endParaRPr sz="2400" dirty="0"/>
              </a:p>
            </p:txBody>
          </p:sp>
          <p:sp>
            <p:nvSpPr>
              <p:cNvPr id="92" name="Shape 441">
                <a:extLst>
                  <a:ext uri="{FF2B5EF4-FFF2-40B4-BE49-F238E27FC236}">
                    <a16:creationId xmlns:a16="http://schemas.microsoft.com/office/drawing/2014/main" id="{1A2B4A56-2996-F519-8F63-755AAC9E5DC7}"/>
                  </a:ext>
                </a:extLst>
              </p:cNvPr>
              <p:cNvSpPr/>
              <p:nvPr/>
            </p:nvSpPr>
            <p:spPr>
              <a:xfrm>
                <a:off x="4411397" y="2623220"/>
                <a:ext cx="461371" cy="1537749"/>
              </a:xfrm>
              <a:custGeom>
                <a:avLst/>
                <a:gdLst/>
                <a:ahLst/>
                <a:cxnLst/>
                <a:rect l="0" t="0" r="0" b="0"/>
                <a:pathLst>
                  <a:path w="1111" h="3039" extrusionOk="0">
                    <a:moveTo>
                      <a:pt x="550" y="0"/>
                    </a:moveTo>
                    <a:lnTo>
                      <a:pt x="1" y="841"/>
                    </a:lnTo>
                    <a:lnTo>
                      <a:pt x="1" y="3038"/>
                    </a:lnTo>
                    <a:lnTo>
                      <a:pt x="1110" y="3038"/>
                    </a:lnTo>
                    <a:lnTo>
                      <a:pt x="1110" y="841"/>
                    </a:lnTo>
                    <a:lnTo>
                      <a:pt x="550" y="0"/>
                    </a:lnTo>
                    <a:close/>
                  </a:path>
                </a:pathLst>
              </a:custGeom>
              <a:solidFill>
                <a:srgbClr val="CDD0D5"/>
              </a:solidFill>
              <a:ln>
                <a:noFill/>
              </a:ln>
            </p:spPr>
            <p:txBody>
              <a:bodyPr spcFirstLastPara="1" wrap="square" lIns="121900" tIns="121900" rIns="121900" bIns="121900" anchor="ctr" anchorCtr="0">
                <a:noAutofit/>
              </a:bodyPr>
              <a:lstStyle/>
              <a:p>
                <a:endParaRPr sz="2400" dirty="0"/>
              </a:p>
            </p:txBody>
          </p:sp>
          <p:sp>
            <p:nvSpPr>
              <p:cNvPr id="93" name="Shape 442">
                <a:extLst>
                  <a:ext uri="{FF2B5EF4-FFF2-40B4-BE49-F238E27FC236}">
                    <a16:creationId xmlns:a16="http://schemas.microsoft.com/office/drawing/2014/main" id="{303DDF17-B9CD-D2F4-0E96-CEB93C8D53B9}"/>
                  </a:ext>
                </a:extLst>
              </p:cNvPr>
              <p:cNvSpPr/>
              <p:nvPr/>
            </p:nvSpPr>
            <p:spPr>
              <a:xfrm>
                <a:off x="4715792" y="3713156"/>
                <a:ext cx="49418" cy="180644"/>
              </a:xfrm>
              <a:custGeom>
                <a:avLst/>
                <a:gdLst/>
                <a:ahLst/>
                <a:cxnLst/>
                <a:rect l="0" t="0" r="0" b="0"/>
                <a:pathLst>
                  <a:path w="119" h="357" extrusionOk="0">
                    <a:moveTo>
                      <a:pt x="0" y="1"/>
                    </a:moveTo>
                    <a:lnTo>
                      <a:pt x="0" y="357"/>
                    </a:lnTo>
                    <a:lnTo>
                      <a:pt x="119" y="357"/>
                    </a:lnTo>
                    <a:lnTo>
                      <a:pt x="119" y="1"/>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4" name="Shape 443">
                <a:extLst>
                  <a:ext uri="{FF2B5EF4-FFF2-40B4-BE49-F238E27FC236}">
                    <a16:creationId xmlns:a16="http://schemas.microsoft.com/office/drawing/2014/main" id="{8FB4AF80-C8B3-38D6-2CFC-5175B01175B0}"/>
                  </a:ext>
                </a:extLst>
              </p:cNvPr>
              <p:cNvSpPr/>
              <p:nvPr/>
            </p:nvSpPr>
            <p:spPr>
              <a:xfrm>
                <a:off x="4608236" y="3713156"/>
                <a:ext cx="49833" cy="180644"/>
              </a:xfrm>
              <a:custGeom>
                <a:avLst/>
                <a:gdLst/>
                <a:ahLst/>
                <a:cxnLst/>
                <a:rect l="0" t="0" r="0" b="0"/>
                <a:pathLst>
                  <a:path w="120" h="357" extrusionOk="0">
                    <a:moveTo>
                      <a:pt x="1" y="1"/>
                    </a:moveTo>
                    <a:lnTo>
                      <a:pt x="1" y="357"/>
                    </a:lnTo>
                    <a:lnTo>
                      <a:pt x="119" y="357"/>
                    </a:lnTo>
                    <a:lnTo>
                      <a:pt x="119" y="1"/>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5" name="Shape 444">
                <a:extLst>
                  <a:ext uri="{FF2B5EF4-FFF2-40B4-BE49-F238E27FC236}">
                    <a16:creationId xmlns:a16="http://schemas.microsoft.com/office/drawing/2014/main" id="{CF879CCA-445A-1FD4-56F0-08AE97953B80}"/>
                  </a:ext>
                </a:extLst>
              </p:cNvPr>
              <p:cNvSpPr/>
              <p:nvPr/>
            </p:nvSpPr>
            <p:spPr>
              <a:xfrm>
                <a:off x="4500655" y="3719231"/>
                <a:ext cx="49833" cy="180644"/>
              </a:xfrm>
              <a:custGeom>
                <a:avLst/>
                <a:gdLst/>
                <a:ahLst/>
                <a:cxnLst/>
                <a:rect l="0" t="0" r="0" b="0"/>
                <a:pathLst>
                  <a:path w="120" h="357" extrusionOk="0">
                    <a:moveTo>
                      <a:pt x="1" y="1"/>
                    </a:moveTo>
                    <a:lnTo>
                      <a:pt x="1" y="357"/>
                    </a:lnTo>
                    <a:lnTo>
                      <a:pt x="119" y="357"/>
                    </a:lnTo>
                    <a:lnTo>
                      <a:pt x="119" y="1"/>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6" name="Shape 445">
                <a:extLst>
                  <a:ext uri="{FF2B5EF4-FFF2-40B4-BE49-F238E27FC236}">
                    <a16:creationId xmlns:a16="http://schemas.microsoft.com/office/drawing/2014/main" id="{C303E378-F861-4712-156E-EE2440726DD0}"/>
                  </a:ext>
                </a:extLst>
              </p:cNvPr>
              <p:cNvSpPr/>
              <p:nvPr/>
            </p:nvSpPr>
            <p:spPr>
              <a:xfrm>
                <a:off x="4715792" y="3446491"/>
                <a:ext cx="49418" cy="180138"/>
              </a:xfrm>
              <a:custGeom>
                <a:avLst/>
                <a:gdLst/>
                <a:ahLst/>
                <a:cxnLst/>
                <a:rect l="0" t="0" r="0" b="0"/>
                <a:pathLst>
                  <a:path w="119" h="356" extrusionOk="0">
                    <a:moveTo>
                      <a:pt x="0" y="0"/>
                    </a:moveTo>
                    <a:lnTo>
                      <a:pt x="0"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7" name="Shape 446">
                <a:extLst>
                  <a:ext uri="{FF2B5EF4-FFF2-40B4-BE49-F238E27FC236}">
                    <a16:creationId xmlns:a16="http://schemas.microsoft.com/office/drawing/2014/main" id="{7AC9E92F-8E11-C89A-93F6-D6883D1E5E95}"/>
                  </a:ext>
                </a:extLst>
              </p:cNvPr>
              <p:cNvSpPr/>
              <p:nvPr/>
            </p:nvSpPr>
            <p:spPr>
              <a:xfrm>
                <a:off x="4608236" y="3446491"/>
                <a:ext cx="49833" cy="180138"/>
              </a:xfrm>
              <a:custGeom>
                <a:avLst/>
                <a:gdLst/>
                <a:ahLst/>
                <a:cxnLst/>
                <a:rect l="0" t="0" r="0" b="0"/>
                <a:pathLst>
                  <a:path w="120" h="356" extrusionOk="0">
                    <a:moveTo>
                      <a:pt x="1" y="0"/>
                    </a:moveTo>
                    <a:lnTo>
                      <a:pt x="1"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8" name="Shape 447">
                <a:extLst>
                  <a:ext uri="{FF2B5EF4-FFF2-40B4-BE49-F238E27FC236}">
                    <a16:creationId xmlns:a16="http://schemas.microsoft.com/office/drawing/2014/main" id="{88D391C7-D3CC-0932-C32E-80F0D5EBB878}"/>
                  </a:ext>
                </a:extLst>
              </p:cNvPr>
              <p:cNvSpPr/>
              <p:nvPr/>
            </p:nvSpPr>
            <p:spPr>
              <a:xfrm>
                <a:off x="4500680" y="3446491"/>
                <a:ext cx="49833" cy="180138"/>
              </a:xfrm>
              <a:custGeom>
                <a:avLst/>
                <a:gdLst/>
                <a:ahLst/>
                <a:cxnLst/>
                <a:rect l="0" t="0" r="0" b="0"/>
                <a:pathLst>
                  <a:path w="120" h="356" extrusionOk="0">
                    <a:moveTo>
                      <a:pt x="1" y="0"/>
                    </a:moveTo>
                    <a:lnTo>
                      <a:pt x="1"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99" name="Shape 448">
                <a:extLst>
                  <a:ext uri="{FF2B5EF4-FFF2-40B4-BE49-F238E27FC236}">
                    <a16:creationId xmlns:a16="http://schemas.microsoft.com/office/drawing/2014/main" id="{2EC73BB4-CD4E-F52E-E801-7090CD89EC5A}"/>
                  </a:ext>
                </a:extLst>
              </p:cNvPr>
              <p:cNvSpPr/>
              <p:nvPr/>
            </p:nvSpPr>
            <p:spPr>
              <a:xfrm>
                <a:off x="4715792" y="3173754"/>
                <a:ext cx="49418" cy="180138"/>
              </a:xfrm>
              <a:custGeom>
                <a:avLst/>
                <a:gdLst/>
                <a:ahLst/>
                <a:cxnLst/>
                <a:rect l="0" t="0" r="0" b="0"/>
                <a:pathLst>
                  <a:path w="119" h="356" extrusionOk="0">
                    <a:moveTo>
                      <a:pt x="0" y="0"/>
                    </a:moveTo>
                    <a:lnTo>
                      <a:pt x="0"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100" name="Shape 449">
                <a:extLst>
                  <a:ext uri="{FF2B5EF4-FFF2-40B4-BE49-F238E27FC236}">
                    <a16:creationId xmlns:a16="http://schemas.microsoft.com/office/drawing/2014/main" id="{118FA869-A37C-5702-BAF7-02A7C716B60B}"/>
                  </a:ext>
                </a:extLst>
              </p:cNvPr>
              <p:cNvSpPr/>
              <p:nvPr/>
            </p:nvSpPr>
            <p:spPr>
              <a:xfrm>
                <a:off x="4608236" y="3173754"/>
                <a:ext cx="49833" cy="180138"/>
              </a:xfrm>
              <a:custGeom>
                <a:avLst/>
                <a:gdLst/>
                <a:ahLst/>
                <a:cxnLst/>
                <a:rect l="0" t="0" r="0" b="0"/>
                <a:pathLst>
                  <a:path w="120" h="356" extrusionOk="0">
                    <a:moveTo>
                      <a:pt x="1" y="0"/>
                    </a:moveTo>
                    <a:lnTo>
                      <a:pt x="1"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101" name="Shape 450">
                <a:extLst>
                  <a:ext uri="{FF2B5EF4-FFF2-40B4-BE49-F238E27FC236}">
                    <a16:creationId xmlns:a16="http://schemas.microsoft.com/office/drawing/2014/main" id="{BC1F9CA2-609D-8001-257D-2DA332ECA1AB}"/>
                  </a:ext>
                </a:extLst>
              </p:cNvPr>
              <p:cNvSpPr/>
              <p:nvPr/>
            </p:nvSpPr>
            <p:spPr>
              <a:xfrm>
                <a:off x="4500680" y="3173754"/>
                <a:ext cx="49833" cy="180138"/>
              </a:xfrm>
              <a:custGeom>
                <a:avLst/>
                <a:gdLst/>
                <a:ahLst/>
                <a:cxnLst/>
                <a:rect l="0" t="0" r="0" b="0"/>
                <a:pathLst>
                  <a:path w="120" h="356" extrusionOk="0">
                    <a:moveTo>
                      <a:pt x="1" y="0"/>
                    </a:moveTo>
                    <a:lnTo>
                      <a:pt x="1" y="356"/>
                    </a:lnTo>
                    <a:lnTo>
                      <a:pt x="119" y="356"/>
                    </a:lnTo>
                    <a:lnTo>
                      <a:pt x="119" y="0"/>
                    </a:lnTo>
                    <a:close/>
                  </a:path>
                </a:pathLst>
              </a:custGeom>
              <a:solidFill>
                <a:srgbClr val="DFE1E5"/>
              </a:solidFill>
              <a:ln>
                <a:noFill/>
              </a:ln>
            </p:spPr>
            <p:txBody>
              <a:bodyPr spcFirstLastPara="1" wrap="square" lIns="121900" tIns="121900" rIns="121900" bIns="121900" anchor="ctr" anchorCtr="0">
                <a:noAutofit/>
              </a:bodyPr>
              <a:lstStyle/>
              <a:p>
                <a:endParaRPr sz="2400" dirty="0"/>
              </a:p>
            </p:txBody>
          </p:sp>
          <p:sp>
            <p:nvSpPr>
              <p:cNvPr id="102" name="Shape 451">
                <a:extLst>
                  <a:ext uri="{FF2B5EF4-FFF2-40B4-BE49-F238E27FC236}">
                    <a16:creationId xmlns:a16="http://schemas.microsoft.com/office/drawing/2014/main" id="{0DA6A5EC-91C4-EB10-F56D-17B48047157C}"/>
                  </a:ext>
                </a:extLst>
              </p:cNvPr>
              <p:cNvSpPr/>
              <p:nvPr/>
            </p:nvSpPr>
            <p:spPr>
              <a:xfrm>
                <a:off x="5221179" y="3713156"/>
                <a:ext cx="45265" cy="180644"/>
              </a:xfrm>
              <a:custGeom>
                <a:avLst/>
                <a:gdLst/>
                <a:ahLst/>
                <a:cxnLst/>
                <a:rect l="0" t="0" r="0" b="0"/>
                <a:pathLst>
                  <a:path w="109" h="357" extrusionOk="0">
                    <a:moveTo>
                      <a:pt x="1" y="1"/>
                    </a:moveTo>
                    <a:lnTo>
                      <a:pt x="1" y="357"/>
                    </a:lnTo>
                    <a:lnTo>
                      <a:pt x="108" y="357"/>
                    </a:lnTo>
                    <a:lnTo>
                      <a:pt x="108"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3" name="Shape 452">
                <a:extLst>
                  <a:ext uri="{FF2B5EF4-FFF2-40B4-BE49-F238E27FC236}">
                    <a16:creationId xmlns:a16="http://schemas.microsoft.com/office/drawing/2014/main" id="{BA0C0B35-46DE-B102-F113-FA3FA3CC0A76}"/>
                  </a:ext>
                </a:extLst>
              </p:cNvPr>
              <p:cNvSpPr/>
              <p:nvPr/>
            </p:nvSpPr>
            <p:spPr>
              <a:xfrm>
                <a:off x="5113623" y="3713156"/>
                <a:ext cx="45265" cy="180644"/>
              </a:xfrm>
              <a:custGeom>
                <a:avLst/>
                <a:gdLst/>
                <a:ahLst/>
                <a:cxnLst/>
                <a:rect l="0" t="0" r="0" b="0"/>
                <a:pathLst>
                  <a:path w="109" h="357" extrusionOk="0">
                    <a:moveTo>
                      <a:pt x="1" y="1"/>
                    </a:moveTo>
                    <a:lnTo>
                      <a:pt x="1" y="357"/>
                    </a:lnTo>
                    <a:lnTo>
                      <a:pt x="109" y="357"/>
                    </a:lnTo>
                    <a:lnTo>
                      <a:pt x="109"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4" name="Shape 453">
                <a:extLst>
                  <a:ext uri="{FF2B5EF4-FFF2-40B4-BE49-F238E27FC236}">
                    <a16:creationId xmlns:a16="http://schemas.microsoft.com/office/drawing/2014/main" id="{65FC6DF1-688D-D3FD-D97D-32665C45B02A}"/>
                  </a:ext>
                </a:extLst>
              </p:cNvPr>
              <p:cNvSpPr/>
              <p:nvPr/>
            </p:nvSpPr>
            <p:spPr>
              <a:xfrm>
                <a:off x="5006483" y="3713156"/>
                <a:ext cx="45265" cy="180644"/>
              </a:xfrm>
              <a:custGeom>
                <a:avLst/>
                <a:gdLst/>
                <a:ahLst/>
                <a:cxnLst/>
                <a:rect l="0" t="0" r="0" b="0"/>
                <a:pathLst>
                  <a:path w="109" h="357" extrusionOk="0">
                    <a:moveTo>
                      <a:pt x="0" y="1"/>
                    </a:moveTo>
                    <a:lnTo>
                      <a:pt x="0" y="357"/>
                    </a:lnTo>
                    <a:lnTo>
                      <a:pt x="108" y="357"/>
                    </a:lnTo>
                    <a:lnTo>
                      <a:pt x="108"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5" name="Shape 454">
                <a:extLst>
                  <a:ext uri="{FF2B5EF4-FFF2-40B4-BE49-F238E27FC236}">
                    <a16:creationId xmlns:a16="http://schemas.microsoft.com/office/drawing/2014/main" id="{1F873BDD-539D-295A-A97B-DCA1A007772D}"/>
                  </a:ext>
                </a:extLst>
              </p:cNvPr>
              <p:cNvSpPr/>
              <p:nvPr/>
            </p:nvSpPr>
            <p:spPr>
              <a:xfrm>
                <a:off x="5221179" y="3446491"/>
                <a:ext cx="45265" cy="180138"/>
              </a:xfrm>
              <a:custGeom>
                <a:avLst/>
                <a:gdLst/>
                <a:ahLst/>
                <a:cxnLst/>
                <a:rect l="0" t="0" r="0" b="0"/>
                <a:pathLst>
                  <a:path w="109" h="356" extrusionOk="0">
                    <a:moveTo>
                      <a:pt x="1" y="0"/>
                    </a:moveTo>
                    <a:lnTo>
                      <a:pt x="1" y="356"/>
                    </a:lnTo>
                    <a:lnTo>
                      <a:pt x="108" y="356"/>
                    </a:lnTo>
                    <a:lnTo>
                      <a:pt x="108"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6" name="Shape 455">
                <a:extLst>
                  <a:ext uri="{FF2B5EF4-FFF2-40B4-BE49-F238E27FC236}">
                    <a16:creationId xmlns:a16="http://schemas.microsoft.com/office/drawing/2014/main" id="{A9EA0B9D-2F3C-ABCA-F3AB-BC43BE3C2AF1}"/>
                  </a:ext>
                </a:extLst>
              </p:cNvPr>
              <p:cNvSpPr/>
              <p:nvPr/>
            </p:nvSpPr>
            <p:spPr>
              <a:xfrm>
                <a:off x="5113623" y="3446491"/>
                <a:ext cx="45265" cy="180138"/>
              </a:xfrm>
              <a:custGeom>
                <a:avLst/>
                <a:gdLst/>
                <a:ahLst/>
                <a:cxnLst/>
                <a:rect l="0" t="0" r="0" b="0"/>
                <a:pathLst>
                  <a:path w="109" h="356" extrusionOk="0">
                    <a:moveTo>
                      <a:pt x="1" y="0"/>
                    </a:moveTo>
                    <a:lnTo>
                      <a:pt x="1" y="356"/>
                    </a:lnTo>
                    <a:lnTo>
                      <a:pt x="109" y="356"/>
                    </a:lnTo>
                    <a:lnTo>
                      <a:pt x="109"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7" name="Shape 456">
                <a:extLst>
                  <a:ext uri="{FF2B5EF4-FFF2-40B4-BE49-F238E27FC236}">
                    <a16:creationId xmlns:a16="http://schemas.microsoft.com/office/drawing/2014/main" id="{4681ABF2-8DBC-49B6-8630-DF9E8BD9EB08}"/>
                  </a:ext>
                </a:extLst>
              </p:cNvPr>
              <p:cNvSpPr/>
              <p:nvPr/>
            </p:nvSpPr>
            <p:spPr>
              <a:xfrm>
                <a:off x="5006483" y="3446491"/>
                <a:ext cx="45265" cy="180138"/>
              </a:xfrm>
              <a:custGeom>
                <a:avLst/>
                <a:gdLst/>
                <a:ahLst/>
                <a:cxnLst/>
                <a:rect l="0" t="0" r="0" b="0"/>
                <a:pathLst>
                  <a:path w="109" h="356" extrusionOk="0">
                    <a:moveTo>
                      <a:pt x="0" y="0"/>
                    </a:moveTo>
                    <a:lnTo>
                      <a:pt x="0" y="356"/>
                    </a:lnTo>
                    <a:lnTo>
                      <a:pt x="108" y="356"/>
                    </a:lnTo>
                    <a:lnTo>
                      <a:pt x="108"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8" name="Shape 457">
                <a:extLst>
                  <a:ext uri="{FF2B5EF4-FFF2-40B4-BE49-F238E27FC236}">
                    <a16:creationId xmlns:a16="http://schemas.microsoft.com/office/drawing/2014/main" id="{60EBC8AA-04A3-BF28-9307-303C1483F3EA}"/>
                  </a:ext>
                </a:extLst>
              </p:cNvPr>
              <p:cNvSpPr/>
              <p:nvPr/>
            </p:nvSpPr>
            <p:spPr>
              <a:xfrm>
                <a:off x="5221179" y="3173754"/>
                <a:ext cx="45265" cy="180138"/>
              </a:xfrm>
              <a:custGeom>
                <a:avLst/>
                <a:gdLst/>
                <a:ahLst/>
                <a:cxnLst/>
                <a:rect l="0" t="0" r="0" b="0"/>
                <a:pathLst>
                  <a:path w="109" h="356" extrusionOk="0">
                    <a:moveTo>
                      <a:pt x="1" y="0"/>
                    </a:moveTo>
                    <a:lnTo>
                      <a:pt x="1" y="356"/>
                    </a:lnTo>
                    <a:lnTo>
                      <a:pt x="108" y="356"/>
                    </a:lnTo>
                    <a:lnTo>
                      <a:pt x="108"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09" name="Shape 458">
                <a:extLst>
                  <a:ext uri="{FF2B5EF4-FFF2-40B4-BE49-F238E27FC236}">
                    <a16:creationId xmlns:a16="http://schemas.microsoft.com/office/drawing/2014/main" id="{1071E903-E519-7D49-F20B-71BE53417454}"/>
                  </a:ext>
                </a:extLst>
              </p:cNvPr>
              <p:cNvSpPr/>
              <p:nvPr/>
            </p:nvSpPr>
            <p:spPr>
              <a:xfrm>
                <a:off x="5113623" y="3173754"/>
                <a:ext cx="45265" cy="180138"/>
              </a:xfrm>
              <a:custGeom>
                <a:avLst/>
                <a:gdLst/>
                <a:ahLst/>
                <a:cxnLst/>
                <a:rect l="0" t="0" r="0" b="0"/>
                <a:pathLst>
                  <a:path w="109" h="356" extrusionOk="0">
                    <a:moveTo>
                      <a:pt x="1" y="0"/>
                    </a:moveTo>
                    <a:lnTo>
                      <a:pt x="1" y="356"/>
                    </a:lnTo>
                    <a:lnTo>
                      <a:pt x="109" y="356"/>
                    </a:lnTo>
                    <a:lnTo>
                      <a:pt x="109"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10" name="Shape 459">
                <a:extLst>
                  <a:ext uri="{FF2B5EF4-FFF2-40B4-BE49-F238E27FC236}">
                    <a16:creationId xmlns:a16="http://schemas.microsoft.com/office/drawing/2014/main" id="{A902A5A3-2967-28C2-C38D-3D5B970F3CD9}"/>
                  </a:ext>
                </a:extLst>
              </p:cNvPr>
              <p:cNvSpPr/>
              <p:nvPr/>
            </p:nvSpPr>
            <p:spPr>
              <a:xfrm>
                <a:off x="5006483" y="3173754"/>
                <a:ext cx="45265" cy="180138"/>
              </a:xfrm>
              <a:custGeom>
                <a:avLst/>
                <a:gdLst/>
                <a:ahLst/>
                <a:cxnLst/>
                <a:rect l="0" t="0" r="0" b="0"/>
                <a:pathLst>
                  <a:path w="109" h="356" extrusionOk="0">
                    <a:moveTo>
                      <a:pt x="0" y="0"/>
                    </a:moveTo>
                    <a:lnTo>
                      <a:pt x="0" y="356"/>
                    </a:lnTo>
                    <a:lnTo>
                      <a:pt x="108" y="356"/>
                    </a:lnTo>
                    <a:lnTo>
                      <a:pt x="108" y="0"/>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11" name="Shape 460">
                <a:extLst>
                  <a:ext uri="{FF2B5EF4-FFF2-40B4-BE49-F238E27FC236}">
                    <a16:creationId xmlns:a16="http://schemas.microsoft.com/office/drawing/2014/main" id="{3BB7596E-7E0F-DD0B-F54B-ABDD338956EA}"/>
                  </a:ext>
                </a:extLst>
              </p:cNvPr>
              <p:cNvSpPr/>
              <p:nvPr/>
            </p:nvSpPr>
            <p:spPr>
              <a:xfrm>
                <a:off x="4603668" y="3958569"/>
                <a:ext cx="58554" cy="202402"/>
              </a:xfrm>
              <a:custGeom>
                <a:avLst/>
                <a:gdLst/>
                <a:ahLst/>
                <a:cxnLst/>
                <a:rect l="0" t="0" r="0" b="0"/>
                <a:pathLst>
                  <a:path w="141" h="400" extrusionOk="0">
                    <a:moveTo>
                      <a:pt x="1" y="1"/>
                    </a:moveTo>
                    <a:lnTo>
                      <a:pt x="1" y="399"/>
                    </a:lnTo>
                    <a:lnTo>
                      <a:pt x="141" y="399"/>
                    </a:lnTo>
                    <a:lnTo>
                      <a:pt x="141" y="1"/>
                    </a:lnTo>
                    <a:close/>
                  </a:path>
                </a:pathLst>
              </a:custGeom>
              <a:solidFill>
                <a:srgbClr val="959CA5"/>
              </a:solidFill>
              <a:ln>
                <a:noFill/>
              </a:ln>
            </p:spPr>
            <p:txBody>
              <a:bodyPr spcFirstLastPara="1" wrap="square" lIns="121900" tIns="121900" rIns="121900" bIns="121900" anchor="ctr" anchorCtr="0">
                <a:noAutofit/>
              </a:bodyPr>
              <a:lstStyle/>
              <a:p>
                <a:endParaRPr sz="2400" dirty="0"/>
              </a:p>
            </p:txBody>
          </p:sp>
          <p:sp>
            <p:nvSpPr>
              <p:cNvPr id="112" name="Shape 461">
                <a:extLst>
                  <a:ext uri="{FF2B5EF4-FFF2-40B4-BE49-F238E27FC236}">
                    <a16:creationId xmlns:a16="http://schemas.microsoft.com/office/drawing/2014/main" id="{D00BC359-22FE-EA0A-E855-EBA23DA0FF81}"/>
                  </a:ext>
                </a:extLst>
              </p:cNvPr>
              <p:cNvSpPr/>
              <p:nvPr/>
            </p:nvSpPr>
            <p:spPr>
              <a:xfrm>
                <a:off x="4755347" y="3738257"/>
                <a:ext cx="265155" cy="423677"/>
              </a:xfrm>
              <a:custGeom>
                <a:avLst/>
                <a:gdLst/>
                <a:ahLst/>
                <a:cxnLst/>
                <a:rect l="0" t="0" r="0" b="0"/>
                <a:pathLst>
                  <a:path w="540" h="863" extrusionOk="0">
                    <a:moveTo>
                      <a:pt x="270" y="0"/>
                    </a:moveTo>
                    <a:lnTo>
                      <a:pt x="216" y="11"/>
                    </a:lnTo>
                    <a:lnTo>
                      <a:pt x="152" y="33"/>
                    </a:lnTo>
                    <a:lnTo>
                      <a:pt x="98" y="65"/>
                    </a:lnTo>
                    <a:lnTo>
                      <a:pt x="66" y="108"/>
                    </a:lnTo>
                    <a:lnTo>
                      <a:pt x="33" y="151"/>
                    </a:lnTo>
                    <a:lnTo>
                      <a:pt x="12" y="205"/>
                    </a:lnTo>
                    <a:lnTo>
                      <a:pt x="1" y="270"/>
                    </a:lnTo>
                    <a:lnTo>
                      <a:pt x="12" y="323"/>
                    </a:lnTo>
                    <a:lnTo>
                      <a:pt x="33" y="388"/>
                    </a:lnTo>
                    <a:lnTo>
                      <a:pt x="87" y="474"/>
                    </a:lnTo>
                    <a:lnTo>
                      <a:pt x="152" y="582"/>
                    </a:lnTo>
                    <a:lnTo>
                      <a:pt x="216" y="701"/>
                    </a:lnTo>
                    <a:lnTo>
                      <a:pt x="249" y="765"/>
                    </a:lnTo>
                    <a:lnTo>
                      <a:pt x="260" y="841"/>
                    </a:lnTo>
                    <a:lnTo>
                      <a:pt x="270" y="862"/>
                    </a:lnTo>
                    <a:lnTo>
                      <a:pt x="313" y="744"/>
                    </a:lnTo>
                    <a:lnTo>
                      <a:pt x="357" y="636"/>
                    </a:lnTo>
                    <a:lnTo>
                      <a:pt x="432" y="517"/>
                    </a:lnTo>
                    <a:lnTo>
                      <a:pt x="507" y="388"/>
                    </a:lnTo>
                    <a:lnTo>
                      <a:pt x="529" y="345"/>
                    </a:lnTo>
                    <a:lnTo>
                      <a:pt x="540" y="291"/>
                    </a:lnTo>
                    <a:lnTo>
                      <a:pt x="540" y="248"/>
                    </a:lnTo>
                    <a:lnTo>
                      <a:pt x="529" y="194"/>
                    </a:lnTo>
                    <a:lnTo>
                      <a:pt x="507" y="151"/>
                    </a:lnTo>
                    <a:lnTo>
                      <a:pt x="486" y="108"/>
                    </a:lnTo>
                    <a:lnTo>
                      <a:pt x="453" y="76"/>
                    </a:lnTo>
                    <a:lnTo>
                      <a:pt x="410" y="43"/>
                    </a:lnTo>
                    <a:lnTo>
                      <a:pt x="367" y="22"/>
                    </a:lnTo>
                    <a:lnTo>
                      <a:pt x="313" y="11"/>
                    </a:lnTo>
                    <a:lnTo>
                      <a:pt x="270" y="0"/>
                    </a:lnTo>
                    <a:close/>
                  </a:path>
                </a:pathLst>
              </a:custGeom>
              <a:solidFill>
                <a:srgbClr val="DF382B"/>
              </a:solidFill>
              <a:ln>
                <a:noFill/>
              </a:ln>
            </p:spPr>
            <p:txBody>
              <a:bodyPr spcFirstLastPara="1" wrap="square" lIns="121900" tIns="121900" rIns="121900" bIns="121900" anchor="ctr" anchorCtr="0">
                <a:noAutofit/>
              </a:bodyPr>
              <a:lstStyle/>
              <a:p>
                <a:endParaRPr sz="2400" dirty="0"/>
              </a:p>
            </p:txBody>
          </p:sp>
          <p:sp>
            <p:nvSpPr>
              <p:cNvPr id="113" name="Shape 462">
                <a:extLst>
                  <a:ext uri="{FF2B5EF4-FFF2-40B4-BE49-F238E27FC236}">
                    <a16:creationId xmlns:a16="http://schemas.microsoft.com/office/drawing/2014/main" id="{6D6091D1-CC8A-4594-2832-D5BEE341DE2D}"/>
                  </a:ext>
                </a:extLst>
              </p:cNvPr>
              <p:cNvSpPr/>
              <p:nvPr/>
            </p:nvSpPr>
            <p:spPr>
              <a:xfrm>
                <a:off x="4840294" y="3817298"/>
                <a:ext cx="95750" cy="90332"/>
              </a:xfrm>
              <a:custGeom>
                <a:avLst/>
                <a:gdLst/>
                <a:ahLst/>
                <a:cxnLst/>
                <a:rect l="0" t="0" r="0" b="0"/>
                <a:pathLst>
                  <a:path w="195" h="184" extrusionOk="0">
                    <a:moveTo>
                      <a:pt x="65" y="1"/>
                    </a:moveTo>
                    <a:lnTo>
                      <a:pt x="33" y="22"/>
                    </a:lnTo>
                    <a:lnTo>
                      <a:pt x="11" y="55"/>
                    </a:lnTo>
                    <a:lnTo>
                      <a:pt x="0" y="98"/>
                    </a:lnTo>
                    <a:lnTo>
                      <a:pt x="11" y="130"/>
                    </a:lnTo>
                    <a:lnTo>
                      <a:pt x="33" y="162"/>
                    </a:lnTo>
                    <a:lnTo>
                      <a:pt x="65" y="184"/>
                    </a:lnTo>
                    <a:lnTo>
                      <a:pt x="140" y="184"/>
                    </a:lnTo>
                    <a:lnTo>
                      <a:pt x="162" y="162"/>
                    </a:lnTo>
                    <a:lnTo>
                      <a:pt x="184" y="130"/>
                    </a:lnTo>
                    <a:lnTo>
                      <a:pt x="194" y="98"/>
                    </a:lnTo>
                    <a:lnTo>
                      <a:pt x="184" y="55"/>
                    </a:lnTo>
                    <a:lnTo>
                      <a:pt x="162" y="22"/>
                    </a:lnTo>
                    <a:lnTo>
                      <a:pt x="140" y="1"/>
                    </a:lnTo>
                    <a:close/>
                  </a:path>
                </a:pathLst>
              </a:custGeom>
              <a:solidFill>
                <a:srgbClr val="90130E"/>
              </a:solidFill>
              <a:ln>
                <a:noFill/>
              </a:ln>
            </p:spPr>
            <p:txBody>
              <a:bodyPr spcFirstLastPara="1" wrap="square" lIns="121900" tIns="121900" rIns="121900" bIns="121900" anchor="ctr" anchorCtr="0">
                <a:noAutofit/>
              </a:bodyPr>
              <a:lstStyle/>
              <a:p>
                <a:endParaRPr sz="2400" dirty="0"/>
              </a:p>
            </p:txBody>
          </p:sp>
        </p:grpSp>
      </p:grpSp>
      <p:sp>
        <p:nvSpPr>
          <p:cNvPr id="4" name="Textfeld 3">
            <a:extLst>
              <a:ext uri="{FF2B5EF4-FFF2-40B4-BE49-F238E27FC236}">
                <a16:creationId xmlns:a16="http://schemas.microsoft.com/office/drawing/2014/main" id="{83E981B7-7626-149F-5A12-2018AD8A5830}"/>
              </a:ext>
            </a:extLst>
          </p:cNvPr>
          <p:cNvSpPr txBox="1"/>
          <p:nvPr/>
        </p:nvSpPr>
        <p:spPr>
          <a:xfrm>
            <a:off x="1205058" y="3753289"/>
            <a:ext cx="492798" cy="184462"/>
          </a:xfrm>
          <a:prstGeom prst="rect">
            <a:avLst/>
          </a:prstGeom>
          <a:noFill/>
        </p:spPr>
        <p:txBody>
          <a:bodyPr wrap="square" lIns="0" tIns="0" rIns="0" bIns="46800" rtlCol="0">
            <a:noAutofit/>
          </a:bodyPr>
          <a:lstStyle>
            <a:defPPr>
              <a:defRPr lang="de-DE"/>
            </a:defPPr>
            <a:lvl1pPr>
              <a:defRPr sz="1200" i="1">
                <a:solidFill>
                  <a:schemeClr val="accent2"/>
                </a:solidFill>
              </a:defRPr>
            </a:lvl1pPr>
          </a:lstStyle>
          <a:p>
            <a:r>
              <a:rPr lang="de-DE" i="0" dirty="0" err="1">
                <a:solidFill>
                  <a:schemeClr val="tx1"/>
                </a:solidFill>
                <a:latin typeface="Sparkasse Medium" panose="020B0603080202020204" pitchFamily="34" charset="77"/>
              </a:rPr>
              <a:t>Lorem</a:t>
            </a:r>
            <a:endParaRPr lang="de-DE" i="0" dirty="0">
              <a:solidFill>
                <a:schemeClr val="tx1"/>
              </a:solidFill>
              <a:latin typeface="Sparkasse Medium" panose="020B0603080202020204" pitchFamily="34" charset="77"/>
            </a:endParaRPr>
          </a:p>
        </p:txBody>
      </p:sp>
      <p:sp>
        <p:nvSpPr>
          <p:cNvPr id="12" name="Textplatzhalter 11">
            <a:extLst>
              <a:ext uri="{FF2B5EF4-FFF2-40B4-BE49-F238E27FC236}">
                <a16:creationId xmlns:a16="http://schemas.microsoft.com/office/drawing/2014/main" id="{468DAB7C-FB6A-603B-F9E9-F1878E9D47FB}"/>
              </a:ext>
            </a:extLst>
          </p:cNvPr>
          <p:cNvSpPr>
            <a:spLocks noGrp="1"/>
          </p:cNvSpPr>
          <p:nvPr>
            <p:ph type="body" idx="13"/>
          </p:nvPr>
        </p:nvSpPr>
        <p:spPr/>
        <p:txBody>
          <a:bodyPr/>
          <a:lstStyle/>
          <a:p>
            <a:endParaRPr lang="de-DE" dirty="0"/>
          </a:p>
        </p:txBody>
      </p:sp>
      <p:sp>
        <p:nvSpPr>
          <p:cNvPr id="14" name="Titel 13">
            <a:extLst>
              <a:ext uri="{FF2B5EF4-FFF2-40B4-BE49-F238E27FC236}">
                <a16:creationId xmlns:a16="http://schemas.microsoft.com/office/drawing/2014/main" id="{3C1A026C-1C22-5663-B924-618AF1CF8BF2}"/>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76392369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uppieren 17">
            <a:extLst>
              <a:ext uri="{FF2B5EF4-FFF2-40B4-BE49-F238E27FC236}">
                <a16:creationId xmlns:a16="http://schemas.microsoft.com/office/drawing/2014/main" id="{24A7E98A-9ABB-99B6-76D8-44FC98F5551B}"/>
              </a:ext>
            </a:extLst>
          </p:cNvPr>
          <p:cNvGrpSpPr/>
          <p:nvPr/>
        </p:nvGrpSpPr>
        <p:grpSpPr>
          <a:xfrm>
            <a:off x="5030342" y="1621794"/>
            <a:ext cx="6468365" cy="4515861"/>
            <a:chOff x="5030342" y="1621794"/>
            <a:chExt cx="6468365" cy="4515861"/>
          </a:xfrm>
        </p:grpSpPr>
        <p:sp>
          <p:nvSpPr>
            <p:cNvPr id="9" name="Oval 8">
              <a:extLst>
                <a:ext uri="{FF2B5EF4-FFF2-40B4-BE49-F238E27FC236}">
                  <a16:creationId xmlns:a16="http://schemas.microsoft.com/office/drawing/2014/main" id="{6FA917F0-2986-7959-B1C7-FFCBF599D12C}"/>
                </a:ext>
              </a:extLst>
            </p:cNvPr>
            <p:cNvSpPr/>
            <p:nvPr/>
          </p:nvSpPr>
          <p:spPr>
            <a:xfrm>
              <a:off x="5030342" y="1621794"/>
              <a:ext cx="4515502" cy="451586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Oval 9">
              <a:extLst>
                <a:ext uri="{FF2B5EF4-FFF2-40B4-BE49-F238E27FC236}">
                  <a16:creationId xmlns:a16="http://schemas.microsoft.com/office/drawing/2014/main" id="{E82A278C-325A-F692-31EB-770B0CFA1297}"/>
                </a:ext>
              </a:extLst>
            </p:cNvPr>
            <p:cNvSpPr/>
            <p:nvPr/>
          </p:nvSpPr>
          <p:spPr>
            <a:xfrm>
              <a:off x="6983205" y="1621794"/>
              <a:ext cx="4515502" cy="451586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Oval 6">
              <a:extLst>
                <a:ext uri="{FF2B5EF4-FFF2-40B4-BE49-F238E27FC236}">
                  <a16:creationId xmlns:a16="http://schemas.microsoft.com/office/drawing/2014/main" id="{D9493A44-BF8C-ED10-CBA0-41C1CFCB4E9B}"/>
                </a:ext>
              </a:extLst>
            </p:cNvPr>
            <p:cNvSpPr/>
            <p:nvPr/>
          </p:nvSpPr>
          <p:spPr>
            <a:xfrm>
              <a:off x="5030342" y="1621794"/>
              <a:ext cx="4515502" cy="4515861"/>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Oval 7">
              <a:extLst>
                <a:ext uri="{FF2B5EF4-FFF2-40B4-BE49-F238E27FC236}">
                  <a16:creationId xmlns:a16="http://schemas.microsoft.com/office/drawing/2014/main" id="{04E9370D-E309-6AB2-B80B-96E44DEE4F53}"/>
                </a:ext>
              </a:extLst>
            </p:cNvPr>
            <p:cNvSpPr/>
            <p:nvPr/>
          </p:nvSpPr>
          <p:spPr>
            <a:xfrm>
              <a:off x="6983205" y="1621794"/>
              <a:ext cx="4515502" cy="4515861"/>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61</a:t>
            </a:fld>
            <a:endParaRPr lang="de-DE"/>
          </a:p>
        </p:txBody>
      </p:sp>
      <p:sp>
        <p:nvSpPr>
          <p:cNvPr id="2" name="Textplatzhalter 1">
            <a:extLst>
              <a:ext uri="{FF2B5EF4-FFF2-40B4-BE49-F238E27FC236}">
                <a16:creationId xmlns:a16="http://schemas.microsoft.com/office/drawing/2014/main" id="{4F79B6C6-0F62-F576-C5E4-325600E8E8B5}"/>
              </a:ext>
            </a:extLst>
          </p:cNvPr>
          <p:cNvSpPr>
            <a:spLocks noGrp="1"/>
          </p:cNvSpPr>
          <p:nvPr>
            <p:ph type="body" idx="14"/>
          </p:nvPr>
        </p:nvSpPr>
        <p:spPr/>
        <p:txBody>
          <a:bodyPr/>
          <a:lstStyle/>
          <a:p>
            <a:endParaRPr lang="de-DE" dirty="0"/>
          </a:p>
        </p:txBody>
      </p:sp>
      <p:sp>
        <p:nvSpPr>
          <p:cNvPr id="4" name="Textplatzhalter 3">
            <a:extLst>
              <a:ext uri="{FF2B5EF4-FFF2-40B4-BE49-F238E27FC236}">
                <a16:creationId xmlns:a16="http://schemas.microsoft.com/office/drawing/2014/main" id="{F5E10B6D-814E-6A8E-BF8E-DCE2D8DF51BA}"/>
              </a:ext>
            </a:extLst>
          </p:cNvPr>
          <p:cNvSpPr>
            <a:spLocks noGrp="1"/>
          </p:cNvSpPr>
          <p:nvPr>
            <p:ph type="body" idx="17"/>
          </p:nvPr>
        </p:nvSpPr>
        <p:spPr/>
        <p:txBody>
          <a:bodyPr/>
          <a:lstStyle/>
          <a:p>
            <a:endParaRPr lang="de-DE"/>
          </a:p>
        </p:txBody>
      </p:sp>
      <p:sp>
        <p:nvSpPr>
          <p:cNvPr id="12" name="Textfeld 11">
            <a:extLst>
              <a:ext uri="{FF2B5EF4-FFF2-40B4-BE49-F238E27FC236}">
                <a16:creationId xmlns:a16="http://schemas.microsoft.com/office/drawing/2014/main" id="{A043903C-2125-94FC-5D28-E56D1ABF5A5B}"/>
              </a:ext>
            </a:extLst>
          </p:cNvPr>
          <p:cNvSpPr txBox="1"/>
          <p:nvPr/>
        </p:nvSpPr>
        <p:spPr>
          <a:xfrm>
            <a:off x="7268937" y="3467600"/>
            <a:ext cx="1991348" cy="861774"/>
          </a:xfrm>
          <a:prstGeom prst="rect">
            <a:avLst/>
          </a:prstGeom>
          <a:noFill/>
        </p:spPr>
        <p:txBody>
          <a:bodyPr wrap="square" lIns="0" tIns="0" rIns="0" bIns="0" rtlCol="0" anchor="ctr">
            <a:spAutoFit/>
          </a:bodyPr>
          <a:lstStyle/>
          <a:p>
            <a:pPr algn="ctr"/>
            <a:r>
              <a:rPr lang="fr-FR" sz="1400" dirty="0" err="1">
                <a:solidFill>
                  <a:schemeClr val="bg1"/>
                </a:solidFill>
                <a:latin typeface="Sparkasse Medium" panose="020B0603080202020204" pitchFamily="34" charset="0"/>
              </a:rPr>
              <a:t>Schnittmenge</a:t>
            </a:r>
            <a:endParaRPr lang="fr-FR" sz="1400" dirty="0">
              <a:solidFill>
                <a:schemeClr val="bg1"/>
              </a:solidFill>
              <a:latin typeface="Sparkasse Medium" panose="020B0603080202020204" pitchFamily="34" charset="0"/>
            </a:endParaRPr>
          </a:p>
          <a:p>
            <a:pPr algn="ct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a:t>
            </a:r>
            <a:r>
              <a:rPr lang="fr-FR" sz="1400" dirty="0" err="1">
                <a:solidFill>
                  <a:schemeClr val="bg1"/>
                </a:solidFill>
              </a:rPr>
              <a:t>Maecenas</a:t>
            </a:r>
            <a:r>
              <a:rPr lang="fr-FR" sz="1400" dirty="0">
                <a:solidFill>
                  <a:schemeClr val="bg1"/>
                </a:solidFill>
              </a:rPr>
              <a:t> </a:t>
            </a:r>
            <a:r>
              <a:rPr lang="fr-FR" sz="1400" dirty="0" err="1">
                <a:solidFill>
                  <a:schemeClr val="bg1"/>
                </a:solidFill>
              </a:rPr>
              <a:t>tempustellus</a:t>
            </a:r>
            <a:r>
              <a:rPr lang="fr-FR" sz="1400" dirty="0">
                <a:solidFill>
                  <a:schemeClr val="bg1"/>
                </a:solidFill>
              </a:rPr>
              <a:t> </a:t>
            </a:r>
            <a:r>
              <a:rPr lang="fr-FR" sz="1400" dirty="0" err="1">
                <a:solidFill>
                  <a:schemeClr val="bg1"/>
                </a:solidFill>
              </a:rPr>
              <a:t>egedim</a:t>
            </a:r>
            <a:endParaRPr lang="de-DE" sz="1400" dirty="0">
              <a:solidFill>
                <a:schemeClr val="bg1"/>
              </a:solidFill>
            </a:endParaRPr>
          </a:p>
        </p:txBody>
      </p:sp>
      <p:sp>
        <p:nvSpPr>
          <p:cNvPr id="13" name="Textfeld 12">
            <a:extLst>
              <a:ext uri="{FF2B5EF4-FFF2-40B4-BE49-F238E27FC236}">
                <a16:creationId xmlns:a16="http://schemas.microsoft.com/office/drawing/2014/main" id="{E91BA7F8-19E4-823C-E7A4-0BDAEF5565DD}"/>
              </a:ext>
            </a:extLst>
          </p:cNvPr>
          <p:cNvSpPr txBox="1"/>
          <p:nvPr/>
        </p:nvSpPr>
        <p:spPr>
          <a:xfrm>
            <a:off x="5156059" y="3467600"/>
            <a:ext cx="1749747" cy="861774"/>
          </a:xfrm>
          <a:prstGeom prst="rect">
            <a:avLst/>
          </a:prstGeom>
          <a:noFill/>
        </p:spPr>
        <p:txBody>
          <a:bodyPr wrap="square" lIns="0" tIns="0" rIns="0" bIns="0" rtlCol="0" anchor="ctr">
            <a:spAutoFit/>
          </a:bodyPr>
          <a:lstStyle/>
          <a:p>
            <a:pPr algn="ctr"/>
            <a:r>
              <a:rPr lang="fr-FR" sz="1400" dirty="0">
                <a:solidFill>
                  <a:schemeClr val="bg1"/>
                </a:solidFill>
                <a:latin typeface="Sparkasse Medium" panose="020B0603080202020204" pitchFamily="34" charset="0"/>
              </a:rPr>
              <a:t>Thema 01</a:t>
            </a:r>
          </a:p>
          <a:p>
            <a:pPr algn="ct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a:t>
            </a:r>
            <a:r>
              <a:rPr lang="fr-FR" sz="1400" dirty="0" err="1">
                <a:solidFill>
                  <a:schemeClr val="bg1"/>
                </a:solidFill>
              </a:rPr>
              <a:t>Maecenas</a:t>
            </a:r>
            <a:r>
              <a:rPr lang="fr-FR" sz="1400" dirty="0">
                <a:solidFill>
                  <a:schemeClr val="bg1"/>
                </a:solidFill>
              </a:rPr>
              <a:t> </a:t>
            </a:r>
            <a:r>
              <a:rPr lang="fr-FR" sz="1400" dirty="0" err="1">
                <a:solidFill>
                  <a:schemeClr val="bg1"/>
                </a:solidFill>
              </a:rPr>
              <a:t>tempus</a:t>
            </a:r>
            <a:endParaRPr lang="de-DE" sz="1400" dirty="0">
              <a:solidFill>
                <a:schemeClr val="bg1"/>
              </a:solidFill>
            </a:endParaRPr>
          </a:p>
        </p:txBody>
      </p:sp>
      <p:sp>
        <p:nvSpPr>
          <p:cNvPr id="14" name="Textfeld 13">
            <a:extLst>
              <a:ext uri="{FF2B5EF4-FFF2-40B4-BE49-F238E27FC236}">
                <a16:creationId xmlns:a16="http://schemas.microsoft.com/office/drawing/2014/main" id="{8E311503-CB71-5AEC-C8B5-FC9ED0EE740B}"/>
              </a:ext>
            </a:extLst>
          </p:cNvPr>
          <p:cNvSpPr txBox="1"/>
          <p:nvPr/>
        </p:nvSpPr>
        <p:spPr>
          <a:xfrm>
            <a:off x="9606947" y="3467600"/>
            <a:ext cx="1749747" cy="861774"/>
          </a:xfrm>
          <a:prstGeom prst="rect">
            <a:avLst/>
          </a:prstGeom>
          <a:noFill/>
        </p:spPr>
        <p:txBody>
          <a:bodyPr wrap="square" lIns="0" tIns="0" rIns="0" bIns="0" rtlCol="0" anchor="ctr">
            <a:spAutoFit/>
          </a:bodyPr>
          <a:lstStyle/>
          <a:p>
            <a:pPr algn="ctr"/>
            <a:r>
              <a:rPr lang="fr-FR" sz="1400" dirty="0">
                <a:solidFill>
                  <a:schemeClr val="bg1"/>
                </a:solidFill>
                <a:latin typeface="Sparkasse Medium" panose="020B0603080202020204" pitchFamily="34" charset="0"/>
              </a:rPr>
              <a:t>Thema 02</a:t>
            </a:r>
          </a:p>
          <a:p>
            <a:pPr algn="ct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a:t>
            </a:r>
            <a:r>
              <a:rPr lang="fr-FR" sz="1400" dirty="0" err="1">
                <a:solidFill>
                  <a:schemeClr val="bg1"/>
                </a:solidFill>
              </a:rPr>
              <a:t>Maecenas</a:t>
            </a:r>
            <a:r>
              <a:rPr lang="fr-FR" sz="1400" dirty="0">
                <a:solidFill>
                  <a:schemeClr val="bg1"/>
                </a:solidFill>
              </a:rPr>
              <a:t> </a:t>
            </a:r>
            <a:r>
              <a:rPr lang="fr-FR" sz="1400" dirty="0" err="1">
                <a:solidFill>
                  <a:schemeClr val="bg1"/>
                </a:solidFill>
              </a:rPr>
              <a:t>tempus</a:t>
            </a:r>
            <a:endParaRPr lang="de-DE" sz="1400" dirty="0">
              <a:solidFill>
                <a:schemeClr val="bg1"/>
              </a:solidFill>
            </a:endParaRPr>
          </a:p>
        </p:txBody>
      </p:sp>
      <p:sp>
        <p:nvSpPr>
          <p:cNvPr id="16" name="Textfeld 15">
            <a:extLst>
              <a:ext uri="{FF2B5EF4-FFF2-40B4-BE49-F238E27FC236}">
                <a16:creationId xmlns:a16="http://schemas.microsoft.com/office/drawing/2014/main" id="{9C7C031F-8593-36B8-7D5A-C5A6F03E7338}"/>
              </a:ext>
            </a:extLst>
          </p:cNvPr>
          <p:cNvSpPr txBox="1"/>
          <p:nvPr/>
        </p:nvSpPr>
        <p:spPr>
          <a:xfrm>
            <a:off x="1152299" y="1620838"/>
            <a:ext cx="3376839" cy="2523768"/>
          </a:xfrm>
          <a:prstGeom prst="rect">
            <a:avLst/>
          </a:prstGeom>
          <a:noFill/>
        </p:spPr>
        <p:txBody>
          <a:bodyPr wrap="square" lIns="0" tIns="0" rIns="0" bIns="0" rtlCol="0" anchor="t">
            <a:spAutoFit/>
          </a:bodyPr>
          <a:lstStyle/>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p>
          <a:p>
            <a:endParaRPr lang="fr-FR" sz="1400" dirty="0"/>
          </a:p>
          <a:p>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000" dirty="0"/>
          </a:p>
          <a:p>
            <a:r>
              <a:rPr lang="fr-FR" sz="1400" dirty="0"/>
              <a:t> </a:t>
            </a:r>
            <a:br>
              <a:rPr lang="fr-FR" sz="1400" dirty="0"/>
            </a:br>
            <a:br>
              <a:rPr lang="fr-FR" sz="1400" dirty="0"/>
            </a:br>
            <a:endParaRPr lang="de-DE" sz="1000" dirty="0"/>
          </a:p>
        </p:txBody>
      </p:sp>
      <p:sp>
        <p:nvSpPr>
          <p:cNvPr id="19" name="Titel 18">
            <a:extLst>
              <a:ext uri="{FF2B5EF4-FFF2-40B4-BE49-F238E27FC236}">
                <a16:creationId xmlns:a16="http://schemas.microsoft.com/office/drawing/2014/main" id="{FD99A253-2F18-0255-C868-3F337B192D22}"/>
              </a:ext>
            </a:extLst>
          </p:cNvPr>
          <p:cNvSpPr>
            <a:spLocks noGrp="1"/>
          </p:cNvSpPr>
          <p:nvPr>
            <p:ph type="title"/>
          </p:nvPr>
        </p:nvSpPr>
        <p:spPr/>
        <p:txBody>
          <a:bodyPr/>
          <a:lstStyle/>
          <a:p>
            <a:endParaRPr lang="de-DE" dirty="0"/>
          </a:p>
        </p:txBody>
      </p:sp>
      <p:sp>
        <p:nvSpPr>
          <p:cNvPr id="21" name="Textplatzhalter 20">
            <a:extLst>
              <a:ext uri="{FF2B5EF4-FFF2-40B4-BE49-F238E27FC236}">
                <a16:creationId xmlns:a16="http://schemas.microsoft.com/office/drawing/2014/main" id="{1146ACFF-521D-5D71-BDFD-E1C39528B68D}"/>
              </a:ext>
            </a:extLst>
          </p:cNvPr>
          <p:cNvSpPr>
            <a:spLocks noGrp="1"/>
          </p:cNvSpPr>
          <p:nvPr>
            <p:ph type="body" idx="13"/>
          </p:nvPr>
        </p:nvSpPr>
        <p:spPr/>
        <p:txBody>
          <a:bodyPr/>
          <a:lstStyle/>
          <a:p>
            <a:endParaRPr lang="de-DE" dirty="0"/>
          </a:p>
        </p:txBody>
      </p:sp>
    </p:spTree>
    <p:extLst>
      <p:ext uri="{BB962C8B-B14F-4D97-AF65-F5344CB8AC3E}">
        <p14:creationId xmlns:p14="http://schemas.microsoft.com/office/powerpoint/2010/main" val="32262900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uppieren 20">
            <a:extLst>
              <a:ext uri="{FF2B5EF4-FFF2-40B4-BE49-F238E27FC236}">
                <a16:creationId xmlns:a16="http://schemas.microsoft.com/office/drawing/2014/main" id="{F123A8C8-CFFB-D959-FC12-D5E0D1AABE7F}"/>
              </a:ext>
            </a:extLst>
          </p:cNvPr>
          <p:cNvGrpSpPr/>
          <p:nvPr/>
        </p:nvGrpSpPr>
        <p:grpSpPr>
          <a:xfrm>
            <a:off x="4363181" y="1788119"/>
            <a:ext cx="3846388" cy="3685806"/>
            <a:chOff x="4363181" y="1788119"/>
            <a:chExt cx="3846388" cy="3685806"/>
          </a:xfrm>
        </p:grpSpPr>
        <p:sp>
          <p:nvSpPr>
            <p:cNvPr id="6" name="Freihandform: Form 43">
              <a:extLst>
                <a:ext uri="{FF2B5EF4-FFF2-40B4-BE49-F238E27FC236}">
                  <a16:creationId xmlns:a16="http://schemas.microsoft.com/office/drawing/2014/main" id="{FE473956-216B-8A93-F701-57EDA8BF9928}"/>
                </a:ext>
              </a:extLst>
            </p:cNvPr>
            <p:cNvSpPr/>
            <p:nvPr/>
          </p:nvSpPr>
          <p:spPr>
            <a:xfrm>
              <a:off x="4363181" y="1788119"/>
              <a:ext cx="2472496" cy="2472496"/>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6"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chemeClr val="tx2"/>
            </a:solidFill>
            <a:ln w="12731" cap="flat">
              <a:noFill/>
              <a:prstDash val="solid"/>
              <a:miter/>
            </a:ln>
          </p:spPr>
          <p:txBody>
            <a:bodyPr rtlCol="0" anchor="ctr"/>
            <a:lstStyle/>
            <a:p>
              <a:endParaRPr lang="de-DE" dirty="0"/>
            </a:p>
          </p:txBody>
        </p:sp>
        <p:sp>
          <p:nvSpPr>
            <p:cNvPr id="4" name="Freihandform: Form 42">
              <a:extLst>
                <a:ext uri="{FF2B5EF4-FFF2-40B4-BE49-F238E27FC236}">
                  <a16:creationId xmlns:a16="http://schemas.microsoft.com/office/drawing/2014/main" id="{BADFD074-74CF-2407-A40E-D3069FC2313F}"/>
                </a:ext>
              </a:extLst>
            </p:cNvPr>
            <p:cNvSpPr/>
            <p:nvPr/>
          </p:nvSpPr>
          <p:spPr>
            <a:xfrm>
              <a:off x="5737073" y="1788119"/>
              <a:ext cx="2472496" cy="2472496"/>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5"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chemeClr val="tx2"/>
            </a:solidFill>
            <a:ln w="12731" cap="flat">
              <a:noFill/>
              <a:prstDash val="solid"/>
              <a:miter/>
            </a:ln>
          </p:spPr>
          <p:txBody>
            <a:bodyPr rtlCol="0" anchor="ctr"/>
            <a:lstStyle/>
            <a:p>
              <a:endParaRPr lang="de-DE"/>
            </a:p>
          </p:txBody>
        </p:sp>
        <p:sp>
          <p:nvSpPr>
            <p:cNvPr id="7" name="Freihandform: Form 44">
              <a:extLst>
                <a:ext uri="{FF2B5EF4-FFF2-40B4-BE49-F238E27FC236}">
                  <a16:creationId xmlns:a16="http://schemas.microsoft.com/office/drawing/2014/main" id="{8B6F701F-FD07-E88D-CF27-587980DA7B77}"/>
                </a:ext>
              </a:extLst>
            </p:cNvPr>
            <p:cNvSpPr/>
            <p:nvPr/>
          </p:nvSpPr>
          <p:spPr>
            <a:xfrm>
              <a:off x="5050127" y="3001427"/>
              <a:ext cx="2472496" cy="2472498"/>
            </a:xfrm>
            <a:custGeom>
              <a:avLst/>
              <a:gdLst>
                <a:gd name="connsiteX0" fmla="*/ 0 w 2472496"/>
                <a:gd name="connsiteY0" fmla="*/ 1236248 h 2472498"/>
                <a:gd name="connsiteX1" fmla="*/ 1236248 w 2472496"/>
                <a:gd name="connsiteY1" fmla="*/ 0 h 2472498"/>
                <a:gd name="connsiteX2" fmla="*/ 2472497 w 2472496"/>
                <a:gd name="connsiteY2" fmla="*/ 1236248 h 2472498"/>
                <a:gd name="connsiteX3" fmla="*/ 1236248 w 2472496"/>
                <a:gd name="connsiteY3" fmla="*/ 2472496 h 2472498"/>
                <a:gd name="connsiteX4" fmla="*/ 0 w 2472496"/>
                <a:gd name="connsiteY4" fmla="*/ 1236248 h 24724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8">
                  <a:moveTo>
                    <a:pt x="0" y="1236248"/>
                  </a:moveTo>
                  <a:cubicBezTo>
                    <a:pt x="0" y="553125"/>
                    <a:pt x="553126" y="0"/>
                    <a:pt x="1236248" y="0"/>
                  </a:cubicBezTo>
                  <a:cubicBezTo>
                    <a:pt x="1919371" y="0"/>
                    <a:pt x="2472497" y="553125"/>
                    <a:pt x="2472497" y="1236248"/>
                  </a:cubicBezTo>
                  <a:cubicBezTo>
                    <a:pt x="2472497" y="1919371"/>
                    <a:pt x="1919371" y="2472496"/>
                    <a:pt x="1236248" y="2472496"/>
                  </a:cubicBezTo>
                  <a:cubicBezTo>
                    <a:pt x="554400" y="2473771"/>
                    <a:pt x="0" y="1919371"/>
                    <a:pt x="0" y="1236248"/>
                  </a:cubicBezTo>
                </a:path>
              </a:pathLst>
            </a:custGeom>
            <a:solidFill>
              <a:schemeClr val="tx2"/>
            </a:solidFill>
            <a:ln w="12731" cap="flat">
              <a:noFill/>
              <a:prstDash val="solid"/>
              <a:miter/>
            </a:ln>
          </p:spPr>
          <p:txBody>
            <a:bodyPr rtlCol="0" anchor="ctr"/>
            <a:lstStyle/>
            <a:p>
              <a:endParaRPr lang="de-DE"/>
            </a:p>
          </p:txBody>
        </p:sp>
        <p:sp>
          <p:nvSpPr>
            <p:cNvPr id="8" name="Freihandform: Form 45">
              <a:extLst>
                <a:ext uri="{FF2B5EF4-FFF2-40B4-BE49-F238E27FC236}">
                  <a16:creationId xmlns:a16="http://schemas.microsoft.com/office/drawing/2014/main" id="{66204CEC-64C0-88D1-44E2-5C6C4D2A25DE}"/>
                </a:ext>
              </a:extLst>
            </p:cNvPr>
            <p:cNvSpPr/>
            <p:nvPr/>
          </p:nvSpPr>
          <p:spPr>
            <a:xfrm>
              <a:off x="5753641" y="3001427"/>
              <a:ext cx="1771530" cy="1259188"/>
            </a:xfrm>
            <a:custGeom>
              <a:avLst/>
              <a:gdLst>
                <a:gd name="connsiteX0" fmla="*/ 542930 w 1771530"/>
                <a:gd name="connsiteY0" fmla="*/ 0 h 1259188"/>
                <a:gd name="connsiteX1" fmla="*/ 1770256 w 1771530"/>
                <a:gd name="connsiteY1" fmla="*/ 1110074 h 1259188"/>
                <a:gd name="connsiteX2" fmla="*/ 1771531 w 1771530"/>
                <a:gd name="connsiteY2" fmla="*/ 1129192 h 1259188"/>
                <a:gd name="connsiteX3" fmla="*/ 1710356 w 1771530"/>
                <a:gd name="connsiteY3" fmla="*/ 1162328 h 1259188"/>
                <a:gd name="connsiteX4" fmla="*/ 1229876 w 1771530"/>
                <a:gd name="connsiteY4" fmla="*/ 1259189 h 1259188"/>
                <a:gd name="connsiteX5" fmla="*/ 1274 w 1771530"/>
                <a:gd name="connsiteY5" fmla="*/ 149114 h 1259188"/>
                <a:gd name="connsiteX6" fmla="*/ 0 w 1771530"/>
                <a:gd name="connsiteY6" fmla="*/ 132546 h 1259188"/>
                <a:gd name="connsiteX7" fmla="*/ 63724 w 1771530"/>
                <a:gd name="connsiteY7" fmla="*/ 98135 h 1259188"/>
                <a:gd name="connsiteX8" fmla="*/ 542930 w 1771530"/>
                <a:gd name="connsiteY8" fmla="*/ 0 h 125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1530" h="1259188">
                  <a:moveTo>
                    <a:pt x="542930" y="0"/>
                  </a:moveTo>
                  <a:cubicBezTo>
                    <a:pt x="1181445" y="0"/>
                    <a:pt x="1706532" y="486852"/>
                    <a:pt x="1770256" y="1110074"/>
                  </a:cubicBezTo>
                  <a:lnTo>
                    <a:pt x="1771531" y="1129192"/>
                  </a:lnTo>
                  <a:lnTo>
                    <a:pt x="1710356" y="1162328"/>
                  </a:lnTo>
                  <a:cubicBezTo>
                    <a:pt x="1562516" y="1224778"/>
                    <a:pt x="1400656" y="1259189"/>
                    <a:pt x="1229876" y="1259189"/>
                  </a:cubicBezTo>
                  <a:cubicBezTo>
                    <a:pt x="590086" y="1259189"/>
                    <a:pt x="64999" y="772336"/>
                    <a:pt x="1274" y="149114"/>
                  </a:cubicBezTo>
                  <a:lnTo>
                    <a:pt x="0" y="132546"/>
                  </a:lnTo>
                  <a:lnTo>
                    <a:pt x="63724" y="98135"/>
                  </a:lnTo>
                  <a:cubicBezTo>
                    <a:pt x="210290" y="34411"/>
                    <a:pt x="372149" y="0"/>
                    <a:pt x="542930" y="0"/>
                  </a:cubicBezTo>
                </a:path>
              </a:pathLst>
            </a:custGeom>
            <a:solidFill>
              <a:schemeClr val="tx2"/>
            </a:solidFill>
            <a:ln w="19050" cap="flat">
              <a:solidFill>
                <a:srgbClr val="FFFFFF"/>
              </a:solidFill>
              <a:prstDash val="solid"/>
              <a:miter/>
            </a:ln>
          </p:spPr>
          <p:txBody>
            <a:bodyPr rtlCol="0" anchor="ctr"/>
            <a:lstStyle/>
            <a:p>
              <a:endParaRPr lang="de-DE"/>
            </a:p>
          </p:txBody>
        </p:sp>
        <p:sp>
          <p:nvSpPr>
            <p:cNvPr id="9" name="Freihandform: Form 46">
              <a:extLst>
                <a:ext uri="{FF2B5EF4-FFF2-40B4-BE49-F238E27FC236}">
                  <a16:creationId xmlns:a16="http://schemas.microsoft.com/office/drawing/2014/main" id="{070115EC-000F-8277-3135-2432B8D1FF85}"/>
                </a:ext>
              </a:extLst>
            </p:cNvPr>
            <p:cNvSpPr/>
            <p:nvPr/>
          </p:nvSpPr>
          <p:spPr>
            <a:xfrm>
              <a:off x="5737073" y="2000958"/>
              <a:ext cx="1099878" cy="2054466"/>
            </a:xfrm>
            <a:custGeom>
              <a:avLst/>
              <a:gdLst>
                <a:gd name="connsiteX0" fmla="*/ 550577 w 1099878"/>
                <a:gd name="connsiteY0" fmla="*/ 0 h 2054466"/>
                <a:gd name="connsiteX1" fmla="*/ 554400 w 1099878"/>
                <a:gd name="connsiteY1" fmla="*/ 2549 h 2054466"/>
                <a:gd name="connsiteX2" fmla="*/ 1099879 w 1099878"/>
                <a:gd name="connsiteY2" fmla="*/ 1027233 h 2054466"/>
                <a:gd name="connsiteX3" fmla="*/ 554400 w 1099878"/>
                <a:gd name="connsiteY3" fmla="*/ 2051917 h 2054466"/>
                <a:gd name="connsiteX4" fmla="*/ 550577 w 1099878"/>
                <a:gd name="connsiteY4" fmla="*/ 2054466 h 2054466"/>
                <a:gd name="connsiteX5" fmla="*/ 546753 w 1099878"/>
                <a:gd name="connsiteY5" fmla="*/ 2051917 h 2054466"/>
                <a:gd name="connsiteX6" fmla="*/ 0 w 1099878"/>
                <a:gd name="connsiteY6" fmla="*/ 1027233 h 2054466"/>
                <a:gd name="connsiteX7" fmla="*/ 545479 w 1099878"/>
                <a:gd name="connsiteY7" fmla="*/ 2549 h 2054466"/>
                <a:gd name="connsiteX8" fmla="*/ 550577 w 1099878"/>
                <a:gd name="connsiteY8" fmla="*/ 0 h 2054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878" h="2054466">
                  <a:moveTo>
                    <a:pt x="550577" y="0"/>
                  </a:moveTo>
                  <a:lnTo>
                    <a:pt x="554400" y="2549"/>
                  </a:lnTo>
                  <a:cubicBezTo>
                    <a:pt x="883217" y="224309"/>
                    <a:pt x="1099879" y="600281"/>
                    <a:pt x="1099879" y="1027233"/>
                  </a:cubicBezTo>
                  <a:cubicBezTo>
                    <a:pt x="1099879" y="1454185"/>
                    <a:pt x="883217" y="1828883"/>
                    <a:pt x="554400" y="2051917"/>
                  </a:cubicBezTo>
                  <a:lnTo>
                    <a:pt x="550577" y="2054466"/>
                  </a:lnTo>
                  <a:lnTo>
                    <a:pt x="546753" y="2051917"/>
                  </a:lnTo>
                  <a:cubicBezTo>
                    <a:pt x="216662" y="1828883"/>
                    <a:pt x="0" y="1452910"/>
                    <a:pt x="0" y="1027233"/>
                  </a:cubicBezTo>
                  <a:cubicBezTo>
                    <a:pt x="0" y="601556"/>
                    <a:pt x="216662" y="225583"/>
                    <a:pt x="545479" y="2549"/>
                  </a:cubicBezTo>
                  <a:lnTo>
                    <a:pt x="550577" y="0"/>
                  </a:lnTo>
                  <a:close/>
                </a:path>
              </a:pathLst>
            </a:custGeom>
            <a:solidFill>
              <a:schemeClr val="tx2"/>
            </a:solidFill>
            <a:ln w="19050" cap="flat">
              <a:solidFill>
                <a:srgbClr val="FFFFFF"/>
              </a:solidFill>
              <a:prstDash val="solid"/>
              <a:miter/>
            </a:ln>
          </p:spPr>
          <p:txBody>
            <a:bodyPr rtlCol="0" anchor="ctr"/>
            <a:lstStyle/>
            <a:p>
              <a:endParaRPr lang="de-DE"/>
            </a:p>
          </p:txBody>
        </p:sp>
        <p:sp>
          <p:nvSpPr>
            <p:cNvPr id="10" name="Freihandform: Form 47">
              <a:extLst>
                <a:ext uri="{FF2B5EF4-FFF2-40B4-BE49-F238E27FC236}">
                  <a16:creationId xmlns:a16="http://schemas.microsoft.com/office/drawing/2014/main" id="{2D81477B-96A7-5A89-0C03-605BCEF27F1A}"/>
                </a:ext>
              </a:extLst>
            </p:cNvPr>
            <p:cNvSpPr/>
            <p:nvPr/>
          </p:nvSpPr>
          <p:spPr>
            <a:xfrm>
              <a:off x="5050127" y="3001427"/>
              <a:ext cx="1779177" cy="1257914"/>
            </a:xfrm>
            <a:custGeom>
              <a:avLst/>
              <a:gdLst>
                <a:gd name="connsiteX0" fmla="*/ 1233699 w 1779177"/>
                <a:gd name="connsiteY0" fmla="*/ 0 h 1257914"/>
                <a:gd name="connsiteX1" fmla="*/ 1715454 w 1779177"/>
                <a:gd name="connsiteY1" fmla="*/ 96861 h 1257914"/>
                <a:gd name="connsiteX2" fmla="*/ 1779178 w 1779177"/>
                <a:gd name="connsiteY2" fmla="*/ 131272 h 1257914"/>
                <a:gd name="connsiteX3" fmla="*/ 1777904 w 1779177"/>
                <a:gd name="connsiteY3" fmla="*/ 147840 h 1257914"/>
                <a:gd name="connsiteX4" fmla="*/ 544204 w 1779177"/>
                <a:gd name="connsiteY4" fmla="*/ 1257914 h 1257914"/>
                <a:gd name="connsiteX5" fmla="*/ 61175 w 1779177"/>
                <a:gd name="connsiteY5" fmla="*/ 1161054 h 1257914"/>
                <a:gd name="connsiteX6" fmla="*/ 0 w 1779177"/>
                <a:gd name="connsiteY6" fmla="*/ 1127917 h 1257914"/>
                <a:gd name="connsiteX7" fmla="*/ 1275 w 1779177"/>
                <a:gd name="connsiteY7" fmla="*/ 1108800 h 1257914"/>
                <a:gd name="connsiteX8" fmla="*/ 1233699 w 1779177"/>
                <a:gd name="connsiteY8" fmla="*/ 0 h 1257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9177" h="1257914">
                  <a:moveTo>
                    <a:pt x="1233699" y="0"/>
                  </a:moveTo>
                  <a:cubicBezTo>
                    <a:pt x="1404480" y="0"/>
                    <a:pt x="1567614" y="34411"/>
                    <a:pt x="1715454" y="96861"/>
                  </a:cubicBezTo>
                  <a:lnTo>
                    <a:pt x="1779178" y="131272"/>
                  </a:lnTo>
                  <a:lnTo>
                    <a:pt x="1777904" y="147840"/>
                  </a:lnTo>
                  <a:cubicBezTo>
                    <a:pt x="1714179" y="772336"/>
                    <a:pt x="1186543" y="1257914"/>
                    <a:pt x="544204" y="1257914"/>
                  </a:cubicBezTo>
                  <a:cubicBezTo>
                    <a:pt x="373423" y="1257914"/>
                    <a:pt x="210290" y="1223503"/>
                    <a:pt x="61175" y="1161054"/>
                  </a:cubicBezTo>
                  <a:lnTo>
                    <a:pt x="0" y="1127917"/>
                  </a:lnTo>
                  <a:lnTo>
                    <a:pt x="1275" y="1108800"/>
                  </a:lnTo>
                  <a:cubicBezTo>
                    <a:pt x="64999" y="486852"/>
                    <a:pt x="592634" y="0"/>
                    <a:pt x="1233699" y="0"/>
                  </a:cubicBezTo>
                </a:path>
              </a:pathLst>
            </a:custGeom>
            <a:solidFill>
              <a:schemeClr val="tx2"/>
            </a:solidFill>
            <a:ln w="19050" cap="flat">
              <a:solidFill>
                <a:srgbClr val="FFFFFF"/>
              </a:solidFill>
              <a:prstDash val="solid"/>
              <a:miter/>
            </a:ln>
          </p:spPr>
          <p:txBody>
            <a:bodyPr rtlCol="0" anchor="ctr"/>
            <a:lstStyle/>
            <a:p>
              <a:endParaRPr lang="de-DE"/>
            </a:p>
          </p:txBody>
        </p:sp>
        <p:sp>
          <p:nvSpPr>
            <p:cNvPr id="12" name="Freihandform: Form 48">
              <a:extLst>
                <a:ext uri="{FF2B5EF4-FFF2-40B4-BE49-F238E27FC236}">
                  <a16:creationId xmlns:a16="http://schemas.microsoft.com/office/drawing/2014/main" id="{6076FC87-4D6B-95C9-54F1-F427C764CB54}"/>
                </a:ext>
              </a:extLst>
            </p:cNvPr>
            <p:cNvSpPr/>
            <p:nvPr/>
          </p:nvSpPr>
          <p:spPr>
            <a:xfrm>
              <a:off x="5749818" y="3001427"/>
              <a:ext cx="1080761" cy="1053997"/>
            </a:xfrm>
            <a:custGeom>
              <a:avLst/>
              <a:gdLst>
                <a:gd name="connsiteX0" fmla="*/ 537832 w 1080761"/>
                <a:gd name="connsiteY0" fmla="*/ 0 h 1053997"/>
                <a:gd name="connsiteX1" fmla="*/ 1018312 w 1080761"/>
                <a:gd name="connsiteY1" fmla="*/ 96861 h 1053997"/>
                <a:gd name="connsiteX2" fmla="*/ 1080761 w 1080761"/>
                <a:gd name="connsiteY2" fmla="*/ 131272 h 1053997"/>
                <a:gd name="connsiteX3" fmla="*/ 1078212 w 1080761"/>
                <a:gd name="connsiteY3" fmla="*/ 180977 h 1053997"/>
                <a:gd name="connsiteX4" fmla="*/ 544204 w 1080761"/>
                <a:gd name="connsiteY4" fmla="*/ 1051448 h 1053997"/>
                <a:gd name="connsiteX5" fmla="*/ 540381 w 1080761"/>
                <a:gd name="connsiteY5" fmla="*/ 1053997 h 1053997"/>
                <a:gd name="connsiteX6" fmla="*/ 536557 w 1080761"/>
                <a:gd name="connsiteY6" fmla="*/ 1051448 h 1053997"/>
                <a:gd name="connsiteX7" fmla="*/ 2549 w 1080761"/>
                <a:gd name="connsiteY7" fmla="*/ 180977 h 1053997"/>
                <a:gd name="connsiteX8" fmla="*/ 0 w 1080761"/>
                <a:gd name="connsiteY8" fmla="*/ 131272 h 1053997"/>
                <a:gd name="connsiteX9" fmla="*/ 62450 w 1080761"/>
                <a:gd name="connsiteY9" fmla="*/ 96861 h 1053997"/>
                <a:gd name="connsiteX10" fmla="*/ 537832 w 1080761"/>
                <a:gd name="connsiteY10" fmla="*/ 0 h 1053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761" h="1053997">
                  <a:moveTo>
                    <a:pt x="537832" y="0"/>
                  </a:moveTo>
                  <a:cubicBezTo>
                    <a:pt x="708612" y="0"/>
                    <a:pt x="870472" y="34411"/>
                    <a:pt x="1018312" y="96861"/>
                  </a:cubicBezTo>
                  <a:lnTo>
                    <a:pt x="1080761" y="131272"/>
                  </a:lnTo>
                  <a:lnTo>
                    <a:pt x="1078212" y="180977"/>
                  </a:lnTo>
                  <a:cubicBezTo>
                    <a:pt x="1032331" y="542930"/>
                    <a:pt x="830963" y="856452"/>
                    <a:pt x="544204" y="1051448"/>
                  </a:cubicBezTo>
                  <a:lnTo>
                    <a:pt x="540381" y="1053997"/>
                  </a:lnTo>
                  <a:lnTo>
                    <a:pt x="536557" y="1051448"/>
                  </a:lnTo>
                  <a:cubicBezTo>
                    <a:pt x="248524" y="856452"/>
                    <a:pt x="47156" y="542930"/>
                    <a:pt x="2549" y="180977"/>
                  </a:cubicBezTo>
                  <a:lnTo>
                    <a:pt x="0" y="131272"/>
                  </a:lnTo>
                  <a:lnTo>
                    <a:pt x="62450" y="96861"/>
                  </a:lnTo>
                  <a:cubicBezTo>
                    <a:pt x="205192" y="34411"/>
                    <a:pt x="367051" y="0"/>
                    <a:pt x="537832" y="0"/>
                  </a:cubicBezTo>
                </a:path>
              </a:pathLst>
            </a:custGeom>
            <a:solidFill>
              <a:srgbClr val="FFFFFF"/>
            </a:solidFill>
            <a:ln w="12731" cap="flat">
              <a:noFill/>
              <a:prstDash val="solid"/>
              <a:miter/>
            </a:ln>
          </p:spPr>
          <p:txBody>
            <a:bodyPr rtlCol="0" anchor="ctr"/>
            <a:lstStyle/>
            <a:p>
              <a:endParaRPr lang="de-DE"/>
            </a:p>
          </p:txBody>
        </p:sp>
      </p:grp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62</a:t>
            </a:fld>
            <a:endParaRPr lang="de-DE"/>
          </a:p>
        </p:txBody>
      </p:sp>
      <p:sp>
        <p:nvSpPr>
          <p:cNvPr id="22" name="Textplatzhalter 21">
            <a:extLst>
              <a:ext uri="{FF2B5EF4-FFF2-40B4-BE49-F238E27FC236}">
                <a16:creationId xmlns:a16="http://schemas.microsoft.com/office/drawing/2014/main" id="{ADACFFEC-59A0-FCB5-9D82-57AEB86F693A}"/>
              </a:ext>
            </a:extLst>
          </p:cNvPr>
          <p:cNvSpPr>
            <a:spLocks noGrp="1"/>
          </p:cNvSpPr>
          <p:nvPr>
            <p:ph type="body" idx="14"/>
          </p:nvPr>
        </p:nvSpPr>
        <p:spPr/>
        <p:txBody>
          <a:bodyPr/>
          <a:lstStyle/>
          <a:p>
            <a:endParaRPr lang="de-DE"/>
          </a:p>
        </p:txBody>
      </p:sp>
      <p:sp>
        <p:nvSpPr>
          <p:cNvPr id="23" name="Textplatzhalter 22">
            <a:extLst>
              <a:ext uri="{FF2B5EF4-FFF2-40B4-BE49-F238E27FC236}">
                <a16:creationId xmlns:a16="http://schemas.microsoft.com/office/drawing/2014/main" id="{DFC39541-5041-F433-DBEE-E1CF763D7D16}"/>
              </a:ext>
            </a:extLst>
          </p:cNvPr>
          <p:cNvSpPr>
            <a:spLocks noGrp="1"/>
          </p:cNvSpPr>
          <p:nvPr>
            <p:ph type="body" idx="17"/>
          </p:nvPr>
        </p:nvSpPr>
        <p:spPr/>
        <p:txBody>
          <a:bodyPr/>
          <a:lstStyle/>
          <a:p>
            <a:endParaRPr lang="de-DE"/>
          </a:p>
        </p:txBody>
      </p:sp>
      <p:sp>
        <p:nvSpPr>
          <p:cNvPr id="13" name="Textfeld 12">
            <a:extLst>
              <a:ext uri="{FF2B5EF4-FFF2-40B4-BE49-F238E27FC236}">
                <a16:creationId xmlns:a16="http://schemas.microsoft.com/office/drawing/2014/main" id="{CC77E6FD-20FE-B398-2A0F-728759246C13}"/>
              </a:ext>
            </a:extLst>
          </p:cNvPr>
          <p:cNvSpPr txBox="1"/>
          <p:nvPr/>
        </p:nvSpPr>
        <p:spPr>
          <a:xfrm>
            <a:off x="1757595" y="2335415"/>
            <a:ext cx="2305727" cy="1723549"/>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br>
              <a:rPr lang="fr-FR" sz="1400" dirty="0"/>
            </a:b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endParaRPr lang="de-DE" sz="1400" dirty="0"/>
          </a:p>
        </p:txBody>
      </p:sp>
      <p:sp>
        <p:nvSpPr>
          <p:cNvPr id="14" name="Textfeld 13">
            <a:extLst>
              <a:ext uri="{FF2B5EF4-FFF2-40B4-BE49-F238E27FC236}">
                <a16:creationId xmlns:a16="http://schemas.microsoft.com/office/drawing/2014/main" id="{C894513F-7261-BE90-25AC-BAD55BF332E3}"/>
              </a:ext>
            </a:extLst>
          </p:cNvPr>
          <p:cNvSpPr txBox="1"/>
          <p:nvPr/>
        </p:nvSpPr>
        <p:spPr>
          <a:xfrm>
            <a:off x="8264525" y="4370151"/>
            <a:ext cx="1988649" cy="1508105"/>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pt-BR" sz="1400" dirty="0"/>
              <a:t>Eget condi-mentum rhoncus, sem quam semper libero, sit amet adipiscing sem neque sed ipsum. </a:t>
            </a:r>
            <a:endParaRPr lang="de-DE" sz="1400" dirty="0"/>
          </a:p>
        </p:txBody>
      </p:sp>
      <p:sp>
        <p:nvSpPr>
          <p:cNvPr id="16" name="Textfeld 15">
            <a:extLst>
              <a:ext uri="{FF2B5EF4-FFF2-40B4-BE49-F238E27FC236}">
                <a16:creationId xmlns:a16="http://schemas.microsoft.com/office/drawing/2014/main" id="{91A3F6D6-C4FC-A585-DBA3-6749E7BAE46D}"/>
              </a:ext>
            </a:extLst>
          </p:cNvPr>
          <p:cNvSpPr txBox="1"/>
          <p:nvPr/>
        </p:nvSpPr>
        <p:spPr>
          <a:xfrm>
            <a:off x="8896515" y="2335415"/>
            <a:ext cx="2383244" cy="1292662"/>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tempus</a:t>
            </a:r>
            <a:r>
              <a:rPr lang="fr-FR" sz="1400" dirty="0"/>
              <a:t>, </a:t>
            </a:r>
            <a:br>
              <a:rPr lang="fr-FR" sz="1400" dirty="0"/>
            </a:b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sem. </a:t>
            </a:r>
            <a:endParaRPr lang="de-DE" sz="1400" dirty="0"/>
          </a:p>
        </p:txBody>
      </p:sp>
      <p:sp>
        <p:nvSpPr>
          <p:cNvPr id="17" name="Textfeld 16">
            <a:extLst>
              <a:ext uri="{FF2B5EF4-FFF2-40B4-BE49-F238E27FC236}">
                <a16:creationId xmlns:a16="http://schemas.microsoft.com/office/drawing/2014/main" id="{D37126B0-76F7-E825-030D-850EE4279DA9}"/>
              </a:ext>
            </a:extLst>
          </p:cNvPr>
          <p:cNvSpPr txBox="1"/>
          <p:nvPr/>
        </p:nvSpPr>
        <p:spPr>
          <a:xfrm>
            <a:off x="5749818" y="3216585"/>
            <a:ext cx="1079485" cy="430887"/>
          </a:xfrm>
          <a:prstGeom prst="rect">
            <a:avLst/>
          </a:prstGeom>
          <a:noFill/>
        </p:spPr>
        <p:txBody>
          <a:bodyPr wrap="square" lIns="0" tIns="0" rIns="0" bIns="0" rtlCol="0">
            <a:spAutoFit/>
          </a:bodyPr>
          <a:lstStyle/>
          <a:p>
            <a:pPr algn="ctr"/>
            <a:r>
              <a:rPr lang="fr-FR" sz="1400" dirty="0" err="1">
                <a:latin typeface="Sparkasse Medium" panose="020B0603080202020204" pitchFamily="34" charset="0"/>
              </a:rPr>
              <a:t>Schnitt</a:t>
            </a:r>
            <a:r>
              <a:rPr lang="fr-FR" sz="1400" dirty="0">
                <a:latin typeface="Sparkasse Medium" panose="020B0603080202020204" pitchFamily="34" charset="0"/>
              </a:rPr>
              <a:t>-</a:t>
            </a:r>
            <a:br>
              <a:rPr lang="fr-FR" sz="1400" dirty="0">
                <a:latin typeface="Sparkasse Medium" panose="020B0603080202020204" pitchFamily="34" charset="0"/>
              </a:rPr>
            </a:br>
            <a:r>
              <a:rPr lang="fr-FR" sz="1400" dirty="0" err="1">
                <a:latin typeface="Sparkasse Medium" panose="020B0603080202020204" pitchFamily="34" charset="0"/>
              </a:rPr>
              <a:t>menge</a:t>
            </a:r>
            <a:endParaRPr lang="de-DE" sz="1400" dirty="0">
              <a:latin typeface="Sparkasse Rg" panose="020B0504050602020204" pitchFamily="34" charset="0"/>
            </a:endParaRPr>
          </a:p>
        </p:txBody>
      </p:sp>
      <p:sp>
        <p:nvSpPr>
          <p:cNvPr id="18" name="Textfeld 17">
            <a:extLst>
              <a:ext uri="{FF2B5EF4-FFF2-40B4-BE49-F238E27FC236}">
                <a16:creationId xmlns:a16="http://schemas.microsoft.com/office/drawing/2014/main" id="{999442B4-8974-213F-4585-E7D391B64393}"/>
              </a:ext>
            </a:extLst>
          </p:cNvPr>
          <p:cNvSpPr txBox="1"/>
          <p:nvPr/>
        </p:nvSpPr>
        <p:spPr>
          <a:xfrm>
            <a:off x="4782714" y="2800098"/>
            <a:ext cx="576953" cy="215444"/>
          </a:xfrm>
          <a:prstGeom prst="rect">
            <a:avLst/>
          </a:prstGeom>
          <a:noFill/>
        </p:spPr>
        <p:txBody>
          <a:bodyPr wrap="none" lIns="0" tIns="0" rIns="0" bIns="0" rtlCol="0">
            <a:spAutoFit/>
          </a:bodyPr>
          <a:lstStyle/>
          <a:p>
            <a:pPr algn="ctr"/>
            <a:r>
              <a:rPr lang="fr-FR" sz="1400" dirty="0">
                <a:solidFill>
                  <a:schemeClr val="bg1"/>
                </a:solidFill>
                <a:latin typeface="Sparkasse Medium" panose="020B0603080202020204" pitchFamily="34" charset="0"/>
              </a:rPr>
              <a:t>Topic 1</a:t>
            </a:r>
            <a:endParaRPr lang="de-DE" sz="1400" dirty="0">
              <a:solidFill>
                <a:schemeClr val="bg1"/>
              </a:solidFill>
              <a:latin typeface="Sparkasse Rg" panose="020B0504050602020204" pitchFamily="34" charset="0"/>
            </a:endParaRPr>
          </a:p>
        </p:txBody>
      </p:sp>
      <p:sp>
        <p:nvSpPr>
          <p:cNvPr id="19" name="Textfeld 18">
            <a:extLst>
              <a:ext uri="{FF2B5EF4-FFF2-40B4-BE49-F238E27FC236}">
                <a16:creationId xmlns:a16="http://schemas.microsoft.com/office/drawing/2014/main" id="{CC15AD7D-FC39-D22E-09AF-A10108C00A65}"/>
              </a:ext>
            </a:extLst>
          </p:cNvPr>
          <p:cNvSpPr txBox="1"/>
          <p:nvPr/>
        </p:nvSpPr>
        <p:spPr>
          <a:xfrm>
            <a:off x="7248077" y="2800098"/>
            <a:ext cx="576953" cy="215444"/>
          </a:xfrm>
          <a:prstGeom prst="rect">
            <a:avLst/>
          </a:prstGeom>
          <a:noFill/>
        </p:spPr>
        <p:txBody>
          <a:bodyPr wrap="none" lIns="0" tIns="0" rIns="0" bIns="0" rtlCol="0">
            <a:spAutoFit/>
          </a:bodyPr>
          <a:lstStyle/>
          <a:p>
            <a:pPr algn="ctr"/>
            <a:r>
              <a:rPr lang="fr-FR" sz="1400" dirty="0">
                <a:solidFill>
                  <a:schemeClr val="bg1"/>
                </a:solidFill>
                <a:latin typeface="Sparkasse Medium" panose="020B0603080202020204" pitchFamily="34" charset="0"/>
              </a:rPr>
              <a:t>Topic 2</a:t>
            </a:r>
            <a:endParaRPr lang="de-DE" sz="1400" dirty="0">
              <a:solidFill>
                <a:schemeClr val="bg1"/>
              </a:solidFill>
              <a:latin typeface="Sparkasse Rg" panose="020B0504050602020204" pitchFamily="34" charset="0"/>
            </a:endParaRPr>
          </a:p>
        </p:txBody>
      </p:sp>
      <p:sp>
        <p:nvSpPr>
          <p:cNvPr id="20" name="Textfeld 19">
            <a:extLst>
              <a:ext uri="{FF2B5EF4-FFF2-40B4-BE49-F238E27FC236}">
                <a16:creationId xmlns:a16="http://schemas.microsoft.com/office/drawing/2014/main" id="{55B83D7D-4532-FFE1-F8E5-4A188607A789}"/>
              </a:ext>
            </a:extLst>
          </p:cNvPr>
          <p:cNvSpPr txBox="1"/>
          <p:nvPr/>
        </p:nvSpPr>
        <p:spPr>
          <a:xfrm>
            <a:off x="6038967" y="4608896"/>
            <a:ext cx="576953" cy="215444"/>
          </a:xfrm>
          <a:prstGeom prst="rect">
            <a:avLst/>
          </a:prstGeom>
          <a:noFill/>
        </p:spPr>
        <p:txBody>
          <a:bodyPr wrap="none" lIns="0" tIns="0" rIns="0" bIns="0" rtlCol="0">
            <a:spAutoFit/>
          </a:bodyPr>
          <a:lstStyle/>
          <a:p>
            <a:pPr algn="ctr"/>
            <a:r>
              <a:rPr lang="fr-FR" sz="1400" dirty="0">
                <a:solidFill>
                  <a:schemeClr val="bg1"/>
                </a:solidFill>
                <a:latin typeface="Sparkasse Medium" panose="020B0603080202020204" pitchFamily="34" charset="0"/>
              </a:rPr>
              <a:t>Topic 3</a:t>
            </a:r>
            <a:endParaRPr lang="de-DE" sz="1400" dirty="0">
              <a:solidFill>
                <a:schemeClr val="bg1"/>
              </a:solidFill>
              <a:latin typeface="Sparkasse Rg" panose="020B0504050602020204" pitchFamily="34" charset="0"/>
            </a:endParaRPr>
          </a:p>
        </p:txBody>
      </p:sp>
      <p:sp>
        <p:nvSpPr>
          <p:cNvPr id="25" name="Titel 24">
            <a:extLst>
              <a:ext uri="{FF2B5EF4-FFF2-40B4-BE49-F238E27FC236}">
                <a16:creationId xmlns:a16="http://schemas.microsoft.com/office/drawing/2014/main" id="{F17AF340-75A5-9EFC-93F4-63CEA064A4FB}"/>
              </a:ext>
            </a:extLst>
          </p:cNvPr>
          <p:cNvSpPr>
            <a:spLocks noGrp="1"/>
          </p:cNvSpPr>
          <p:nvPr>
            <p:ph type="title"/>
          </p:nvPr>
        </p:nvSpPr>
        <p:spPr/>
        <p:txBody>
          <a:bodyPr/>
          <a:lstStyle/>
          <a:p>
            <a:endParaRPr lang="de-DE"/>
          </a:p>
        </p:txBody>
      </p:sp>
      <p:sp>
        <p:nvSpPr>
          <p:cNvPr id="27" name="Textplatzhalter 26">
            <a:extLst>
              <a:ext uri="{FF2B5EF4-FFF2-40B4-BE49-F238E27FC236}">
                <a16:creationId xmlns:a16="http://schemas.microsoft.com/office/drawing/2014/main" id="{257F67FE-D620-3295-8E95-0EE4EEA2837F}"/>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27132552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63</a:t>
            </a:fld>
            <a:endParaRPr lang="de-DE"/>
          </a:p>
        </p:txBody>
      </p:sp>
      <p:sp>
        <p:nvSpPr>
          <p:cNvPr id="16" name="Textplatzhalter 15">
            <a:extLst>
              <a:ext uri="{FF2B5EF4-FFF2-40B4-BE49-F238E27FC236}">
                <a16:creationId xmlns:a16="http://schemas.microsoft.com/office/drawing/2014/main" id="{C5FE7EB4-D9EC-6544-73BB-48663AF1E84A}"/>
              </a:ext>
            </a:extLst>
          </p:cNvPr>
          <p:cNvSpPr>
            <a:spLocks noGrp="1"/>
          </p:cNvSpPr>
          <p:nvPr>
            <p:ph type="body" idx="14"/>
          </p:nvPr>
        </p:nvSpPr>
        <p:spPr/>
        <p:txBody>
          <a:bodyPr/>
          <a:lstStyle/>
          <a:p>
            <a:endParaRPr lang="de-DE"/>
          </a:p>
        </p:txBody>
      </p:sp>
      <p:sp>
        <p:nvSpPr>
          <p:cNvPr id="17" name="Textplatzhalter 16">
            <a:extLst>
              <a:ext uri="{FF2B5EF4-FFF2-40B4-BE49-F238E27FC236}">
                <a16:creationId xmlns:a16="http://schemas.microsoft.com/office/drawing/2014/main" id="{048BF912-ECE2-7CA7-33D8-6A48B4ED13A5}"/>
              </a:ext>
            </a:extLst>
          </p:cNvPr>
          <p:cNvSpPr>
            <a:spLocks noGrp="1"/>
          </p:cNvSpPr>
          <p:nvPr>
            <p:ph type="body" idx="17"/>
          </p:nvPr>
        </p:nvSpPr>
        <p:spPr/>
        <p:txBody>
          <a:bodyPr/>
          <a:lstStyle/>
          <a:p>
            <a:endParaRPr lang="de-DE"/>
          </a:p>
        </p:txBody>
      </p:sp>
      <p:sp>
        <p:nvSpPr>
          <p:cNvPr id="4" name="Freihandform: Form 42">
            <a:extLst>
              <a:ext uri="{FF2B5EF4-FFF2-40B4-BE49-F238E27FC236}">
                <a16:creationId xmlns:a16="http://schemas.microsoft.com/office/drawing/2014/main" id="{7C533972-E664-3147-9CAE-8DFA6971C236}"/>
              </a:ext>
            </a:extLst>
          </p:cNvPr>
          <p:cNvSpPr/>
          <p:nvPr/>
        </p:nvSpPr>
        <p:spPr>
          <a:xfrm>
            <a:off x="2522742" y="1620838"/>
            <a:ext cx="3305775" cy="3305775"/>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5"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rgbClr val="444444">
              <a:alpha val="50000"/>
            </a:srgbClr>
          </a:solidFill>
          <a:ln w="12731" cap="flat">
            <a:noFill/>
            <a:prstDash val="solid"/>
            <a:miter/>
          </a:ln>
        </p:spPr>
        <p:txBody>
          <a:bodyPr rtlCol="0" anchor="ctr"/>
          <a:lstStyle/>
          <a:p>
            <a:endParaRPr lang="de-DE"/>
          </a:p>
        </p:txBody>
      </p:sp>
      <p:sp>
        <p:nvSpPr>
          <p:cNvPr id="6" name="Freihandform: Form 43">
            <a:extLst>
              <a:ext uri="{FF2B5EF4-FFF2-40B4-BE49-F238E27FC236}">
                <a16:creationId xmlns:a16="http://schemas.microsoft.com/office/drawing/2014/main" id="{9A8FBFEB-FF13-CB2D-ECF2-E4E95756F583}"/>
              </a:ext>
            </a:extLst>
          </p:cNvPr>
          <p:cNvSpPr/>
          <p:nvPr/>
        </p:nvSpPr>
        <p:spPr>
          <a:xfrm>
            <a:off x="1157913" y="1620838"/>
            <a:ext cx="3305775" cy="3305775"/>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6"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rgbClr val="444444">
              <a:alpha val="30000"/>
            </a:srgbClr>
          </a:solidFill>
          <a:ln w="12731" cap="flat">
            <a:noFill/>
            <a:prstDash val="solid"/>
            <a:miter/>
          </a:ln>
        </p:spPr>
        <p:txBody>
          <a:bodyPr rtlCol="0" anchor="ctr"/>
          <a:lstStyle/>
          <a:p>
            <a:endParaRPr lang="de-DE"/>
          </a:p>
        </p:txBody>
      </p:sp>
      <p:sp>
        <p:nvSpPr>
          <p:cNvPr id="7" name="Freihandform: Form 44">
            <a:extLst>
              <a:ext uri="{FF2B5EF4-FFF2-40B4-BE49-F238E27FC236}">
                <a16:creationId xmlns:a16="http://schemas.microsoft.com/office/drawing/2014/main" id="{C7CA7ED6-558E-53C0-0E4C-198A514868A9}"/>
              </a:ext>
            </a:extLst>
          </p:cNvPr>
          <p:cNvSpPr/>
          <p:nvPr/>
        </p:nvSpPr>
        <p:spPr>
          <a:xfrm>
            <a:off x="1840327" y="2826141"/>
            <a:ext cx="3305775" cy="3305778"/>
          </a:xfrm>
          <a:custGeom>
            <a:avLst/>
            <a:gdLst>
              <a:gd name="connsiteX0" fmla="*/ 0 w 2472496"/>
              <a:gd name="connsiteY0" fmla="*/ 1236248 h 2472498"/>
              <a:gd name="connsiteX1" fmla="*/ 1236248 w 2472496"/>
              <a:gd name="connsiteY1" fmla="*/ 0 h 2472498"/>
              <a:gd name="connsiteX2" fmla="*/ 2472497 w 2472496"/>
              <a:gd name="connsiteY2" fmla="*/ 1236248 h 2472498"/>
              <a:gd name="connsiteX3" fmla="*/ 1236248 w 2472496"/>
              <a:gd name="connsiteY3" fmla="*/ 2472496 h 2472498"/>
              <a:gd name="connsiteX4" fmla="*/ 0 w 2472496"/>
              <a:gd name="connsiteY4" fmla="*/ 1236248 h 24724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8">
                <a:moveTo>
                  <a:pt x="0" y="1236248"/>
                </a:moveTo>
                <a:cubicBezTo>
                  <a:pt x="0" y="553125"/>
                  <a:pt x="553126" y="0"/>
                  <a:pt x="1236248" y="0"/>
                </a:cubicBezTo>
                <a:cubicBezTo>
                  <a:pt x="1919371" y="0"/>
                  <a:pt x="2472497" y="553125"/>
                  <a:pt x="2472497" y="1236248"/>
                </a:cubicBezTo>
                <a:cubicBezTo>
                  <a:pt x="2472497" y="1919371"/>
                  <a:pt x="1919371" y="2472496"/>
                  <a:pt x="1236248" y="2472496"/>
                </a:cubicBezTo>
                <a:cubicBezTo>
                  <a:pt x="554400" y="2473771"/>
                  <a:pt x="0" y="1919371"/>
                  <a:pt x="0" y="1236248"/>
                </a:cubicBezTo>
              </a:path>
            </a:pathLst>
          </a:custGeom>
          <a:solidFill>
            <a:srgbClr val="444444">
              <a:alpha val="70000"/>
            </a:srgbClr>
          </a:solidFill>
          <a:ln w="12731" cap="flat">
            <a:noFill/>
            <a:prstDash val="solid"/>
            <a:miter/>
          </a:ln>
        </p:spPr>
        <p:txBody>
          <a:bodyPr rtlCol="0" anchor="ctr"/>
          <a:lstStyle/>
          <a:p>
            <a:endParaRPr lang="de-DE"/>
          </a:p>
        </p:txBody>
      </p:sp>
      <p:sp>
        <p:nvSpPr>
          <p:cNvPr id="8" name="Textfeld 7">
            <a:extLst>
              <a:ext uri="{FF2B5EF4-FFF2-40B4-BE49-F238E27FC236}">
                <a16:creationId xmlns:a16="http://schemas.microsoft.com/office/drawing/2014/main" id="{A19DFC73-4023-A6BD-7F0B-277170D166E8}"/>
              </a:ext>
            </a:extLst>
          </p:cNvPr>
          <p:cNvSpPr txBox="1"/>
          <p:nvPr/>
        </p:nvSpPr>
        <p:spPr>
          <a:xfrm>
            <a:off x="2721076" y="3741915"/>
            <a:ext cx="1541207" cy="215444"/>
          </a:xfrm>
          <a:prstGeom prst="rect">
            <a:avLst/>
          </a:prstGeom>
          <a:noFill/>
        </p:spPr>
        <p:txBody>
          <a:bodyPr wrap="square" lIns="0" tIns="0" rIns="0" bIns="0" rtlCol="0" anchor="ctr">
            <a:spAutoFit/>
          </a:bodyPr>
          <a:lstStyle/>
          <a:p>
            <a:pPr algn="ctr"/>
            <a:r>
              <a:rPr lang="fr-FR" sz="1400" dirty="0" err="1">
                <a:solidFill>
                  <a:schemeClr val="bg1"/>
                </a:solidFill>
                <a:latin typeface="Sparkasse Medium" panose="020B0603080202020204" pitchFamily="34" charset="0"/>
              </a:rPr>
              <a:t>Schnittmenge</a:t>
            </a:r>
            <a:endParaRPr lang="de-DE" sz="1400" dirty="0">
              <a:solidFill>
                <a:schemeClr val="bg1"/>
              </a:solidFill>
              <a:latin typeface="Sparkasse Rg" panose="020B0504050602020204" pitchFamily="34" charset="0"/>
            </a:endParaRPr>
          </a:p>
        </p:txBody>
      </p:sp>
      <p:sp>
        <p:nvSpPr>
          <p:cNvPr id="9" name="Textfeld 8">
            <a:extLst>
              <a:ext uri="{FF2B5EF4-FFF2-40B4-BE49-F238E27FC236}">
                <a16:creationId xmlns:a16="http://schemas.microsoft.com/office/drawing/2014/main" id="{C4FA3EF5-51E8-14D1-51E4-68E64D1F16C0}"/>
              </a:ext>
            </a:extLst>
          </p:cNvPr>
          <p:cNvSpPr txBox="1"/>
          <p:nvPr/>
        </p:nvSpPr>
        <p:spPr>
          <a:xfrm>
            <a:off x="1152525" y="2803124"/>
            <a:ext cx="1370217" cy="215444"/>
          </a:xfrm>
          <a:prstGeom prst="rect">
            <a:avLst/>
          </a:prstGeom>
          <a:noFill/>
        </p:spPr>
        <p:txBody>
          <a:bodyPr wrap="square" lIns="0" tIns="0" rIns="0" bIns="0" rtlCol="0" anchor="ctr">
            <a:spAutoFit/>
          </a:bodyPr>
          <a:lstStyle/>
          <a:p>
            <a:pPr algn="ctr"/>
            <a:r>
              <a:rPr lang="fr-FR" sz="1400" dirty="0">
                <a:solidFill>
                  <a:schemeClr val="bg1"/>
                </a:solidFill>
                <a:latin typeface="Sparkasse Medium" panose="020B0603080202020204" pitchFamily="34" charset="0"/>
              </a:rPr>
              <a:t>Topic 1</a:t>
            </a:r>
            <a:endParaRPr lang="de-DE" sz="1400" dirty="0">
              <a:solidFill>
                <a:schemeClr val="bg1"/>
              </a:solidFill>
            </a:endParaRPr>
          </a:p>
        </p:txBody>
      </p:sp>
      <p:sp>
        <p:nvSpPr>
          <p:cNvPr id="10" name="Textfeld 9">
            <a:extLst>
              <a:ext uri="{FF2B5EF4-FFF2-40B4-BE49-F238E27FC236}">
                <a16:creationId xmlns:a16="http://schemas.microsoft.com/office/drawing/2014/main" id="{2AB42052-E238-EBC2-A4B0-045F041913B5}"/>
              </a:ext>
            </a:extLst>
          </p:cNvPr>
          <p:cNvSpPr txBox="1"/>
          <p:nvPr/>
        </p:nvSpPr>
        <p:spPr>
          <a:xfrm>
            <a:off x="4419832" y="2803124"/>
            <a:ext cx="1370217" cy="215444"/>
          </a:xfrm>
          <a:prstGeom prst="rect">
            <a:avLst/>
          </a:prstGeom>
          <a:noFill/>
        </p:spPr>
        <p:txBody>
          <a:bodyPr wrap="square" lIns="0" tIns="0" rIns="0" bIns="0" rtlCol="0" anchor="ctr">
            <a:spAutoFit/>
          </a:bodyPr>
          <a:lstStyle/>
          <a:p>
            <a:pPr algn="ctr"/>
            <a:r>
              <a:rPr lang="fr-FR" sz="1400" dirty="0">
                <a:solidFill>
                  <a:schemeClr val="bg1"/>
                </a:solidFill>
                <a:latin typeface="Sparkasse Medium" panose="020B0603080202020204" pitchFamily="34" charset="0"/>
              </a:rPr>
              <a:t>Topic 2</a:t>
            </a:r>
            <a:endParaRPr lang="de-DE" sz="1400" dirty="0">
              <a:solidFill>
                <a:schemeClr val="bg1"/>
              </a:solidFill>
            </a:endParaRPr>
          </a:p>
        </p:txBody>
      </p:sp>
      <p:sp>
        <p:nvSpPr>
          <p:cNvPr id="12" name="Textfeld 11">
            <a:extLst>
              <a:ext uri="{FF2B5EF4-FFF2-40B4-BE49-F238E27FC236}">
                <a16:creationId xmlns:a16="http://schemas.microsoft.com/office/drawing/2014/main" id="{3164221D-7861-4C2E-D6D0-16EDBDF76215}"/>
              </a:ext>
            </a:extLst>
          </p:cNvPr>
          <p:cNvSpPr txBox="1"/>
          <p:nvPr/>
        </p:nvSpPr>
        <p:spPr>
          <a:xfrm>
            <a:off x="2802905" y="5363407"/>
            <a:ext cx="1370217" cy="215444"/>
          </a:xfrm>
          <a:prstGeom prst="rect">
            <a:avLst/>
          </a:prstGeom>
          <a:noFill/>
        </p:spPr>
        <p:txBody>
          <a:bodyPr wrap="square" lIns="0" tIns="0" rIns="0" bIns="0" rtlCol="0" anchor="ctr">
            <a:spAutoFit/>
          </a:bodyPr>
          <a:lstStyle/>
          <a:p>
            <a:pPr algn="ctr"/>
            <a:r>
              <a:rPr lang="fr-FR" sz="1400" dirty="0">
                <a:solidFill>
                  <a:schemeClr val="bg1"/>
                </a:solidFill>
                <a:latin typeface="Sparkasse Medium" panose="020B0603080202020204" pitchFamily="34" charset="0"/>
              </a:rPr>
              <a:t>Topic 3</a:t>
            </a:r>
            <a:endParaRPr lang="de-DE" sz="1400" dirty="0">
              <a:solidFill>
                <a:schemeClr val="bg1"/>
              </a:solidFill>
            </a:endParaRPr>
          </a:p>
        </p:txBody>
      </p:sp>
      <p:pic>
        <p:nvPicPr>
          <p:cNvPr id="13" name="Grafik 12">
            <a:extLst>
              <a:ext uri="{FF2B5EF4-FFF2-40B4-BE49-F238E27FC236}">
                <a16:creationId xmlns:a16="http://schemas.microsoft.com/office/drawing/2014/main" id="{5E9FC809-53D3-D5D3-05F0-9D032410DA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83512" y="3147954"/>
            <a:ext cx="409001" cy="409001"/>
          </a:xfrm>
          <a:prstGeom prst="rect">
            <a:avLst/>
          </a:prstGeom>
        </p:spPr>
      </p:pic>
      <p:sp>
        <p:nvSpPr>
          <p:cNvPr id="14" name="Textfeld 13">
            <a:extLst>
              <a:ext uri="{FF2B5EF4-FFF2-40B4-BE49-F238E27FC236}">
                <a16:creationId xmlns:a16="http://schemas.microsoft.com/office/drawing/2014/main" id="{072FFB28-DE5C-3726-195A-7B8F5D046B6E}"/>
              </a:ext>
            </a:extLst>
          </p:cNvPr>
          <p:cNvSpPr txBox="1"/>
          <p:nvPr/>
        </p:nvSpPr>
        <p:spPr>
          <a:xfrm>
            <a:off x="6498115" y="2363835"/>
            <a:ext cx="5142019" cy="3447098"/>
          </a:xfrm>
          <a:prstGeom prst="rect">
            <a:avLst/>
          </a:prstGeom>
          <a:noFill/>
        </p:spPr>
        <p:txBody>
          <a:bodyPr wrap="square" lIns="0" tIns="0" rIns="0" bIns="0" rtlCol="0">
            <a:spAutoFit/>
          </a:bodyPr>
          <a:lstStyle/>
          <a:p>
            <a:r>
              <a:rPr lang="fr-FR" sz="1400" dirty="0">
                <a:latin typeface="Sparkasse Medium" panose="020B0603080202020204" pitchFamily="34" charset="0"/>
              </a:rPr>
              <a:t>Topic 1</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p>
          <a:p>
            <a:endParaRPr lang="fr-FR" sz="1400" dirty="0"/>
          </a:p>
          <a:p>
            <a:endParaRPr lang="fr-FR" sz="1400" dirty="0"/>
          </a:p>
          <a:p>
            <a:r>
              <a:rPr lang="fr-FR" sz="1400" dirty="0">
                <a:latin typeface="Sparkasse Medium" panose="020B0603080202020204" pitchFamily="34" charset="0"/>
              </a:rPr>
              <a:t>Topic 2</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endParaRPr lang="de-DE" sz="1400" dirty="0"/>
          </a:p>
          <a:p>
            <a:endParaRPr lang="fr-FR" sz="1400" dirty="0"/>
          </a:p>
          <a:p>
            <a:endParaRPr lang="fr-FR" sz="1400" dirty="0"/>
          </a:p>
          <a:p>
            <a:r>
              <a:rPr lang="fr-FR" sz="1400" dirty="0">
                <a:latin typeface="Sparkasse Medium" panose="020B0603080202020204" pitchFamily="34" charset="0"/>
              </a:rPr>
              <a:t>Topic 3</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endParaRPr lang="de-DE" sz="1400" dirty="0"/>
          </a:p>
          <a:p>
            <a:endParaRPr lang="de-DE" sz="1400" dirty="0"/>
          </a:p>
        </p:txBody>
      </p:sp>
      <p:sp>
        <p:nvSpPr>
          <p:cNvPr id="19" name="Titel 18">
            <a:extLst>
              <a:ext uri="{FF2B5EF4-FFF2-40B4-BE49-F238E27FC236}">
                <a16:creationId xmlns:a16="http://schemas.microsoft.com/office/drawing/2014/main" id="{1BEE6F3E-8557-B902-AAC5-9FEA4E6F29CC}"/>
              </a:ext>
            </a:extLst>
          </p:cNvPr>
          <p:cNvSpPr>
            <a:spLocks noGrp="1"/>
          </p:cNvSpPr>
          <p:nvPr>
            <p:ph type="title"/>
          </p:nvPr>
        </p:nvSpPr>
        <p:spPr/>
        <p:txBody>
          <a:bodyPr/>
          <a:lstStyle/>
          <a:p>
            <a:endParaRPr lang="de-DE"/>
          </a:p>
        </p:txBody>
      </p:sp>
      <p:sp>
        <p:nvSpPr>
          <p:cNvPr id="21" name="Textplatzhalter 20">
            <a:extLst>
              <a:ext uri="{FF2B5EF4-FFF2-40B4-BE49-F238E27FC236}">
                <a16:creationId xmlns:a16="http://schemas.microsoft.com/office/drawing/2014/main" id="{BB1D43D2-6A31-4D72-75D1-B24A2BCAD30E}"/>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42274107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64</a:t>
            </a:fld>
            <a:endParaRPr lang="de-DE"/>
          </a:p>
        </p:txBody>
      </p:sp>
      <p:sp>
        <p:nvSpPr>
          <p:cNvPr id="4" name="Textplatzhalter 3">
            <a:extLst>
              <a:ext uri="{FF2B5EF4-FFF2-40B4-BE49-F238E27FC236}">
                <a16:creationId xmlns:a16="http://schemas.microsoft.com/office/drawing/2014/main" id="{DE92BB22-118B-762C-DA95-31587BFD1F39}"/>
              </a:ext>
            </a:extLst>
          </p:cNvPr>
          <p:cNvSpPr>
            <a:spLocks noGrp="1"/>
          </p:cNvSpPr>
          <p:nvPr>
            <p:ph type="body" idx="14"/>
          </p:nvPr>
        </p:nvSpPr>
        <p:spPr/>
        <p:txBody>
          <a:bodyPr/>
          <a:lstStyle/>
          <a:p>
            <a:endParaRPr lang="de-DE"/>
          </a:p>
        </p:txBody>
      </p:sp>
      <p:sp>
        <p:nvSpPr>
          <p:cNvPr id="6" name="Textplatzhalter 5">
            <a:extLst>
              <a:ext uri="{FF2B5EF4-FFF2-40B4-BE49-F238E27FC236}">
                <a16:creationId xmlns:a16="http://schemas.microsoft.com/office/drawing/2014/main" id="{6A55843F-D38C-C6B2-4498-76E864730303}"/>
              </a:ext>
            </a:extLst>
          </p:cNvPr>
          <p:cNvSpPr>
            <a:spLocks noGrp="1"/>
          </p:cNvSpPr>
          <p:nvPr>
            <p:ph type="body" idx="17"/>
          </p:nvPr>
        </p:nvSpPr>
        <p:spPr/>
        <p:txBody>
          <a:bodyPr/>
          <a:lstStyle/>
          <a:p>
            <a:endParaRPr lang="de-DE"/>
          </a:p>
        </p:txBody>
      </p:sp>
      <p:grpSp>
        <p:nvGrpSpPr>
          <p:cNvPr id="10" name="Gruppieren 9">
            <a:extLst>
              <a:ext uri="{FF2B5EF4-FFF2-40B4-BE49-F238E27FC236}">
                <a16:creationId xmlns:a16="http://schemas.microsoft.com/office/drawing/2014/main" id="{B86E5903-D68D-A81B-77E1-5D14CBD6CE5D}"/>
              </a:ext>
            </a:extLst>
          </p:cNvPr>
          <p:cNvGrpSpPr/>
          <p:nvPr/>
        </p:nvGrpSpPr>
        <p:grpSpPr>
          <a:xfrm>
            <a:off x="5410057" y="1916376"/>
            <a:ext cx="3528794" cy="2774072"/>
            <a:chOff x="7619857" y="1916376"/>
            <a:chExt cx="3528794" cy="2774072"/>
          </a:xfrm>
        </p:grpSpPr>
        <p:sp>
          <p:nvSpPr>
            <p:cNvPr id="47" name="Ellipse 24">
              <a:extLst>
                <a:ext uri="{FF2B5EF4-FFF2-40B4-BE49-F238E27FC236}">
                  <a16:creationId xmlns:a16="http://schemas.microsoft.com/office/drawing/2014/main" id="{267DA33D-1256-7AE1-F538-9C43AA46B7FC}"/>
                </a:ext>
              </a:extLst>
            </p:cNvPr>
            <p:cNvSpPr/>
            <p:nvPr/>
          </p:nvSpPr>
          <p:spPr>
            <a:xfrm flipH="1" flipV="1">
              <a:off x="9815688"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reihandform: Form 44">
              <a:extLst>
                <a:ext uri="{FF2B5EF4-FFF2-40B4-BE49-F238E27FC236}">
                  <a16:creationId xmlns:a16="http://schemas.microsoft.com/office/drawing/2014/main" id="{7D4ECFCA-5C32-DBE0-40D7-D0CD56C089BB}"/>
                </a:ext>
              </a:extLst>
            </p:cNvPr>
            <p:cNvSpPr/>
            <p:nvPr/>
          </p:nvSpPr>
          <p:spPr>
            <a:xfrm flipH="1" flipV="1">
              <a:off x="7619857" y="4579690"/>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57" name="Gerader Verbinder 56">
              <a:extLst>
                <a:ext uri="{FF2B5EF4-FFF2-40B4-BE49-F238E27FC236}">
                  <a16:creationId xmlns:a16="http://schemas.microsoft.com/office/drawing/2014/main" id="{63EBE49D-42D8-A25A-6513-CE919B0553BD}"/>
                </a:ext>
              </a:extLst>
            </p:cNvPr>
            <p:cNvCxnSpPr>
              <a:cxnSpLocks/>
            </p:cNvCxnSpPr>
            <p:nvPr/>
          </p:nvCxnSpPr>
          <p:spPr>
            <a:xfrm>
              <a:off x="7625528" y="4582302"/>
              <a:ext cx="2196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grpSp>
      <p:sp>
        <p:nvSpPr>
          <p:cNvPr id="59" name="Textfeld 58">
            <a:extLst>
              <a:ext uri="{FF2B5EF4-FFF2-40B4-BE49-F238E27FC236}">
                <a16:creationId xmlns:a16="http://schemas.microsoft.com/office/drawing/2014/main" id="{0B9870A4-F925-2A9D-D1A6-DAA23BCF479B}"/>
              </a:ext>
            </a:extLst>
          </p:cNvPr>
          <p:cNvSpPr txBox="1"/>
          <p:nvPr/>
        </p:nvSpPr>
        <p:spPr>
          <a:xfrm>
            <a:off x="4381395" y="5183853"/>
            <a:ext cx="1600886"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60" name="Textfeld 59">
            <a:extLst>
              <a:ext uri="{FF2B5EF4-FFF2-40B4-BE49-F238E27FC236}">
                <a16:creationId xmlns:a16="http://schemas.microsoft.com/office/drawing/2014/main" id="{006FFFFE-35E2-DEC4-6F17-9063BB279DE1}"/>
              </a:ext>
            </a:extLst>
          </p:cNvPr>
          <p:cNvSpPr txBox="1"/>
          <p:nvPr/>
        </p:nvSpPr>
        <p:spPr>
          <a:xfrm>
            <a:off x="6803570" y="5183853"/>
            <a:ext cx="1600886"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7" name="Ellipse 46">
            <a:extLst>
              <a:ext uri="{FF2B5EF4-FFF2-40B4-BE49-F238E27FC236}">
                <a16:creationId xmlns:a16="http://schemas.microsoft.com/office/drawing/2014/main" id="{FBCB42AE-99CA-C04E-1D4D-50487EC2ED6B}"/>
              </a:ext>
            </a:extLst>
          </p:cNvPr>
          <p:cNvSpPr>
            <a:spLocks noChangeAspect="1"/>
          </p:cNvSpPr>
          <p:nvPr/>
        </p:nvSpPr>
        <p:spPr>
          <a:xfrm>
            <a:off x="6544436" y="2189762"/>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2</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8" name="Ellipse 46">
            <a:extLst>
              <a:ext uri="{FF2B5EF4-FFF2-40B4-BE49-F238E27FC236}">
                <a16:creationId xmlns:a16="http://schemas.microsoft.com/office/drawing/2014/main" id="{FCF61B74-2E8F-909A-CAA7-ED844CED50DA}"/>
              </a:ext>
            </a:extLst>
          </p:cNvPr>
          <p:cNvSpPr>
            <a:spLocks noChangeAspect="1"/>
          </p:cNvSpPr>
          <p:nvPr/>
        </p:nvSpPr>
        <p:spPr>
          <a:xfrm>
            <a:off x="4152664" y="2189762"/>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2</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grpSp>
        <p:nvGrpSpPr>
          <p:cNvPr id="12" name="Gruppieren 11">
            <a:extLst>
              <a:ext uri="{FF2B5EF4-FFF2-40B4-BE49-F238E27FC236}">
                <a16:creationId xmlns:a16="http://schemas.microsoft.com/office/drawing/2014/main" id="{91A002CF-27F4-816A-6950-F006A730BA20}"/>
              </a:ext>
            </a:extLst>
          </p:cNvPr>
          <p:cNvGrpSpPr/>
          <p:nvPr/>
        </p:nvGrpSpPr>
        <p:grpSpPr>
          <a:xfrm rot="10800000">
            <a:off x="3860650" y="1814772"/>
            <a:ext cx="3528794" cy="2774072"/>
            <a:chOff x="7619857" y="1916376"/>
            <a:chExt cx="3528794" cy="2774072"/>
          </a:xfrm>
        </p:grpSpPr>
        <p:sp>
          <p:nvSpPr>
            <p:cNvPr id="13" name="Ellipse 24">
              <a:extLst>
                <a:ext uri="{FF2B5EF4-FFF2-40B4-BE49-F238E27FC236}">
                  <a16:creationId xmlns:a16="http://schemas.microsoft.com/office/drawing/2014/main" id="{D3BE17A1-CFF8-B1C8-5A91-A2A460239C37}"/>
                </a:ext>
              </a:extLst>
            </p:cNvPr>
            <p:cNvSpPr/>
            <p:nvPr/>
          </p:nvSpPr>
          <p:spPr>
            <a:xfrm flipH="1" flipV="1">
              <a:off x="9815688"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Freihandform: Form 44">
              <a:extLst>
                <a:ext uri="{FF2B5EF4-FFF2-40B4-BE49-F238E27FC236}">
                  <a16:creationId xmlns:a16="http://schemas.microsoft.com/office/drawing/2014/main" id="{BDC37992-97F9-54A0-4EFD-87F02BFDA93B}"/>
                </a:ext>
              </a:extLst>
            </p:cNvPr>
            <p:cNvSpPr/>
            <p:nvPr/>
          </p:nvSpPr>
          <p:spPr>
            <a:xfrm flipH="1" flipV="1">
              <a:off x="7619857" y="4579690"/>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6" name="Gerader Verbinder 56">
              <a:extLst>
                <a:ext uri="{FF2B5EF4-FFF2-40B4-BE49-F238E27FC236}">
                  <a16:creationId xmlns:a16="http://schemas.microsoft.com/office/drawing/2014/main" id="{C7EBF9A4-9FB6-4247-79A7-B9B6263E06C8}"/>
                </a:ext>
              </a:extLst>
            </p:cNvPr>
            <p:cNvCxnSpPr>
              <a:cxnSpLocks/>
            </p:cNvCxnSpPr>
            <p:nvPr/>
          </p:nvCxnSpPr>
          <p:spPr>
            <a:xfrm>
              <a:off x="7625528" y="4582302"/>
              <a:ext cx="2196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grpSp>
      <p:sp>
        <p:nvSpPr>
          <p:cNvPr id="17" name="Titel 16">
            <a:extLst>
              <a:ext uri="{FF2B5EF4-FFF2-40B4-BE49-F238E27FC236}">
                <a16:creationId xmlns:a16="http://schemas.microsoft.com/office/drawing/2014/main" id="{1D510DE0-33FD-718A-D4CF-26637078025C}"/>
              </a:ext>
            </a:extLst>
          </p:cNvPr>
          <p:cNvSpPr>
            <a:spLocks noGrp="1"/>
          </p:cNvSpPr>
          <p:nvPr>
            <p:ph type="title"/>
          </p:nvPr>
        </p:nvSpPr>
        <p:spPr/>
        <p:txBody>
          <a:bodyPr/>
          <a:lstStyle/>
          <a:p>
            <a:endParaRPr lang="de-DE"/>
          </a:p>
        </p:txBody>
      </p:sp>
      <p:sp>
        <p:nvSpPr>
          <p:cNvPr id="19" name="Textplatzhalter 18">
            <a:extLst>
              <a:ext uri="{FF2B5EF4-FFF2-40B4-BE49-F238E27FC236}">
                <a16:creationId xmlns:a16="http://schemas.microsoft.com/office/drawing/2014/main" id="{E960720C-D15F-C133-DFEC-C298A3019431}"/>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37944453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753B094-1D23-99E6-CBF5-B929967D4013}"/>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65</a:t>
            </a:fld>
            <a:endParaRPr lang="de-DE"/>
          </a:p>
        </p:txBody>
      </p:sp>
      <p:sp>
        <p:nvSpPr>
          <p:cNvPr id="8" name="Textplatzhalter 7">
            <a:extLst>
              <a:ext uri="{FF2B5EF4-FFF2-40B4-BE49-F238E27FC236}">
                <a16:creationId xmlns:a16="http://schemas.microsoft.com/office/drawing/2014/main" id="{E77E4C5C-FC7D-07D5-ED04-1314627009C3}"/>
              </a:ext>
            </a:extLst>
          </p:cNvPr>
          <p:cNvSpPr>
            <a:spLocks noGrp="1"/>
          </p:cNvSpPr>
          <p:nvPr>
            <p:ph type="body" idx="13"/>
          </p:nvPr>
        </p:nvSpPr>
        <p:spPr/>
        <p:txBody>
          <a:bodyPr/>
          <a:lstStyle/>
          <a:p>
            <a:endParaRPr lang="de-DE"/>
          </a:p>
        </p:txBody>
      </p:sp>
      <p:sp>
        <p:nvSpPr>
          <p:cNvPr id="12" name="Textplatzhalter 11">
            <a:extLst>
              <a:ext uri="{FF2B5EF4-FFF2-40B4-BE49-F238E27FC236}">
                <a16:creationId xmlns:a16="http://schemas.microsoft.com/office/drawing/2014/main" id="{B8CF77EF-AF85-2D9C-741D-89038035E261}"/>
              </a:ext>
            </a:extLst>
          </p:cNvPr>
          <p:cNvSpPr>
            <a:spLocks noGrp="1"/>
          </p:cNvSpPr>
          <p:nvPr>
            <p:ph type="body" idx="14"/>
          </p:nvPr>
        </p:nvSpPr>
        <p:spPr/>
        <p:txBody>
          <a:bodyPr/>
          <a:lstStyle/>
          <a:p>
            <a:endParaRPr lang="de-DE"/>
          </a:p>
        </p:txBody>
      </p:sp>
      <p:sp>
        <p:nvSpPr>
          <p:cNvPr id="13" name="Textplatzhalter 12">
            <a:extLst>
              <a:ext uri="{FF2B5EF4-FFF2-40B4-BE49-F238E27FC236}">
                <a16:creationId xmlns:a16="http://schemas.microsoft.com/office/drawing/2014/main" id="{E70C45A9-8E79-FCA0-350A-FC3D10284603}"/>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25" name="Ellipse 24">
            <a:extLst>
              <a:ext uri="{FF2B5EF4-FFF2-40B4-BE49-F238E27FC236}">
                <a16:creationId xmlns:a16="http://schemas.microsoft.com/office/drawing/2014/main" id="{F0A6E8E6-7C5E-553D-F62F-373C723FDD2F}"/>
              </a:ext>
            </a:extLst>
          </p:cNvPr>
          <p:cNvSpPr/>
          <p:nvPr/>
        </p:nvSpPr>
        <p:spPr>
          <a:xfrm>
            <a:off x="2752215"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44444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24">
            <a:extLst>
              <a:ext uri="{FF2B5EF4-FFF2-40B4-BE49-F238E27FC236}">
                <a16:creationId xmlns:a16="http://schemas.microsoft.com/office/drawing/2014/main" id="{18459945-FB9F-F2B6-5001-4F77FA75C9F1}"/>
              </a:ext>
            </a:extLst>
          </p:cNvPr>
          <p:cNvSpPr/>
          <p:nvPr/>
        </p:nvSpPr>
        <p:spPr>
          <a:xfrm flipH="1" flipV="1">
            <a:off x="8698255"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44444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Textfeld 33">
            <a:extLst>
              <a:ext uri="{FF2B5EF4-FFF2-40B4-BE49-F238E27FC236}">
                <a16:creationId xmlns:a16="http://schemas.microsoft.com/office/drawing/2014/main" id="{487428FC-31A5-FEC8-8821-0172CAD88FBA}"/>
              </a:ext>
            </a:extLst>
          </p:cNvPr>
          <p:cNvSpPr txBox="1"/>
          <p:nvPr/>
        </p:nvSpPr>
        <p:spPr>
          <a:xfrm>
            <a:off x="3284736" y="5006118"/>
            <a:ext cx="1600886" cy="430887"/>
          </a:xfrm>
          <a:prstGeom prst="rect">
            <a:avLst/>
          </a:prstGeom>
          <a:noFill/>
          <a:ln w="6350">
            <a:noFill/>
          </a:ln>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35" name="Textfeld 34">
            <a:extLst>
              <a:ext uri="{FF2B5EF4-FFF2-40B4-BE49-F238E27FC236}">
                <a16:creationId xmlns:a16="http://schemas.microsoft.com/office/drawing/2014/main" id="{C4363E3A-305F-FD3C-B75A-918D9931D922}"/>
              </a:ext>
            </a:extLst>
          </p:cNvPr>
          <p:cNvSpPr txBox="1"/>
          <p:nvPr/>
        </p:nvSpPr>
        <p:spPr>
          <a:xfrm>
            <a:off x="5594571" y="5006118"/>
            <a:ext cx="1600886" cy="430887"/>
          </a:xfrm>
          <a:prstGeom prst="rect">
            <a:avLst/>
          </a:prstGeom>
          <a:noFill/>
          <a:ln w="6350">
            <a:noFill/>
          </a:ln>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36" name="Textfeld 35">
            <a:extLst>
              <a:ext uri="{FF2B5EF4-FFF2-40B4-BE49-F238E27FC236}">
                <a16:creationId xmlns:a16="http://schemas.microsoft.com/office/drawing/2014/main" id="{CE10E303-1B02-957B-A233-61E928812C9C}"/>
              </a:ext>
            </a:extLst>
          </p:cNvPr>
          <p:cNvSpPr txBox="1"/>
          <p:nvPr/>
        </p:nvSpPr>
        <p:spPr>
          <a:xfrm>
            <a:off x="7891405" y="5006118"/>
            <a:ext cx="1600886" cy="430887"/>
          </a:xfrm>
          <a:prstGeom prst="rect">
            <a:avLst/>
          </a:prstGeom>
          <a:noFill/>
          <a:ln w="6350">
            <a:noFill/>
          </a:ln>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37" name="Ellipse 36">
            <a:extLst>
              <a:ext uri="{FF2B5EF4-FFF2-40B4-BE49-F238E27FC236}">
                <a16:creationId xmlns:a16="http://schemas.microsoft.com/office/drawing/2014/main" id="{4BC6E9D0-DC36-6DF5-A188-2B88195F749C}"/>
              </a:ext>
            </a:extLst>
          </p:cNvPr>
          <p:cNvSpPr>
            <a:spLocks noChangeAspect="1"/>
          </p:cNvSpPr>
          <p:nvPr/>
        </p:nvSpPr>
        <p:spPr>
          <a:xfrm>
            <a:off x="3023321" y="2197567"/>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0"/>
              </a:rPr>
              <a:t>Lorem</a:t>
            </a:r>
            <a:r>
              <a:rPr lang="de-DE" sz="1400" dirty="0">
                <a:latin typeface="Sparkasse Medium" panose="020B0603080202020204" pitchFamily="34" charset="0"/>
              </a:rPr>
              <a:t> 1</a:t>
            </a:r>
            <a:br>
              <a:rPr lang="de-DE" sz="1500" dirty="0">
                <a:latin typeface="+mj-lt"/>
              </a:rPr>
            </a:br>
            <a:br>
              <a:rPr lang="de-DE" sz="1300" dirty="0"/>
            </a:br>
            <a:r>
              <a:rPr lang="de-DE" sz="1000" dirty="0" err="1"/>
              <a:t>Lorem</a:t>
            </a:r>
            <a:r>
              <a:rPr lang="de-DE" sz="1000" dirty="0"/>
              <a:t> </a:t>
            </a:r>
            <a:r>
              <a:rPr lang="de-DE" sz="1000" dirty="0" err="1"/>
              <a:t>ipsum</a:t>
            </a:r>
            <a:r>
              <a:rPr lang="de-DE" sz="1000" dirty="0"/>
              <a:t> </a:t>
            </a:r>
            <a:r>
              <a:rPr lang="de-DE" sz="1000" dirty="0" err="1"/>
              <a:t>aute</a:t>
            </a:r>
            <a:r>
              <a:rPr lang="de-DE" sz="1000" dirty="0"/>
              <a:t> si des</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42" name="Ellipse 41">
            <a:extLst>
              <a:ext uri="{FF2B5EF4-FFF2-40B4-BE49-F238E27FC236}">
                <a16:creationId xmlns:a16="http://schemas.microsoft.com/office/drawing/2014/main" id="{5AF84948-2E1D-B3A1-8B79-6D4A4639AA64}"/>
              </a:ext>
            </a:extLst>
          </p:cNvPr>
          <p:cNvSpPr>
            <a:spLocks noChangeAspect="1"/>
          </p:cNvSpPr>
          <p:nvPr/>
        </p:nvSpPr>
        <p:spPr>
          <a:xfrm>
            <a:off x="5335436" y="2197567"/>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0"/>
              </a:rPr>
              <a:t>Lorem</a:t>
            </a:r>
            <a:r>
              <a:rPr lang="de-DE" sz="1400" dirty="0">
                <a:latin typeface="Sparkasse Medium" panose="020B0603080202020204" pitchFamily="34" charset="0"/>
              </a:rPr>
              <a:t> 2</a:t>
            </a:r>
            <a:br>
              <a:rPr lang="de-DE" sz="1500" dirty="0">
                <a:latin typeface="+mj-lt"/>
              </a:rPr>
            </a:br>
            <a:br>
              <a:rPr lang="de-DE" sz="1300" dirty="0"/>
            </a:br>
            <a:r>
              <a:rPr lang="de-DE" sz="1000" dirty="0" err="1"/>
              <a:t>Lorem</a:t>
            </a:r>
            <a:r>
              <a:rPr lang="de-DE" sz="1000" dirty="0"/>
              <a:t> </a:t>
            </a:r>
            <a:r>
              <a:rPr lang="de-DE" sz="1000" dirty="0" err="1"/>
              <a:t>ipsum</a:t>
            </a:r>
            <a:r>
              <a:rPr lang="de-DE" sz="1000" dirty="0"/>
              <a:t> </a:t>
            </a:r>
            <a:r>
              <a:rPr lang="de-DE" sz="1000" dirty="0" err="1"/>
              <a:t>aute</a:t>
            </a:r>
            <a:r>
              <a:rPr lang="de-DE" sz="1000" dirty="0"/>
              <a:t> si des</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43" name="Ellipse 42">
            <a:extLst>
              <a:ext uri="{FF2B5EF4-FFF2-40B4-BE49-F238E27FC236}">
                <a16:creationId xmlns:a16="http://schemas.microsoft.com/office/drawing/2014/main" id="{0CF98B9C-7ABA-65BF-F652-78A633B2889E}"/>
              </a:ext>
            </a:extLst>
          </p:cNvPr>
          <p:cNvSpPr>
            <a:spLocks noChangeAspect="1"/>
          </p:cNvSpPr>
          <p:nvPr/>
        </p:nvSpPr>
        <p:spPr>
          <a:xfrm>
            <a:off x="7632270" y="2197567"/>
            <a:ext cx="2119154" cy="2119154"/>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0"/>
              </a:rPr>
              <a:t>Lorem</a:t>
            </a:r>
            <a:r>
              <a:rPr lang="de-DE" sz="1400" dirty="0">
                <a:latin typeface="Sparkasse Medium" panose="020B0603080202020204" pitchFamily="34" charset="0"/>
              </a:rPr>
              <a:t> 3</a:t>
            </a:r>
            <a:br>
              <a:rPr lang="de-DE" sz="1500" dirty="0">
                <a:latin typeface="+mj-lt"/>
              </a:rPr>
            </a:br>
            <a:br>
              <a:rPr lang="de-DE" sz="1300" dirty="0"/>
            </a:br>
            <a:r>
              <a:rPr lang="de-DE" sz="1000" dirty="0" err="1"/>
              <a:t>Lorem</a:t>
            </a:r>
            <a:r>
              <a:rPr lang="de-DE" sz="1000" dirty="0"/>
              <a:t> </a:t>
            </a:r>
            <a:r>
              <a:rPr lang="de-DE" sz="1000" dirty="0" err="1"/>
              <a:t>ipsum</a:t>
            </a:r>
            <a:r>
              <a:rPr lang="de-DE" sz="1000" dirty="0"/>
              <a:t> </a:t>
            </a:r>
            <a:r>
              <a:rPr lang="de-DE" sz="1000" dirty="0" err="1"/>
              <a:t>aute</a:t>
            </a:r>
            <a:r>
              <a:rPr lang="de-DE" sz="1000" dirty="0"/>
              <a:t> si des</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44" name="Freihandform: Form 43">
            <a:extLst>
              <a:ext uri="{FF2B5EF4-FFF2-40B4-BE49-F238E27FC236}">
                <a16:creationId xmlns:a16="http://schemas.microsoft.com/office/drawing/2014/main" id="{B5D786A0-7CA9-136E-44ED-E1016F848F60}"/>
              </a:ext>
            </a:extLst>
          </p:cNvPr>
          <p:cNvSpPr/>
          <p:nvPr/>
        </p:nvSpPr>
        <p:spPr>
          <a:xfrm>
            <a:off x="6171941" y="1806924"/>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44444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reihandform: Form 44">
            <a:extLst>
              <a:ext uri="{FF2B5EF4-FFF2-40B4-BE49-F238E27FC236}">
                <a16:creationId xmlns:a16="http://schemas.microsoft.com/office/drawing/2014/main" id="{F5037479-6685-BB09-3FC7-06DAA6BBBC3D}"/>
              </a:ext>
            </a:extLst>
          </p:cNvPr>
          <p:cNvSpPr/>
          <p:nvPr/>
        </p:nvSpPr>
        <p:spPr>
          <a:xfrm flipH="1" flipV="1">
            <a:off x="6503615" y="4580881"/>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44444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47" name="Gerader Verbinder 46">
            <a:extLst>
              <a:ext uri="{FF2B5EF4-FFF2-40B4-BE49-F238E27FC236}">
                <a16:creationId xmlns:a16="http://schemas.microsoft.com/office/drawing/2014/main" id="{2B3C0F54-190F-F209-C7FD-4E90AD61894D}"/>
              </a:ext>
            </a:extLst>
          </p:cNvPr>
          <p:cNvCxnSpPr>
            <a:cxnSpLocks/>
          </p:cNvCxnSpPr>
          <p:nvPr/>
        </p:nvCxnSpPr>
        <p:spPr>
          <a:xfrm>
            <a:off x="6502310" y="1916376"/>
            <a:ext cx="2196000" cy="0"/>
          </a:xfrm>
          <a:prstGeom prst="line">
            <a:avLst/>
          </a:prstGeom>
          <a:ln w="12700">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48" name="Gerader Verbinder 47">
            <a:extLst>
              <a:ext uri="{FF2B5EF4-FFF2-40B4-BE49-F238E27FC236}">
                <a16:creationId xmlns:a16="http://schemas.microsoft.com/office/drawing/2014/main" id="{BDCADD87-EDB2-CAAD-4481-2A7F902697A3}"/>
              </a:ext>
            </a:extLst>
          </p:cNvPr>
          <p:cNvCxnSpPr>
            <a:cxnSpLocks/>
          </p:cNvCxnSpPr>
          <p:nvPr/>
        </p:nvCxnSpPr>
        <p:spPr>
          <a:xfrm>
            <a:off x="6503399" y="4582302"/>
            <a:ext cx="2196000" cy="0"/>
          </a:xfrm>
          <a:prstGeom prst="line">
            <a:avLst/>
          </a:prstGeom>
          <a:ln w="12700">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49" name="Gerader Verbinder 48">
            <a:extLst>
              <a:ext uri="{FF2B5EF4-FFF2-40B4-BE49-F238E27FC236}">
                <a16:creationId xmlns:a16="http://schemas.microsoft.com/office/drawing/2014/main" id="{5C056AAC-21F6-C696-9240-C5A74BB28D5F}"/>
              </a:ext>
            </a:extLst>
          </p:cNvPr>
          <p:cNvCxnSpPr>
            <a:cxnSpLocks/>
          </p:cNvCxnSpPr>
          <p:nvPr/>
        </p:nvCxnSpPr>
        <p:spPr>
          <a:xfrm>
            <a:off x="4082898" y="1916376"/>
            <a:ext cx="2196000" cy="0"/>
          </a:xfrm>
          <a:prstGeom prst="line">
            <a:avLst/>
          </a:prstGeom>
          <a:ln w="12700">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50" name="Gerader Verbinder 49">
            <a:extLst>
              <a:ext uri="{FF2B5EF4-FFF2-40B4-BE49-F238E27FC236}">
                <a16:creationId xmlns:a16="http://schemas.microsoft.com/office/drawing/2014/main" id="{A5DDEA76-D344-764B-3746-84CED93822A8}"/>
              </a:ext>
            </a:extLst>
          </p:cNvPr>
          <p:cNvCxnSpPr>
            <a:cxnSpLocks/>
          </p:cNvCxnSpPr>
          <p:nvPr/>
        </p:nvCxnSpPr>
        <p:spPr>
          <a:xfrm>
            <a:off x="4084001" y="4582302"/>
            <a:ext cx="2196000" cy="0"/>
          </a:xfrm>
          <a:prstGeom prst="line">
            <a:avLst/>
          </a:prstGeom>
          <a:ln w="12700">
            <a:solidFill>
              <a:srgbClr val="444444"/>
            </a:solidFill>
          </a:ln>
        </p:spPr>
        <p:style>
          <a:lnRef idx="1">
            <a:schemeClr val="accent1"/>
          </a:lnRef>
          <a:fillRef idx="0">
            <a:schemeClr val="accent1"/>
          </a:fillRef>
          <a:effectRef idx="0">
            <a:schemeClr val="accent1"/>
          </a:effectRef>
          <a:fontRef idx="minor">
            <a:schemeClr val="tx1"/>
          </a:fontRef>
        </p:style>
      </p:cxnSp>
      <p:sp>
        <p:nvSpPr>
          <p:cNvPr id="4" name="Titel 3">
            <a:extLst>
              <a:ext uri="{FF2B5EF4-FFF2-40B4-BE49-F238E27FC236}">
                <a16:creationId xmlns:a16="http://schemas.microsoft.com/office/drawing/2014/main" id="{0FCE0E39-4D45-8FD5-3462-C364914FCFCF}"/>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97235228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753B094-1D23-99E6-CBF5-B929967D4013}"/>
              </a:ext>
            </a:extLst>
          </p:cNvPr>
          <p:cNvSpPr>
            <a:spLocks noGrp="1"/>
          </p:cNvSpPr>
          <p:nvPr>
            <p:ph type="sldNum" sz="quarter" idx="12"/>
          </p:nvPr>
        </p:nvSpPr>
        <p:spPr/>
        <p:txBody>
          <a:bodyPr/>
          <a:lstStyle/>
          <a:p>
            <a:fld id="{59F716AE-B1C6-41F5-8EFD-31941EDB35D4}" type="slidenum">
              <a:rPr lang="de-DE" smtClean="0"/>
              <a:pPr/>
              <a:t>66</a:t>
            </a:fld>
            <a:endParaRPr lang="de-DE"/>
          </a:p>
        </p:txBody>
      </p:sp>
      <p:sp>
        <p:nvSpPr>
          <p:cNvPr id="5" name="Textplatzhalter 4">
            <a:extLst>
              <a:ext uri="{FF2B5EF4-FFF2-40B4-BE49-F238E27FC236}">
                <a16:creationId xmlns:a16="http://schemas.microsoft.com/office/drawing/2014/main" id="{B2820CC1-11F6-E9E8-4919-3885F1D01BA7}"/>
              </a:ext>
            </a:extLst>
          </p:cNvPr>
          <p:cNvSpPr>
            <a:spLocks noGrp="1"/>
          </p:cNvSpPr>
          <p:nvPr>
            <p:ph type="body" idx="13"/>
          </p:nvPr>
        </p:nvSpPr>
        <p:spPr/>
        <p:txBody>
          <a:bodyPr/>
          <a:lstStyle/>
          <a:p>
            <a:endParaRPr lang="de-DE"/>
          </a:p>
        </p:txBody>
      </p:sp>
      <p:sp>
        <p:nvSpPr>
          <p:cNvPr id="6" name="Textplatzhalter 5">
            <a:extLst>
              <a:ext uri="{FF2B5EF4-FFF2-40B4-BE49-F238E27FC236}">
                <a16:creationId xmlns:a16="http://schemas.microsoft.com/office/drawing/2014/main" id="{0009F8CC-BB37-0661-A9F7-6F5768C7574C}"/>
              </a:ext>
            </a:extLst>
          </p:cNvPr>
          <p:cNvSpPr>
            <a:spLocks noGrp="1"/>
          </p:cNvSpPr>
          <p:nvPr>
            <p:ph type="body" idx="14"/>
          </p:nvPr>
        </p:nvSpPr>
        <p:spPr/>
        <p:txBody>
          <a:bodyPr/>
          <a:lstStyle/>
          <a:p>
            <a:endParaRPr lang="de-DE"/>
          </a:p>
        </p:txBody>
      </p:sp>
      <p:sp>
        <p:nvSpPr>
          <p:cNvPr id="2" name="Titel 1">
            <a:extLst>
              <a:ext uri="{FF2B5EF4-FFF2-40B4-BE49-F238E27FC236}">
                <a16:creationId xmlns:a16="http://schemas.microsoft.com/office/drawing/2014/main" id="{230EA6ED-4AAF-F651-2AED-900C0B5D4D1A}"/>
              </a:ext>
            </a:extLst>
          </p:cNvPr>
          <p:cNvSpPr>
            <a:spLocks noGrp="1"/>
          </p:cNvSpPr>
          <p:nvPr>
            <p:ph type="title"/>
          </p:nvPr>
        </p:nvSpPr>
        <p:spPr/>
        <p:txBody>
          <a:bodyPr/>
          <a:lstStyle/>
          <a:p>
            <a:endParaRPr lang="de-DE"/>
          </a:p>
        </p:txBody>
      </p:sp>
      <p:sp>
        <p:nvSpPr>
          <p:cNvPr id="9" name="Textplatzhalter 8">
            <a:extLst>
              <a:ext uri="{FF2B5EF4-FFF2-40B4-BE49-F238E27FC236}">
                <a16:creationId xmlns:a16="http://schemas.microsoft.com/office/drawing/2014/main" id="{072C826D-AD91-A757-A26A-0A72871B79D4}"/>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p:txBody>
          <a:bodyPr/>
          <a:lstStyle/>
          <a:p>
            <a:r>
              <a:rPr lang="de-DE"/>
              <a:t>Titel der Präsentation | Name | Ort, Datum</a:t>
            </a:r>
            <a:endParaRPr lang="de-DE" dirty="0"/>
          </a:p>
        </p:txBody>
      </p:sp>
      <p:sp>
        <p:nvSpPr>
          <p:cNvPr id="25" name="Ellipse 24">
            <a:extLst>
              <a:ext uri="{FF2B5EF4-FFF2-40B4-BE49-F238E27FC236}">
                <a16:creationId xmlns:a16="http://schemas.microsoft.com/office/drawing/2014/main" id="{F0A6E8E6-7C5E-553D-F62F-373C723FDD2F}"/>
              </a:ext>
            </a:extLst>
          </p:cNvPr>
          <p:cNvSpPr/>
          <p:nvPr/>
        </p:nvSpPr>
        <p:spPr>
          <a:xfrm>
            <a:off x="2752215"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24">
            <a:extLst>
              <a:ext uri="{FF2B5EF4-FFF2-40B4-BE49-F238E27FC236}">
                <a16:creationId xmlns:a16="http://schemas.microsoft.com/office/drawing/2014/main" id="{18459945-FB9F-F2B6-5001-4F77FA75C9F1}"/>
              </a:ext>
            </a:extLst>
          </p:cNvPr>
          <p:cNvSpPr/>
          <p:nvPr/>
        </p:nvSpPr>
        <p:spPr>
          <a:xfrm flipH="1" flipV="1">
            <a:off x="8698255"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Textfeld 33">
            <a:extLst>
              <a:ext uri="{FF2B5EF4-FFF2-40B4-BE49-F238E27FC236}">
                <a16:creationId xmlns:a16="http://schemas.microsoft.com/office/drawing/2014/main" id="{487428FC-31A5-FEC8-8821-0172CAD88FBA}"/>
              </a:ext>
            </a:extLst>
          </p:cNvPr>
          <p:cNvSpPr txBox="1"/>
          <p:nvPr/>
        </p:nvSpPr>
        <p:spPr>
          <a:xfrm>
            <a:off x="3284736" y="5006118"/>
            <a:ext cx="1600886" cy="430887"/>
          </a:xfrm>
          <a:prstGeom prst="rect">
            <a:avLst/>
          </a:prstGeom>
          <a:noFill/>
          <a:ln w="6350">
            <a:noFill/>
          </a:ln>
        </p:spPr>
        <p:txBody>
          <a:bodyPr wrap="none" lIns="0" tIns="0" rIns="0" bIns="0" rtlCol="0">
            <a:spAutoFit/>
          </a:bodyPr>
          <a:lstStyle/>
          <a:p>
            <a:pPr algn="ctr"/>
            <a:r>
              <a:rPr lang="fr-FR" sz="1400" dirty="0">
                <a:solidFill>
                  <a:schemeClr val="bg1"/>
                </a:solidFill>
                <a:latin typeface="Sparkasse Medium" panose="020B0603080202020204" pitchFamily="34" charset="0"/>
              </a:rPr>
              <a:t>Lorem Md 14pt</a:t>
            </a: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Ipsum</a:t>
            </a:r>
            <a:endParaRPr lang="de-DE" sz="1400" dirty="0">
              <a:solidFill>
                <a:schemeClr val="bg1"/>
              </a:solidFill>
            </a:endParaRPr>
          </a:p>
        </p:txBody>
      </p:sp>
      <p:sp>
        <p:nvSpPr>
          <p:cNvPr id="35" name="Textfeld 34">
            <a:extLst>
              <a:ext uri="{FF2B5EF4-FFF2-40B4-BE49-F238E27FC236}">
                <a16:creationId xmlns:a16="http://schemas.microsoft.com/office/drawing/2014/main" id="{C4363E3A-305F-FD3C-B75A-918D9931D922}"/>
              </a:ext>
            </a:extLst>
          </p:cNvPr>
          <p:cNvSpPr txBox="1"/>
          <p:nvPr/>
        </p:nvSpPr>
        <p:spPr>
          <a:xfrm>
            <a:off x="5594571" y="5006118"/>
            <a:ext cx="1600886" cy="430887"/>
          </a:xfrm>
          <a:prstGeom prst="rect">
            <a:avLst/>
          </a:prstGeom>
          <a:noFill/>
          <a:ln w="6350">
            <a:noFill/>
          </a:ln>
        </p:spPr>
        <p:txBody>
          <a:bodyPr wrap="none" lIns="0" tIns="0" rIns="0" bIns="0" rtlCol="0">
            <a:spAutoFit/>
          </a:bodyPr>
          <a:lstStyle/>
          <a:p>
            <a:pPr algn="ctr"/>
            <a:r>
              <a:rPr lang="fr-FR" sz="1400" dirty="0">
                <a:solidFill>
                  <a:schemeClr val="bg1"/>
                </a:solidFill>
                <a:latin typeface="Sparkasse Medium" panose="020B0603080202020204" pitchFamily="34" charset="0"/>
              </a:rPr>
              <a:t>Lorem Md 14pt</a:t>
            </a: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Ipsum</a:t>
            </a:r>
            <a:endParaRPr lang="de-DE" sz="1400" dirty="0">
              <a:solidFill>
                <a:schemeClr val="bg1"/>
              </a:solidFill>
            </a:endParaRPr>
          </a:p>
        </p:txBody>
      </p:sp>
      <p:sp>
        <p:nvSpPr>
          <p:cNvPr id="36" name="Textfeld 35">
            <a:extLst>
              <a:ext uri="{FF2B5EF4-FFF2-40B4-BE49-F238E27FC236}">
                <a16:creationId xmlns:a16="http://schemas.microsoft.com/office/drawing/2014/main" id="{CE10E303-1B02-957B-A233-61E928812C9C}"/>
              </a:ext>
            </a:extLst>
          </p:cNvPr>
          <p:cNvSpPr txBox="1"/>
          <p:nvPr/>
        </p:nvSpPr>
        <p:spPr>
          <a:xfrm>
            <a:off x="7891405" y="5006118"/>
            <a:ext cx="1600886" cy="430887"/>
          </a:xfrm>
          <a:prstGeom prst="rect">
            <a:avLst/>
          </a:prstGeom>
          <a:noFill/>
          <a:ln w="6350">
            <a:noFill/>
          </a:ln>
        </p:spPr>
        <p:txBody>
          <a:bodyPr wrap="none" lIns="0" tIns="0" rIns="0" bIns="0" rtlCol="0">
            <a:spAutoFit/>
          </a:bodyPr>
          <a:lstStyle/>
          <a:p>
            <a:pPr algn="ctr"/>
            <a:r>
              <a:rPr lang="fr-FR" sz="1400" dirty="0">
                <a:solidFill>
                  <a:schemeClr val="bg1"/>
                </a:solidFill>
                <a:latin typeface="Sparkasse Medium" panose="020B0603080202020204" pitchFamily="34" charset="0"/>
              </a:rPr>
              <a:t>Lorem Md 14pt</a:t>
            </a:r>
            <a:br>
              <a:rPr lang="fr-FR" sz="1400" dirty="0">
                <a:solidFill>
                  <a:schemeClr val="bg1"/>
                </a:solidFill>
                <a:latin typeface="Sparkasse Medium" panose="020B0603080202020204" pitchFamily="34" charset="0"/>
              </a:rPr>
            </a:br>
            <a:r>
              <a:rPr lang="fr-FR" sz="1400" dirty="0">
                <a:solidFill>
                  <a:schemeClr val="bg1"/>
                </a:solidFill>
              </a:rPr>
              <a:t>Lorem </a:t>
            </a:r>
            <a:r>
              <a:rPr lang="fr-FR" sz="1400" dirty="0" err="1">
                <a:solidFill>
                  <a:schemeClr val="bg1"/>
                </a:solidFill>
              </a:rPr>
              <a:t>Lt</a:t>
            </a:r>
            <a:r>
              <a:rPr lang="fr-FR" sz="1400" dirty="0">
                <a:solidFill>
                  <a:schemeClr val="bg1"/>
                </a:solidFill>
              </a:rPr>
              <a:t> 14pt Ipsum</a:t>
            </a:r>
            <a:endParaRPr lang="de-DE" sz="1400" dirty="0">
              <a:solidFill>
                <a:schemeClr val="bg1"/>
              </a:solidFill>
            </a:endParaRPr>
          </a:p>
        </p:txBody>
      </p:sp>
      <p:sp>
        <p:nvSpPr>
          <p:cNvPr id="37" name="Ellipse 36">
            <a:extLst>
              <a:ext uri="{FF2B5EF4-FFF2-40B4-BE49-F238E27FC236}">
                <a16:creationId xmlns:a16="http://schemas.microsoft.com/office/drawing/2014/main" id="{4BC6E9D0-DC36-6DF5-A188-2B88195F749C}"/>
              </a:ext>
            </a:extLst>
          </p:cNvPr>
          <p:cNvSpPr>
            <a:spLocks noChangeAspect="1"/>
          </p:cNvSpPr>
          <p:nvPr/>
        </p:nvSpPr>
        <p:spPr>
          <a:xfrm>
            <a:off x="3023321" y="2197567"/>
            <a:ext cx="2119154" cy="211915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solidFill>
                  <a:schemeClr val="tx2"/>
                </a:solidFill>
                <a:latin typeface="Sparkasse Medium" panose="020B0603080202020204" pitchFamily="34" charset="0"/>
              </a:rPr>
              <a:t>Lorem</a:t>
            </a:r>
            <a:r>
              <a:rPr lang="de-DE" sz="1400" dirty="0">
                <a:solidFill>
                  <a:schemeClr val="tx2"/>
                </a:solidFill>
                <a:latin typeface="Sparkasse Medium" panose="020B0603080202020204" pitchFamily="34" charset="0"/>
              </a:rPr>
              <a:t> 1</a:t>
            </a:r>
            <a:br>
              <a:rPr lang="de-DE" sz="1500" dirty="0">
                <a:latin typeface="+mj-lt"/>
              </a:rPr>
            </a:br>
            <a:br>
              <a:rPr lang="de-DE" sz="1300" dirty="0"/>
            </a:br>
            <a:r>
              <a:rPr lang="de-DE" sz="1000" dirty="0" err="1">
                <a:solidFill>
                  <a:schemeClr val="tx1"/>
                </a:solidFill>
              </a:rPr>
              <a:t>Lorem</a:t>
            </a:r>
            <a:r>
              <a:rPr lang="de-DE" sz="1000" dirty="0">
                <a:solidFill>
                  <a:schemeClr val="tx1"/>
                </a:solidFill>
              </a:rPr>
              <a:t> </a:t>
            </a:r>
            <a:r>
              <a:rPr lang="de-DE" sz="1000" dirty="0" err="1">
                <a:solidFill>
                  <a:schemeClr val="tx1"/>
                </a:solidFill>
              </a:rPr>
              <a:t>ipsum</a:t>
            </a:r>
            <a:r>
              <a:rPr lang="de-DE" sz="1000" dirty="0">
                <a:solidFill>
                  <a:schemeClr val="tx1"/>
                </a:solidFill>
              </a:rPr>
              <a:t> </a:t>
            </a:r>
            <a:r>
              <a:rPr lang="de-DE" sz="1000" dirty="0" err="1">
                <a:solidFill>
                  <a:schemeClr val="tx1"/>
                </a:solidFill>
              </a:rPr>
              <a:t>aute</a:t>
            </a:r>
            <a:r>
              <a:rPr lang="de-DE" sz="1000" dirty="0">
                <a:solidFill>
                  <a:schemeClr val="tx1"/>
                </a:solidFill>
              </a:rPr>
              <a:t> si des</a:t>
            </a:r>
          </a:p>
          <a:p>
            <a:pPr algn="ctr"/>
            <a:r>
              <a:rPr lang="de-DE" sz="1000" dirty="0" err="1">
                <a:solidFill>
                  <a:schemeClr val="tx1"/>
                </a:solidFill>
              </a:rPr>
              <a:t>is</a:t>
            </a:r>
            <a:r>
              <a:rPr lang="de-DE" sz="1000" dirty="0">
                <a:solidFill>
                  <a:schemeClr val="tx1"/>
                </a:solidFill>
              </a:rPr>
              <a:t> de </a:t>
            </a:r>
            <a:r>
              <a:rPr lang="de-DE" sz="1000" dirty="0" err="1">
                <a:solidFill>
                  <a:schemeClr val="tx1"/>
                </a:solidFill>
              </a:rPr>
              <a:t>volenis</a:t>
            </a:r>
            <a:r>
              <a:rPr lang="de-DE" sz="1000" dirty="0">
                <a:solidFill>
                  <a:schemeClr val="tx1"/>
                </a:solidFill>
              </a:rPr>
              <a:t> </a:t>
            </a:r>
            <a:r>
              <a:rPr lang="de-DE" sz="1000" dirty="0" err="1">
                <a:solidFill>
                  <a:schemeClr val="tx1"/>
                </a:solidFill>
              </a:rPr>
              <a:t>ea</a:t>
            </a:r>
            <a:r>
              <a:rPr lang="de-DE" sz="1000" dirty="0">
                <a:solidFill>
                  <a:schemeClr val="tx1"/>
                </a:solidFill>
              </a:rPr>
              <a:t> </a:t>
            </a:r>
            <a:r>
              <a:rPr lang="de-DE" sz="1000" dirty="0" err="1">
                <a:solidFill>
                  <a:schemeClr val="tx1"/>
                </a:solidFill>
              </a:rPr>
              <a:t>cuptam</a:t>
            </a:r>
            <a:r>
              <a:rPr lang="de-DE" sz="1000" dirty="0">
                <a:solidFill>
                  <a:schemeClr val="tx1"/>
                </a:solidFill>
              </a:rPr>
              <a:t> </a:t>
            </a:r>
            <a:r>
              <a:rPr lang="de-DE" sz="1000" dirty="0" err="1">
                <a:solidFill>
                  <a:schemeClr val="tx1"/>
                </a:solidFill>
              </a:rPr>
              <a:t>sinimenderem</a:t>
            </a:r>
            <a:r>
              <a:rPr lang="de-DE" sz="1000" dirty="0">
                <a:solidFill>
                  <a:schemeClr val="tx1"/>
                </a:solidFill>
              </a:rPr>
              <a:t> </a:t>
            </a:r>
            <a:r>
              <a:rPr lang="de-DE" sz="1000" dirty="0" err="1">
                <a:solidFill>
                  <a:schemeClr val="tx1"/>
                </a:solidFill>
              </a:rPr>
              <a:t>aute</a:t>
            </a:r>
            <a:r>
              <a:rPr lang="de-DE" sz="1000" dirty="0">
                <a:solidFill>
                  <a:schemeClr val="tx1"/>
                </a:solidFill>
              </a:rPr>
              <a:t> des</a:t>
            </a:r>
          </a:p>
        </p:txBody>
      </p:sp>
      <p:sp>
        <p:nvSpPr>
          <p:cNvPr id="42" name="Ellipse 41">
            <a:extLst>
              <a:ext uri="{FF2B5EF4-FFF2-40B4-BE49-F238E27FC236}">
                <a16:creationId xmlns:a16="http://schemas.microsoft.com/office/drawing/2014/main" id="{5AF84948-2E1D-B3A1-8B79-6D4A4639AA64}"/>
              </a:ext>
            </a:extLst>
          </p:cNvPr>
          <p:cNvSpPr>
            <a:spLocks noChangeAspect="1"/>
          </p:cNvSpPr>
          <p:nvPr/>
        </p:nvSpPr>
        <p:spPr>
          <a:xfrm>
            <a:off x="5335436" y="2197567"/>
            <a:ext cx="2119154" cy="211915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solidFill>
                  <a:schemeClr val="tx2"/>
                </a:solidFill>
                <a:latin typeface="Sparkasse Medium" panose="020B0603080202020204" pitchFamily="34" charset="0"/>
              </a:rPr>
              <a:t>Lorem</a:t>
            </a:r>
            <a:r>
              <a:rPr lang="de-DE" sz="1400" dirty="0">
                <a:solidFill>
                  <a:schemeClr val="tx2"/>
                </a:solidFill>
                <a:latin typeface="Sparkasse Medium" panose="020B0603080202020204" pitchFamily="34" charset="0"/>
              </a:rPr>
              <a:t> 2</a:t>
            </a:r>
            <a:br>
              <a:rPr lang="de-DE" sz="1500" dirty="0">
                <a:latin typeface="+mj-lt"/>
              </a:rPr>
            </a:br>
            <a:br>
              <a:rPr lang="de-DE" sz="1300" dirty="0"/>
            </a:br>
            <a:r>
              <a:rPr lang="de-DE" sz="1000" dirty="0" err="1">
                <a:solidFill>
                  <a:schemeClr val="tx1"/>
                </a:solidFill>
              </a:rPr>
              <a:t>Lorem</a:t>
            </a:r>
            <a:r>
              <a:rPr lang="de-DE" sz="1000" dirty="0">
                <a:solidFill>
                  <a:schemeClr val="tx1"/>
                </a:solidFill>
              </a:rPr>
              <a:t> </a:t>
            </a:r>
            <a:r>
              <a:rPr lang="de-DE" sz="1000" dirty="0" err="1">
                <a:solidFill>
                  <a:schemeClr val="tx1"/>
                </a:solidFill>
              </a:rPr>
              <a:t>ipsum</a:t>
            </a:r>
            <a:r>
              <a:rPr lang="de-DE" sz="1000" dirty="0">
                <a:solidFill>
                  <a:schemeClr val="tx1"/>
                </a:solidFill>
              </a:rPr>
              <a:t> </a:t>
            </a:r>
            <a:r>
              <a:rPr lang="de-DE" sz="1000" dirty="0" err="1">
                <a:solidFill>
                  <a:schemeClr val="tx1"/>
                </a:solidFill>
              </a:rPr>
              <a:t>aute</a:t>
            </a:r>
            <a:r>
              <a:rPr lang="de-DE" sz="1000" dirty="0">
                <a:solidFill>
                  <a:schemeClr val="tx1"/>
                </a:solidFill>
              </a:rPr>
              <a:t> si des</a:t>
            </a:r>
          </a:p>
          <a:p>
            <a:pPr algn="ctr"/>
            <a:r>
              <a:rPr lang="de-DE" sz="1000" dirty="0" err="1">
                <a:solidFill>
                  <a:schemeClr val="tx1"/>
                </a:solidFill>
              </a:rPr>
              <a:t>is</a:t>
            </a:r>
            <a:r>
              <a:rPr lang="de-DE" sz="1000" dirty="0">
                <a:solidFill>
                  <a:schemeClr val="tx1"/>
                </a:solidFill>
              </a:rPr>
              <a:t> de </a:t>
            </a:r>
            <a:r>
              <a:rPr lang="de-DE" sz="1000" dirty="0" err="1">
                <a:solidFill>
                  <a:schemeClr val="tx1"/>
                </a:solidFill>
              </a:rPr>
              <a:t>volenis</a:t>
            </a:r>
            <a:r>
              <a:rPr lang="de-DE" sz="1000" dirty="0">
                <a:solidFill>
                  <a:schemeClr val="tx1"/>
                </a:solidFill>
              </a:rPr>
              <a:t> </a:t>
            </a:r>
            <a:r>
              <a:rPr lang="de-DE" sz="1000" dirty="0" err="1">
                <a:solidFill>
                  <a:schemeClr val="tx1"/>
                </a:solidFill>
              </a:rPr>
              <a:t>ea</a:t>
            </a:r>
            <a:r>
              <a:rPr lang="de-DE" sz="1000" dirty="0">
                <a:solidFill>
                  <a:schemeClr val="tx1"/>
                </a:solidFill>
              </a:rPr>
              <a:t> </a:t>
            </a:r>
            <a:r>
              <a:rPr lang="de-DE" sz="1000" dirty="0" err="1">
                <a:solidFill>
                  <a:schemeClr val="tx1"/>
                </a:solidFill>
              </a:rPr>
              <a:t>cuptam</a:t>
            </a:r>
            <a:r>
              <a:rPr lang="de-DE" sz="1000" dirty="0">
                <a:solidFill>
                  <a:schemeClr val="tx1"/>
                </a:solidFill>
              </a:rPr>
              <a:t> </a:t>
            </a:r>
            <a:r>
              <a:rPr lang="de-DE" sz="1000" dirty="0" err="1">
                <a:solidFill>
                  <a:schemeClr val="tx1"/>
                </a:solidFill>
              </a:rPr>
              <a:t>sinimenderem</a:t>
            </a:r>
            <a:r>
              <a:rPr lang="de-DE" sz="1000" dirty="0">
                <a:solidFill>
                  <a:schemeClr val="tx1"/>
                </a:solidFill>
              </a:rPr>
              <a:t> </a:t>
            </a:r>
            <a:r>
              <a:rPr lang="de-DE" sz="1000" dirty="0" err="1">
                <a:solidFill>
                  <a:schemeClr val="tx1"/>
                </a:solidFill>
              </a:rPr>
              <a:t>aute</a:t>
            </a:r>
            <a:r>
              <a:rPr lang="de-DE" sz="1000" dirty="0">
                <a:solidFill>
                  <a:schemeClr val="tx1"/>
                </a:solidFill>
              </a:rPr>
              <a:t> des</a:t>
            </a:r>
          </a:p>
        </p:txBody>
      </p:sp>
      <p:sp>
        <p:nvSpPr>
          <p:cNvPr id="43" name="Ellipse 42">
            <a:extLst>
              <a:ext uri="{FF2B5EF4-FFF2-40B4-BE49-F238E27FC236}">
                <a16:creationId xmlns:a16="http://schemas.microsoft.com/office/drawing/2014/main" id="{0CF98B9C-7ABA-65BF-F652-78A633B2889E}"/>
              </a:ext>
            </a:extLst>
          </p:cNvPr>
          <p:cNvSpPr>
            <a:spLocks noChangeAspect="1"/>
          </p:cNvSpPr>
          <p:nvPr/>
        </p:nvSpPr>
        <p:spPr>
          <a:xfrm>
            <a:off x="7632270" y="2197567"/>
            <a:ext cx="2119154" cy="2119154"/>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solidFill>
                  <a:schemeClr val="tx2"/>
                </a:solidFill>
                <a:latin typeface="Sparkasse Medium" panose="020B0603080202020204" pitchFamily="34" charset="0"/>
              </a:rPr>
              <a:t>Lorem</a:t>
            </a:r>
            <a:r>
              <a:rPr lang="de-DE" sz="1400" dirty="0">
                <a:solidFill>
                  <a:schemeClr val="tx2"/>
                </a:solidFill>
                <a:latin typeface="Sparkasse Medium" panose="020B0603080202020204" pitchFamily="34" charset="0"/>
              </a:rPr>
              <a:t> 3</a:t>
            </a:r>
            <a:br>
              <a:rPr lang="de-DE" sz="1500" dirty="0">
                <a:latin typeface="+mj-lt"/>
              </a:rPr>
            </a:br>
            <a:br>
              <a:rPr lang="de-DE" sz="1300" dirty="0"/>
            </a:br>
            <a:r>
              <a:rPr lang="de-DE" sz="1000" dirty="0" err="1">
                <a:solidFill>
                  <a:schemeClr val="tx1"/>
                </a:solidFill>
              </a:rPr>
              <a:t>Lorem</a:t>
            </a:r>
            <a:r>
              <a:rPr lang="de-DE" sz="1000" dirty="0">
                <a:solidFill>
                  <a:schemeClr val="tx1"/>
                </a:solidFill>
              </a:rPr>
              <a:t> </a:t>
            </a:r>
            <a:r>
              <a:rPr lang="de-DE" sz="1000" dirty="0" err="1">
                <a:solidFill>
                  <a:schemeClr val="tx1"/>
                </a:solidFill>
              </a:rPr>
              <a:t>ipsum</a:t>
            </a:r>
            <a:r>
              <a:rPr lang="de-DE" sz="1000" dirty="0">
                <a:solidFill>
                  <a:schemeClr val="tx1"/>
                </a:solidFill>
              </a:rPr>
              <a:t> </a:t>
            </a:r>
            <a:r>
              <a:rPr lang="de-DE" sz="1000" dirty="0" err="1">
                <a:solidFill>
                  <a:schemeClr val="tx1"/>
                </a:solidFill>
              </a:rPr>
              <a:t>aute</a:t>
            </a:r>
            <a:r>
              <a:rPr lang="de-DE" sz="1000" dirty="0">
                <a:solidFill>
                  <a:schemeClr val="tx1"/>
                </a:solidFill>
              </a:rPr>
              <a:t> si des</a:t>
            </a:r>
          </a:p>
          <a:p>
            <a:pPr algn="ctr"/>
            <a:r>
              <a:rPr lang="de-DE" sz="1000" dirty="0" err="1">
                <a:solidFill>
                  <a:schemeClr val="tx1"/>
                </a:solidFill>
              </a:rPr>
              <a:t>is</a:t>
            </a:r>
            <a:r>
              <a:rPr lang="de-DE" sz="1000" dirty="0">
                <a:solidFill>
                  <a:schemeClr val="tx1"/>
                </a:solidFill>
              </a:rPr>
              <a:t> de </a:t>
            </a:r>
            <a:r>
              <a:rPr lang="de-DE" sz="1000" dirty="0" err="1">
                <a:solidFill>
                  <a:schemeClr val="tx1"/>
                </a:solidFill>
              </a:rPr>
              <a:t>volenis</a:t>
            </a:r>
            <a:r>
              <a:rPr lang="de-DE" sz="1000" dirty="0">
                <a:solidFill>
                  <a:schemeClr val="tx1"/>
                </a:solidFill>
              </a:rPr>
              <a:t> </a:t>
            </a:r>
            <a:r>
              <a:rPr lang="de-DE" sz="1000" dirty="0" err="1">
                <a:solidFill>
                  <a:schemeClr val="tx1"/>
                </a:solidFill>
              </a:rPr>
              <a:t>ea</a:t>
            </a:r>
            <a:r>
              <a:rPr lang="de-DE" sz="1000" dirty="0">
                <a:solidFill>
                  <a:schemeClr val="tx1"/>
                </a:solidFill>
              </a:rPr>
              <a:t> </a:t>
            </a:r>
            <a:r>
              <a:rPr lang="de-DE" sz="1000" dirty="0" err="1">
                <a:solidFill>
                  <a:schemeClr val="tx1"/>
                </a:solidFill>
              </a:rPr>
              <a:t>cuptam</a:t>
            </a:r>
            <a:r>
              <a:rPr lang="de-DE" sz="1000" dirty="0">
                <a:solidFill>
                  <a:schemeClr val="tx1"/>
                </a:solidFill>
              </a:rPr>
              <a:t> </a:t>
            </a:r>
            <a:r>
              <a:rPr lang="de-DE" sz="1000" dirty="0" err="1">
                <a:solidFill>
                  <a:schemeClr val="tx1"/>
                </a:solidFill>
              </a:rPr>
              <a:t>sinimenderem</a:t>
            </a:r>
            <a:r>
              <a:rPr lang="de-DE" sz="1000" dirty="0">
                <a:solidFill>
                  <a:schemeClr val="tx1"/>
                </a:solidFill>
              </a:rPr>
              <a:t> </a:t>
            </a:r>
            <a:r>
              <a:rPr lang="de-DE" sz="1000" dirty="0" err="1">
                <a:solidFill>
                  <a:schemeClr val="tx1"/>
                </a:solidFill>
              </a:rPr>
              <a:t>aute</a:t>
            </a:r>
            <a:r>
              <a:rPr lang="de-DE" sz="1000" dirty="0">
                <a:solidFill>
                  <a:schemeClr val="tx1"/>
                </a:solidFill>
              </a:rPr>
              <a:t> des</a:t>
            </a:r>
          </a:p>
        </p:txBody>
      </p:sp>
      <p:sp>
        <p:nvSpPr>
          <p:cNvPr id="44" name="Freihandform: Form 43">
            <a:extLst>
              <a:ext uri="{FF2B5EF4-FFF2-40B4-BE49-F238E27FC236}">
                <a16:creationId xmlns:a16="http://schemas.microsoft.com/office/drawing/2014/main" id="{B5D786A0-7CA9-136E-44ED-E1016F848F60}"/>
              </a:ext>
            </a:extLst>
          </p:cNvPr>
          <p:cNvSpPr/>
          <p:nvPr/>
        </p:nvSpPr>
        <p:spPr>
          <a:xfrm>
            <a:off x="6171941" y="1806924"/>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reihandform: Form 44">
            <a:extLst>
              <a:ext uri="{FF2B5EF4-FFF2-40B4-BE49-F238E27FC236}">
                <a16:creationId xmlns:a16="http://schemas.microsoft.com/office/drawing/2014/main" id="{F5037479-6685-BB09-3FC7-06DAA6BBBC3D}"/>
              </a:ext>
            </a:extLst>
          </p:cNvPr>
          <p:cNvSpPr/>
          <p:nvPr/>
        </p:nvSpPr>
        <p:spPr>
          <a:xfrm flipH="1" flipV="1">
            <a:off x="6503615" y="4580881"/>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47" name="Gerader Verbinder 46">
            <a:extLst>
              <a:ext uri="{FF2B5EF4-FFF2-40B4-BE49-F238E27FC236}">
                <a16:creationId xmlns:a16="http://schemas.microsoft.com/office/drawing/2014/main" id="{2B3C0F54-190F-F209-C7FD-4E90AD61894D}"/>
              </a:ext>
            </a:extLst>
          </p:cNvPr>
          <p:cNvCxnSpPr>
            <a:cxnSpLocks/>
          </p:cNvCxnSpPr>
          <p:nvPr/>
        </p:nvCxnSpPr>
        <p:spPr>
          <a:xfrm>
            <a:off x="6502310" y="1916376"/>
            <a:ext cx="219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Gerader Verbinder 47">
            <a:extLst>
              <a:ext uri="{FF2B5EF4-FFF2-40B4-BE49-F238E27FC236}">
                <a16:creationId xmlns:a16="http://schemas.microsoft.com/office/drawing/2014/main" id="{BDCADD87-EDB2-CAAD-4481-2A7F902697A3}"/>
              </a:ext>
            </a:extLst>
          </p:cNvPr>
          <p:cNvCxnSpPr>
            <a:cxnSpLocks/>
          </p:cNvCxnSpPr>
          <p:nvPr/>
        </p:nvCxnSpPr>
        <p:spPr>
          <a:xfrm>
            <a:off x="6503399" y="4582302"/>
            <a:ext cx="219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Gerader Verbinder 48">
            <a:extLst>
              <a:ext uri="{FF2B5EF4-FFF2-40B4-BE49-F238E27FC236}">
                <a16:creationId xmlns:a16="http://schemas.microsoft.com/office/drawing/2014/main" id="{5C056AAC-21F6-C696-9240-C5A74BB28D5F}"/>
              </a:ext>
            </a:extLst>
          </p:cNvPr>
          <p:cNvCxnSpPr>
            <a:cxnSpLocks/>
          </p:cNvCxnSpPr>
          <p:nvPr/>
        </p:nvCxnSpPr>
        <p:spPr>
          <a:xfrm>
            <a:off x="4082898" y="1916376"/>
            <a:ext cx="219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Gerader Verbinder 49">
            <a:extLst>
              <a:ext uri="{FF2B5EF4-FFF2-40B4-BE49-F238E27FC236}">
                <a16:creationId xmlns:a16="http://schemas.microsoft.com/office/drawing/2014/main" id="{A5DDEA76-D344-764B-3746-84CED93822A8}"/>
              </a:ext>
            </a:extLst>
          </p:cNvPr>
          <p:cNvCxnSpPr>
            <a:cxnSpLocks/>
          </p:cNvCxnSpPr>
          <p:nvPr/>
        </p:nvCxnSpPr>
        <p:spPr>
          <a:xfrm>
            <a:off x="4084001" y="4582302"/>
            <a:ext cx="2196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1621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67</a:t>
            </a:fld>
            <a:endParaRPr lang="de-DE"/>
          </a:p>
        </p:txBody>
      </p:sp>
      <p:sp>
        <p:nvSpPr>
          <p:cNvPr id="6" name="Textplatzhalter 5">
            <a:extLst>
              <a:ext uri="{FF2B5EF4-FFF2-40B4-BE49-F238E27FC236}">
                <a16:creationId xmlns:a16="http://schemas.microsoft.com/office/drawing/2014/main" id="{F177FD45-EED8-5F0E-C693-ECD819161B26}"/>
              </a:ext>
            </a:extLst>
          </p:cNvPr>
          <p:cNvSpPr>
            <a:spLocks noGrp="1"/>
          </p:cNvSpPr>
          <p:nvPr>
            <p:ph type="body" idx="14"/>
          </p:nvPr>
        </p:nvSpPr>
        <p:spPr/>
        <p:txBody>
          <a:bodyPr/>
          <a:lstStyle/>
          <a:p>
            <a:endParaRPr lang="de-DE"/>
          </a:p>
        </p:txBody>
      </p:sp>
      <p:sp>
        <p:nvSpPr>
          <p:cNvPr id="7" name="Textplatzhalter 6">
            <a:extLst>
              <a:ext uri="{FF2B5EF4-FFF2-40B4-BE49-F238E27FC236}">
                <a16:creationId xmlns:a16="http://schemas.microsoft.com/office/drawing/2014/main" id="{39E42731-1096-0AA0-9504-CBB798EF6F50}"/>
              </a:ext>
            </a:extLst>
          </p:cNvPr>
          <p:cNvSpPr>
            <a:spLocks noGrp="1"/>
          </p:cNvSpPr>
          <p:nvPr>
            <p:ph type="body" idx="17"/>
          </p:nvPr>
        </p:nvSpPr>
        <p:spPr/>
        <p:txBody>
          <a:bodyPr/>
          <a:lstStyle/>
          <a:p>
            <a:endParaRPr lang="de-DE"/>
          </a:p>
        </p:txBody>
      </p:sp>
      <p:sp>
        <p:nvSpPr>
          <p:cNvPr id="48" name="Ellipse 36">
            <a:extLst>
              <a:ext uri="{FF2B5EF4-FFF2-40B4-BE49-F238E27FC236}">
                <a16:creationId xmlns:a16="http://schemas.microsoft.com/office/drawing/2014/main" id="{EA323BAD-B142-CF71-182C-4E277F086B80}"/>
              </a:ext>
            </a:extLst>
          </p:cNvPr>
          <p:cNvSpPr>
            <a:spLocks noChangeAspect="1"/>
          </p:cNvSpPr>
          <p:nvPr/>
        </p:nvSpPr>
        <p:spPr>
          <a:xfrm>
            <a:off x="1832519" y="2197567"/>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1</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49" name="Ellipse 41">
            <a:extLst>
              <a:ext uri="{FF2B5EF4-FFF2-40B4-BE49-F238E27FC236}">
                <a16:creationId xmlns:a16="http://schemas.microsoft.com/office/drawing/2014/main" id="{5CB4D905-91FA-5227-C137-4F35D69BECE3}"/>
              </a:ext>
            </a:extLst>
          </p:cNvPr>
          <p:cNvSpPr>
            <a:spLocks noChangeAspect="1"/>
          </p:cNvSpPr>
          <p:nvPr/>
        </p:nvSpPr>
        <p:spPr>
          <a:xfrm>
            <a:off x="6452869" y="2197567"/>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3</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50" name="Ellipse 42">
            <a:extLst>
              <a:ext uri="{FF2B5EF4-FFF2-40B4-BE49-F238E27FC236}">
                <a16:creationId xmlns:a16="http://schemas.microsoft.com/office/drawing/2014/main" id="{BC2A6B81-4445-1074-A6E0-2CFAD96228B2}"/>
              </a:ext>
            </a:extLst>
          </p:cNvPr>
          <p:cNvSpPr>
            <a:spLocks noChangeAspect="1"/>
          </p:cNvSpPr>
          <p:nvPr/>
        </p:nvSpPr>
        <p:spPr>
          <a:xfrm>
            <a:off x="8749703" y="2197567"/>
            <a:ext cx="2119154" cy="2119154"/>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4</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sp>
        <p:nvSpPr>
          <p:cNvPr id="53" name="Ellipse 46">
            <a:extLst>
              <a:ext uri="{FF2B5EF4-FFF2-40B4-BE49-F238E27FC236}">
                <a16:creationId xmlns:a16="http://schemas.microsoft.com/office/drawing/2014/main" id="{573C9976-CA74-DFE1-9C23-933442D5E26E}"/>
              </a:ext>
            </a:extLst>
          </p:cNvPr>
          <p:cNvSpPr>
            <a:spLocks noChangeAspect="1"/>
          </p:cNvSpPr>
          <p:nvPr/>
        </p:nvSpPr>
        <p:spPr>
          <a:xfrm>
            <a:off x="4140033" y="2189762"/>
            <a:ext cx="2119154" cy="211915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t" anchorCtr="0"/>
          <a:lstStyle/>
          <a:p>
            <a:pPr algn="ctr"/>
            <a:r>
              <a:rPr lang="de-DE" sz="1400" dirty="0" err="1">
                <a:latin typeface="Sparkasse Medium" panose="020B0603080202020204" pitchFamily="34" charset="77"/>
              </a:rPr>
              <a:t>Lorem</a:t>
            </a:r>
            <a:r>
              <a:rPr lang="de-DE" sz="1400" dirty="0">
                <a:latin typeface="Sparkasse Medium" panose="020B0603080202020204" pitchFamily="34" charset="77"/>
              </a:rPr>
              <a:t> 2</a:t>
            </a:r>
            <a:br>
              <a:rPr lang="de-DE" sz="1500" dirty="0">
                <a:latin typeface="+mj-lt"/>
              </a:rPr>
            </a:br>
            <a:br>
              <a:rPr lang="de-DE" sz="1300" dirty="0"/>
            </a:br>
            <a:r>
              <a:rPr lang="de-DE" sz="1000" dirty="0" err="1"/>
              <a:t>Lorem</a:t>
            </a:r>
            <a:r>
              <a:rPr lang="de-DE" sz="1000" dirty="0"/>
              <a:t> Ipsum </a:t>
            </a:r>
            <a:r>
              <a:rPr lang="de-DE" sz="1000" dirty="0" err="1"/>
              <a:t>Lt</a:t>
            </a:r>
            <a:r>
              <a:rPr lang="de-DE" sz="1000" dirty="0"/>
              <a:t> 10pt</a:t>
            </a:r>
          </a:p>
          <a:p>
            <a:pPr algn="ctr"/>
            <a:r>
              <a:rPr lang="de-DE" sz="1000" dirty="0" err="1"/>
              <a:t>is</a:t>
            </a:r>
            <a:r>
              <a:rPr lang="de-DE" sz="1000" dirty="0"/>
              <a:t> de </a:t>
            </a:r>
            <a:r>
              <a:rPr lang="de-DE" sz="1000" dirty="0" err="1"/>
              <a:t>volenis</a:t>
            </a:r>
            <a:r>
              <a:rPr lang="de-DE" sz="1000" dirty="0"/>
              <a:t> </a:t>
            </a:r>
            <a:r>
              <a:rPr lang="de-DE" sz="1000" dirty="0" err="1"/>
              <a:t>ea</a:t>
            </a:r>
            <a:r>
              <a:rPr lang="de-DE" sz="1000" dirty="0"/>
              <a:t> </a:t>
            </a:r>
            <a:r>
              <a:rPr lang="de-DE" sz="1000" dirty="0" err="1"/>
              <a:t>cuptam</a:t>
            </a:r>
            <a:r>
              <a:rPr lang="de-DE" sz="1000" dirty="0"/>
              <a:t> </a:t>
            </a:r>
            <a:r>
              <a:rPr lang="de-DE" sz="1000" dirty="0" err="1"/>
              <a:t>sinimenderem</a:t>
            </a:r>
            <a:r>
              <a:rPr lang="de-DE" sz="1000" dirty="0"/>
              <a:t> </a:t>
            </a:r>
            <a:r>
              <a:rPr lang="de-DE" sz="1000" dirty="0" err="1"/>
              <a:t>aute</a:t>
            </a:r>
            <a:r>
              <a:rPr lang="de-DE" sz="1000" dirty="0"/>
              <a:t> des</a:t>
            </a:r>
          </a:p>
        </p:txBody>
      </p:sp>
      <p:grpSp>
        <p:nvGrpSpPr>
          <p:cNvPr id="4" name="Gruppieren 3">
            <a:extLst>
              <a:ext uri="{FF2B5EF4-FFF2-40B4-BE49-F238E27FC236}">
                <a16:creationId xmlns:a16="http://schemas.microsoft.com/office/drawing/2014/main" id="{E0D74B84-EE12-8B33-CCB1-BC04BAEC2809}"/>
              </a:ext>
            </a:extLst>
          </p:cNvPr>
          <p:cNvGrpSpPr/>
          <p:nvPr/>
        </p:nvGrpSpPr>
        <p:grpSpPr>
          <a:xfrm>
            <a:off x="1559133" y="1808115"/>
            <a:ext cx="9589518" cy="2882333"/>
            <a:chOff x="1559133" y="1808115"/>
            <a:chExt cx="9589518" cy="2882333"/>
          </a:xfrm>
        </p:grpSpPr>
        <p:sp>
          <p:nvSpPr>
            <p:cNvPr id="46" name="Ellipse 24">
              <a:extLst>
                <a:ext uri="{FF2B5EF4-FFF2-40B4-BE49-F238E27FC236}">
                  <a16:creationId xmlns:a16="http://schemas.microsoft.com/office/drawing/2014/main" id="{2FFE7288-E40B-D950-1304-FD006BFFFA16}"/>
                </a:ext>
              </a:extLst>
            </p:cNvPr>
            <p:cNvSpPr/>
            <p:nvPr/>
          </p:nvSpPr>
          <p:spPr>
            <a:xfrm>
              <a:off x="1559133" y="1918399"/>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24">
              <a:extLst>
                <a:ext uri="{FF2B5EF4-FFF2-40B4-BE49-F238E27FC236}">
                  <a16:creationId xmlns:a16="http://schemas.microsoft.com/office/drawing/2014/main" id="{267DA33D-1256-7AE1-F538-9C43AA46B7FC}"/>
                </a:ext>
              </a:extLst>
            </p:cNvPr>
            <p:cNvSpPr/>
            <p:nvPr/>
          </p:nvSpPr>
          <p:spPr>
            <a:xfrm flipH="1" flipV="1">
              <a:off x="9815688" y="1916376"/>
              <a:ext cx="1332963" cy="2665926"/>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reihandform: Form 43">
              <a:extLst>
                <a:ext uri="{FF2B5EF4-FFF2-40B4-BE49-F238E27FC236}">
                  <a16:creationId xmlns:a16="http://schemas.microsoft.com/office/drawing/2014/main" id="{BDDD8871-7D5D-A05B-B95E-2F0A61B989FB}"/>
                </a:ext>
              </a:extLst>
            </p:cNvPr>
            <p:cNvSpPr/>
            <p:nvPr/>
          </p:nvSpPr>
          <p:spPr>
            <a:xfrm>
              <a:off x="7295329" y="1808115"/>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reihandform: Form 44">
              <a:extLst>
                <a:ext uri="{FF2B5EF4-FFF2-40B4-BE49-F238E27FC236}">
                  <a16:creationId xmlns:a16="http://schemas.microsoft.com/office/drawing/2014/main" id="{7D4ECFCA-5C32-DBE0-40D7-D0CD56C089BB}"/>
                </a:ext>
              </a:extLst>
            </p:cNvPr>
            <p:cNvSpPr/>
            <p:nvPr/>
          </p:nvSpPr>
          <p:spPr>
            <a:xfrm flipH="1" flipV="1">
              <a:off x="7619857" y="4579690"/>
              <a:ext cx="113334" cy="11075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54" name="Gerader Verbinder 52">
              <a:extLst>
                <a:ext uri="{FF2B5EF4-FFF2-40B4-BE49-F238E27FC236}">
                  <a16:creationId xmlns:a16="http://schemas.microsoft.com/office/drawing/2014/main" id="{0C145EBE-F68A-AE15-A683-2726A5972085}"/>
                </a:ext>
              </a:extLst>
            </p:cNvPr>
            <p:cNvCxnSpPr>
              <a:cxnSpLocks/>
            </p:cNvCxnSpPr>
            <p:nvPr/>
          </p:nvCxnSpPr>
          <p:spPr>
            <a:xfrm>
              <a:off x="2889815" y="1918399"/>
              <a:ext cx="4518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cxnSp>
          <p:nvCxnSpPr>
            <p:cNvPr id="55" name="Gerader Verbinder 53">
              <a:extLst>
                <a:ext uri="{FF2B5EF4-FFF2-40B4-BE49-F238E27FC236}">
                  <a16:creationId xmlns:a16="http://schemas.microsoft.com/office/drawing/2014/main" id="{0BFBED0F-FE88-7387-2859-295AA7810005}"/>
                </a:ext>
              </a:extLst>
            </p:cNvPr>
            <p:cNvCxnSpPr>
              <a:cxnSpLocks/>
            </p:cNvCxnSpPr>
            <p:nvPr/>
          </p:nvCxnSpPr>
          <p:spPr>
            <a:xfrm>
              <a:off x="2889815" y="4584325"/>
              <a:ext cx="4518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cxnSp>
          <p:nvCxnSpPr>
            <p:cNvPr id="56" name="Gerader Verbinder 55">
              <a:extLst>
                <a:ext uri="{FF2B5EF4-FFF2-40B4-BE49-F238E27FC236}">
                  <a16:creationId xmlns:a16="http://schemas.microsoft.com/office/drawing/2014/main" id="{64E7FA80-39E6-AD38-9696-819515A9AF53}"/>
                </a:ext>
              </a:extLst>
            </p:cNvPr>
            <p:cNvCxnSpPr>
              <a:cxnSpLocks/>
            </p:cNvCxnSpPr>
            <p:nvPr/>
          </p:nvCxnSpPr>
          <p:spPr>
            <a:xfrm>
              <a:off x="7625528" y="1916376"/>
              <a:ext cx="2196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cxnSp>
          <p:nvCxnSpPr>
            <p:cNvPr id="57" name="Gerader Verbinder 56">
              <a:extLst>
                <a:ext uri="{FF2B5EF4-FFF2-40B4-BE49-F238E27FC236}">
                  <a16:creationId xmlns:a16="http://schemas.microsoft.com/office/drawing/2014/main" id="{63EBE49D-42D8-A25A-6513-CE919B0553BD}"/>
                </a:ext>
              </a:extLst>
            </p:cNvPr>
            <p:cNvCxnSpPr>
              <a:cxnSpLocks/>
            </p:cNvCxnSpPr>
            <p:nvPr/>
          </p:nvCxnSpPr>
          <p:spPr>
            <a:xfrm>
              <a:off x="7625528" y="4582302"/>
              <a:ext cx="2196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grpSp>
      <p:sp>
        <p:nvSpPr>
          <p:cNvPr id="58" name="Textfeld 57">
            <a:extLst>
              <a:ext uri="{FF2B5EF4-FFF2-40B4-BE49-F238E27FC236}">
                <a16:creationId xmlns:a16="http://schemas.microsoft.com/office/drawing/2014/main" id="{34739E7F-7D8A-B497-B8B2-08EA676928D9}"/>
              </a:ext>
            </a:extLst>
          </p:cNvPr>
          <p:cNvSpPr txBox="1"/>
          <p:nvPr/>
        </p:nvSpPr>
        <p:spPr>
          <a:xfrm>
            <a:off x="2010636" y="5183853"/>
            <a:ext cx="1600886"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59" name="Textfeld 58">
            <a:extLst>
              <a:ext uri="{FF2B5EF4-FFF2-40B4-BE49-F238E27FC236}">
                <a16:creationId xmlns:a16="http://schemas.microsoft.com/office/drawing/2014/main" id="{0B9870A4-F925-2A9D-D1A6-DAA23BCF479B}"/>
              </a:ext>
            </a:extLst>
          </p:cNvPr>
          <p:cNvSpPr txBox="1"/>
          <p:nvPr/>
        </p:nvSpPr>
        <p:spPr>
          <a:xfrm>
            <a:off x="4375263" y="5183853"/>
            <a:ext cx="1600886"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60" name="Textfeld 59">
            <a:extLst>
              <a:ext uri="{FF2B5EF4-FFF2-40B4-BE49-F238E27FC236}">
                <a16:creationId xmlns:a16="http://schemas.microsoft.com/office/drawing/2014/main" id="{006FFFFE-35E2-DEC4-6F17-9063BB279DE1}"/>
              </a:ext>
            </a:extLst>
          </p:cNvPr>
          <p:cNvSpPr txBox="1"/>
          <p:nvPr/>
        </p:nvSpPr>
        <p:spPr>
          <a:xfrm>
            <a:off x="6670000" y="5183853"/>
            <a:ext cx="1600886" cy="430887"/>
          </a:xfrm>
          <a:prstGeom prst="rect">
            <a:avLst/>
          </a:prstGeom>
          <a:noFill/>
        </p:spPr>
        <p:txBody>
          <a:bodyPr wrap="none" lIns="0" tIns="0" rIns="0" bIns="0" rtlCol="0">
            <a:spAutoFit/>
          </a:bodyPr>
          <a:lstStyle/>
          <a:p>
            <a:pPr algn="ct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Ipsum</a:t>
            </a:r>
            <a:endParaRPr lang="de-DE" sz="1400" dirty="0"/>
          </a:p>
        </p:txBody>
      </p:sp>
      <p:sp>
        <p:nvSpPr>
          <p:cNvPr id="61" name="Textfeld 60">
            <a:extLst>
              <a:ext uri="{FF2B5EF4-FFF2-40B4-BE49-F238E27FC236}">
                <a16:creationId xmlns:a16="http://schemas.microsoft.com/office/drawing/2014/main" id="{20AD4A45-A2C4-25D9-F42D-37E79F59C879}"/>
              </a:ext>
            </a:extLst>
          </p:cNvPr>
          <p:cNvSpPr txBox="1"/>
          <p:nvPr/>
        </p:nvSpPr>
        <p:spPr>
          <a:xfrm>
            <a:off x="9063747" y="5183853"/>
            <a:ext cx="1600886" cy="430887"/>
          </a:xfrm>
          <a:prstGeom prst="rect">
            <a:avLst/>
          </a:prstGeom>
          <a:noFill/>
        </p:spPr>
        <p:txBody>
          <a:bodyPr wrap="none" lIns="0" tIns="0" rIns="0" bIns="0" rtlCol="0">
            <a:spAutoFit/>
          </a:bodyPr>
          <a:lstStyle/>
          <a:p>
            <a:pPr algn="ctr"/>
            <a:r>
              <a:rPr lang="fr-FR" sz="1400" dirty="0">
                <a:solidFill>
                  <a:schemeClr val="tx2"/>
                </a:solidFill>
                <a:latin typeface="Sparkasse Medium" panose="020B0603080202020204" pitchFamily="34" charset="0"/>
              </a:rPr>
              <a:t>Lorem Md 14pt</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Ipsum</a:t>
            </a:r>
            <a:endParaRPr lang="de-DE" sz="1400" dirty="0">
              <a:solidFill>
                <a:schemeClr val="tx2"/>
              </a:solidFill>
            </a:endParaRPr>
          </a:p>
        </p:txBody>
      </p:sp>
      <p:sp>
        <p:nvSpPr>
          <p:cNvPr id="9" name="Textplatzhalter 8">
            <a:extLst>
              <a:ext uri="{FF2B5EF4-FFF2-40B4-BE49-F238E27FC236}">
                <a16:creationId xmlns:a16="http://schemas.microsoft.com/office/drawing/2014/main" id="{783A7EFB-815E-8C21-1355-72560470A431}"/>
              </a:ext>
            </a:extLst>
          </p:cNvPr>
          <p:cNvSpPr>
            <a:spLocks noGrp="1"/>
          </p:cNvSpPr>
          <p:nvPr>
            <p:ph type="body" idx="13"/>
          </p:nvPr>
        </p:nvSpPr>
        <p:spPr/>
        <p:txBody>
          <a:bodyPr/>
          <a:lstStyle/>
          <a:p>
            <a:endParaRPr lang="de-DE"/>
          </a:p>
        </p:txBody>
      </p:sp>
      <p:sp>
        <p:nvSpPr>
          <p:cNvPr id="12" name="Titel 11">
            <a:extLst>
              <a:ext uri="{FF2B5EF4-FFF2-40B4-BE49-F238E27FC236}">
                <a16:creationId xmlns:a16="http://schemas.microsoft.com/office/drawing/2014/main" id="{57FA9346-C8CC-16A2-023A-270E0983E845}"/>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8055230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68</a:t>
            </a:fld>
            <a:endParaRPr lang="de-DE"/>
          </a:p>
        </p:txBody>
      </p:sp>
      <p:sp>
        <p:nvSpPr>
          <p:cNvPr id="6" name="Textplatzhalter 5">
            <a:extLst>
              <a:ext uri="{FF2B5EF4-FFF2-40B4-BE49-F238E27FC236}">
                <a16:creationId xmlns:a16="http://schemas.microsoft.com/office/drawing/2014/main" id="{8D2C5BC9-EB37-A488-2BBD-9B27385D2B48}"/>
              </a:ext>
            </a:extLst>
          </p:cNvPr>
          <p:cNvSpPr>
            <a:spLocks noGrp="1"/>
          </p:cNvSpPr>
          <p:nvPr>
            <p:ph type="body" idx="14"/>
          </p:nvPr>
        </p:nvSpPr>
        <p:spPr/>
        <p:txBody>
          <a:bodyPr/>
          <a:lstStyle/>
          <a:p>
            <a:endParaRPr lang="de-DE"/>
          </a:p>
        </p:txBody>
      </p:sp>
      <p:sp>
        <p:nvSpPr>
          <p:cNvPr id="7" name="Textplatzhalter 6">
            <a:extLst>
              <a:ext uri="{FF2B5EF4-FFF2-40B4-BE49-F238E27FC236}">
                <a16:creationId xmlns:a16="http://schemas.microsoft.com/office/drawing/2014/main" id="{F5B7AA0F-1302-623A-2661-EC78CC154E1F}"/>
              </a:ext>
            </a:extLst>
          </p:cNvPr>
          <p:cNvSpPr>
            <a:spLocks noGrp="1"/>
          </p:cNvSpPr>
          <p:nvPr>
            <p:ph type="body" idx="17"/>
          </p:nvPr>
        </p:nvSpPr>
        <p:spPr/>
        <p:txBody>
          <a:bodyPr/>
          <a:lstStyle/>
          <a:p>
            <a:endParaRPr lang="de-DE"/>
          </a:p>
        </p:txBody>
      </p:sp>
      <p:sp>
        <p:nvSpPr>
          <p:cNvPr id="4" name="Ellipse 56">
            <a:extLst>
              <a:ext uri="{FF2B5EF4-FFF2-40B4-BE49-F238E27FC236}">
                <a16:creationId xmlns:a16="http://schemas.microsoft.com/office/drawing/2014/main" id="{A69B1F87-B4F1-E332-1CC5-C71FF0DDCEA5}"/>
              </a:ext>
            </a:extLst>
          </p:cNvPr>
          <p:cNvSpPr>
            <a:spLocks noChangeAspect="1"/>
          </p:cNvSpPr>
          <p:nvPr/>
        </p:nvSpPr>
        <p:spPr>
          <a:xfrm>
            <a:off x="4849334" y="1999226"/>
            <a:ext cx="2899086" cy="2899084"/>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b" anchorCtr="0"/>
          <a:lstStyle/>
          <a:p>
            <a:pPr algn="ctr"/>
            <a:r>
              <a:rPr lang="de-DE" sz="1200" dirty="0" err="1">
                <a:latin typeface="Sparkasse Medium" panose="020B0603080202020204" pitchFamily="34" charset="0"/>
              </a:rPr>
              <a:t>Acearum</a:t>
            </a:r>
            <a:r>
              <a:rPr lang="de-DE" sz="1200" dirty="0">
                <a:latin typeface="Sparkasse Medium" panose="020B0603080202020204" pitchFamily="34" charset="0"/>
              </a:rPr>
              <a:t> </a:t>
            </a:r>
            <a:r>
              <a:rPr lang="de-DE" sz="1200" dirty="0" err="1">
                <a:latin typeface="Sparkasse Medium" panose="020B0603080202020204" pitchFamily="34" charset="0"/>
              </a:rPr>
              <a:t>is</a:t>
            </a:r>
            <a:r>
              <a:rPr lang="de-DE" sz="1200" dirty="0">
                <a:latin typeface="Sparkasse Medium" panose="020B0603080202020204" pitchFamily="34" charset="0"/>
              </a:rPr>
              <a:t> si </a:t>
            </a:r>
            <a:r>
              <a:rPr lang="de-DE" sz="1200" dirty="0" err="1">
                <a:latin typeface="Sparkasse Medium" panose="020B0603080202020204" pitchFamily="34" charset="0"/>
              </a:rPr>
              <a:t>quist</a:t>
            </a:r>
            <a:endParaRPr lang="de-DE" sz="1200" dirty="0">
              <a:latin typeface="Sparkasse Medium" panose="020B0603080202020204" pitchFamily="34" charset="0"/>
            </a:endParaRPr>
          </a:p>
          <a:p>
            <a:pPr algn="ctr"/>
            <a:r>
              <a:rPr lang="de-DE" sz="1200" dirty="0">
                <a:latin typeface="Sparkasse Medium" panose="020B0603080202020204" pitchFamily="34" charset="0"/>
              </a:rPr>
              <a:t>2025</a:t>
            </a:r>
          </a:p>
        </p:txBody>
      </p:sp>
      <p:sp>
        <p:nvSpPr>
          <p:cNvPr id="14" name="Ellipse 60">
            <a:extLst>
              <a:ext uri="{FF2B5EF4-FFF2-40B4-BE49-F238E27FC236}">
                <a16:creationId xmlns:a16="http://schemas.microsoft.com/office/drawing/2014/main" id="{014EAFB3-A74E-C17C-A323-B1C3ED61FBC1}"/>
              </a:ext>
            </a:extLst>
          </p:cNvPr>
          <p:cNvSpPr>
            <a:spLocks noChangeAspect="1"/>
          </p:cNvSpPr>
          <p:nvPr/>
        </p:nvSpPr>
        <p:spPr>
          <a:xfrm>
            <a:off x="7928421" y="1666087"/>
            <a:ext cx="3672000" cy="367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288000" rIns="0" bIns="36000" rtlCol="0" anchor="b" anchorCtr="0"/>
          <a:lstStyle/>
          <a:p>
            <a:pPr algn="ctr"/>
            <a:r>
              <a:rPr lang="de-DE" sz="1200" dirty="0">
                <a:latin typeface="Sparkasse Medium" panose="020B0603080202020204" pitchFamily="34" charset="0"/>
              </a:rPr>
              <a:t>Des </a:t>
            </a:r>
            <a:r>
              <a:rPr lang="de-DE" sz="1200" dirty="0" err="1">
                <a:latin typeface="Sparkasse Medium" panose="020B0603080202020204" pitchFamily="34" charset="0"/>
              </a:rPr>
              <a:t>renda</a:t>
            </a:r>
            <a:r>
              <a:rPr lang="de-DE" sz="1200" dirty="0">
                <a:latin typeface="Sparkasse Medium" panose="020B0603080202020204" pitchFamily="34" charset="0"/>
              </a:rPr>
              <a:t> </a:t>
            </a:r>
            <a:r>
              <a:rPr lang="de-DE" sz="1200" dirty="0" err="1">
                <a:latin typeface="Sparkasse Medium" panose="020B0603080202020204" pitchFamily="34" charset="0"/>
              </a:rPr>
              <a:t>seque</a:t>
            </a:r>
            <a:r>
              <a:rPr lang="de-DE" sz="1200" dirty="0">
                <a:latin typeface="Sparkasse Medium" panose="020B0603080202020204" pitchFamily="34" charset="0"/>
              </a:rPr>
              <a:t> si </a:t>
            </a:r>
            <a:r>
              <a:rPr lang="de-DE" sz="1200" dirty="0" err="1">
                <a:latin typeface="Sparkasse Medium" panose="020B0603080202020204" pitchFamily="34" charset="0"/>
              </a:rPr>
              <a:t>quistibus</a:t>
            </a:r>
            <a:endParaRPr lang="de-DE" sz="1200" dirty="0">
              <a:latin typeface="Sparkasse Medium" panose="020B0603080202020204" pitchFamily="34" charset="0"/>
            </a:endParaRPr>
          </a:p>
          <a:p>
            <a:pPr algn="ctr"/>
            <a:r>
              <a:rPr lang="de-DE" sz="1200" dirty="0">
                <a:latin typeface="Sparkasse Medium" panose="020B0603080202020204" pitchFamily="34" charset="0"/>
              </a:rPr>
              <a:t>2026</a:t>
            </a:r>
          </a:p>
        </p:txBody>
      </p:sp>
      <p:sp>
        <p:nvSpPr>
          <p:cNvPr id="16" name="Inhaltsplatzhalter 25">
            <a:extLst>
              <a:ext uri="{FF2B5EF4-FFF2-40B4-BE49-F238E27FC236}">
                <a16:creationId xmlns:a16="http://schemas.microsoft.com/office/drawing/2014/main" id="{9D18C2E2-7134-BA9E-CE4F-282031508056}"/>
              </a:ext>
            </a:extLst>
          </p:cNvPr>
          <p:cNvSpPr txBox="1">
            <a:spLocks/>
          </p:cNvSpPr>
          <p:nvPr/>
        </p:nvSpPr>
        <p:spPr>
          <a:xfrm>
            <a:off x="1062797" y="1535861"/>
            <a:ext cx="3377137" cy="4549735"/>
          </a:xfrm>
          <a:prstGeom prst="rect">
            <a:avLst/>
          </a:prstGeom>
        </p:spPr>
        <p:txBody>
          <a:bodyPr/>
          <a:lstStyle>
            <a:lvl1pPr marL="0" indent="0" algn="l" defTabSz="914400" rtl="0" eaLnBrk="1" latinLnBrk="0" hangingPunct="1">
              <a:lnSpc>
                <a:spcPct val="114000"/>
              </a:lnSpc>
              <a:spcBef>
                <a:spcPts val="1800"/>
              </a:spcBef>
              <a:spcAft>
                <a:spcPts val="0"/>
              </a:spcAft>
              <a:buFontTx/>
              <a:buNone/>
              <a:defRPr sz="14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1"/>
              </a:buClr>
              <a:buSzPct val="120000"/>
              <a:buFontTx/>
              <a:buBlip>
                <a:blip r:embed="rId2">
                  <a:extLst>
                    <a:ext uri="{96DAC541-7B7A-43D3-8B79-37D633B846F1}">
                      <asvg:svgBlip xmlns:asvg="http://schemas.microsoft.com/office/drawing/2016/SVG/main" r:embed="rId3"/>
                    </a:ext>
                  </a:extLst>
                </a:blip>
              </a:buBlip>
              <a:defRPr sz="14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err="1">
                <a:latin typeface="Sparkasse Medium" panose="020B0603080202020204" pitchFamily="34" charset="0"/>
              </a:rPr>
              <a:t>Lorem</a:t>
            </a:r>
            <a:r>
              <a:rPr lang="de-DE" dirty="0">
                <a:latin typeface="Sparkasse Medium" panose="020B0603080202020204" pitchFamily="34" charset="0"/>
              </a:rPr>
              <a:t> Ipsum Md 14pt</a:t>
            </a:r>
            <a:br>
              <a:rPr lang="de-DE" dirty="0"/>
            </a:br>
            <a:r>
              <a:rPr lang="de-DE" dirty="0"/>
              <a:t>Dolores </a:t>
            </a:r>
            <a:r>
              <a:rPr lang="de-DE" dirty="0" err="1"/>
              <a:t>est</a:t>
            </a:r>
            <a:r>
              <a:rPr lang="de-DE" dirty="0"/>
              <a:t> </a:t>
            </a:r>
            <a:r>
              <a:rPr lang="de-DE" dirty="0" err="1"/>
              <a:t>Lt</a:t>
            </a:r>
            <a:r>
              <a:rPr lang="de-DE" dirty="0"/>
              <a:t> 14pt </a:t>
            </a:r>
            <a:r>
              <a:rPr lang="de-DE" dirty="0" err="1"/>
              <a:t>aute</a:t>
            </a:r>
            <a:r>
              <a:rPr lang="de-DE" dirty="0"/>
              <a:t> si des </a:t>
            </a:r>
            <a:r>
              <a:rPr lang="de-DE" dirty="0" err="1"/>
              <a:t>renda</a:t>
            </a:r>
            <a:r>
              <a:rPr lang="de-DE" dirty="0"/>
              <a:t> </a:t>
            </a:r>
            <a:r>
              <a:rPr lang="de-DE" dirty="0" err="1"/>
              <a:t>sequesi</a:t>
            </a:r>
            <a:r>
              <a:rPr lang="de-DE" dirty="0"/>
              <a:t> </a:t>
            </a:r>
            <a:r>
              <a:rPr lang="de-DE" dirty="0" err="1"/>
              <a:t>quistibus</a:t>
            </a:r>
            <a:r>
              <a:rPr lang="de-DE" dirty="0"/>
              <a:t> et </a:t>
            </a:r>
            <a:r>
              <a:rPr lang="de-DE" dirty="0" err="1"/>
              <a:t>dolorrum</a:t>
            </a:r>
            <a:r>
              <a:rPr lang="de-DE" dirty="0"/>
              <a:t> </a:t>
            </a:r>
            <a:r>
              <a:rPr lang="de-DE" dirty="0" err="1"/>
              <a:t>fu</a:t>
            </a:r>
            <a:r>
              <a:rPr lang="de-DE" dirty="0"/>
              <a:t> item </a:t>
            </a:r>
            <a:r>
              <a:rPr lang="de-DE" dirty="0" err="1"/>
              <a:t>quis</a:t>
            </a:r>
            <a:r>
              <a:rPr lang="de-DE" dirty="0"/>
              <a:t> </a:t>
            </a:r>
            <a:r>
              <a:rPr lang="de-DE" dirty="0" err="1"/>
              <a:t>mod</a:t>
            </a:r>
            <a:r>
              <a:rPr lang="de-DE" dirty="0"/>
              <a:t> </a:t>
            </a:r>
            <a:r>
              <a:rPr lang="de-DE" dirty="0" err="1"/>
              <a:t>moluptae</a:t>
            </a:r>
            <a:r>
              <a:rPr lang="de-DE" dirty="0"/>
              <a:t> </a:t>
            </a:r>
            <a:r>
              <a:rPr lang="de-DE" dirty="0" err="1"/>
              <a:t>anihit</a:t>
            </a:r>
            <a:r>
              <a:rPr lang="de-DE" dirty="0"/>
              <a:t> </a:t>
            </a:r>
            <a:r>
              <a:rPr lang="de-DE" dirty="0" err="1"/>
              <a:t>is</a:t>
            </a:r>
            <a:r>
              <a:rPr lang="de-DE" dirty="0"/>
              <a:t> de </a:t>
            </a:r>
            <a:r>
              <a:rPr lang="de-DE" dirty="0" err="1"/>
              <a:t>volenis</a:t>
            </a:r>
            <a:r>
              <a:rPr lang="de-DE" dirty="0"/>
              <a:t> </a:t>
            </a:r>
            <a:r>
              <a:rPr lang="de-DE" dirty="0" err="1"/>
              <a:t>ea</a:t>
            </a:r>
            <a:r>
              <a:rPr lang="de-DE" dirty="0"/>
              <a:t> </a:t>
            </a:r>
            <a:r>
              <a:rPr lang="de-DE" dirty="0" err="1"/>
              <a:t>cuptam</a:t>
            </a:r>
            <a:r>
              <a:rPr lang="de-DE" dirty="0"/>
              <a:t> </a:t>
            </a:r>
            <a:r>
              <a:rPr lang="de-DE" dirty="0" err="1"/>
              <a:t>qui</a:t>
            </a:r>
            <a:r>
              <a:rPr lang="de-DE" dirty="0"/>
              <a:t> nobis.</a:t>
            </a:r>
          </a:p>
          <a:p>
            <a:r>
              <a:rPr lang="de-DE" dirty="0" err="1">
                <a:latin typeface="Sparkasse Medium" panose="020B0603080202020204" pitchFamily="34" charset="0"/>
              </a:rPr>
              <a:t>Lorem</a:t>
            </a:r>
            <a:r>
              <a:rPr lang="de-DE" dirty="0">
                <a:latin typeface="Sparkasse Medium" panose="020B0603080202020204" pitchFamily="34" charset="0"/>
              </a:rPr>
              <a:t> Ipsum Md 14pt</a:t>
            </a:r>
            <a:br>
              <a:rPr lang="de-DE" dirty="0"/>
            </a:br>
            <a:r>
              <a:rPr lang="de-DE" dirty="0"/>
              <a:t>Dolores </a:t>
            </a:r>
            <a:r>
              <a:rPr lang="de-DE" dirty="0" err="1"/>
              <a:t>est</a:t>
            </a:r>
            <a:r>
              <a:rPr lang="de-DE" dirty="0"/>
              <a:t> </a:t>
            </a:r>
            <a:r>
              <a:rPr lang="de-DE" dirty="0" err="1"/>
              <a:t>Lt</a:t>
            </a:r>
            <a:r>
              <a:rPr lang="de-DE" dirty="0"/>
              <a:t> 14pt </a:t>
            </a:r>
            <a:r>
              <a:rPr lang="de-DE" dirty="0" err="1"/>
              <a:t>aute</a:t>
            </a:r>
            <a:r>
              <a:rPr lang="de-DE" dirty="0"/>
              <a:t> si des </a:t>
            </a:r>
            <a:r>
              <a:rPr lang="de-DE" dirty="0" err="1"/>
              <a:t>renda</a:t>
            </a:r>
            <a:r>
              <a:rPr lang="de-DE" dirty="0"/>
              <a:t> </a:t>
            </a:r>
            <a:r>
              <a:rPr lang="de-DE" dirty="0" err="1"/>
              <a:t>sequesi</a:t>
            </a:r>
            <a:r>
              <a:rPr lang="de-DE" dirty="0"/>
              <a:t> </a:t>
            </a:r>
            <a:r>
              <a:rPr lang="de-DE" dirty="0" err="1"/>
              <a:t>quistibus</a:t>
            </a:r>
            <a:r>
              <a:rPr lang="de-DE" dirty="0"/>
              <a:t> et </a:t>
            </a:r>
            <a:r>
              <a:rPr lang="de-DE" dirty="0" err="1"/>
              <a:t>dolorrum</a:t>
            </a:r>
            <a:r>
              <a:rPr lang="de-DE" dirty="0"/>
              <a:t> </a:t>
            </a:r>
            <a:r>
              <a:rPr lang="de-DE" dirty="0" err="1"/>
              <a:t>fu</a:t>
            </a:r>
            <a:r>
              <a:rPr lang="de-DE" dirty="0"/>
              <a:t> item </a:t>
            </a:r>
            <a:r>
              <a:rPr lang="de-DE" dirty="0" err="1"/>
              <a:t>quis</a:t>
            </a:r>
            <a:r>
              <a:rPr lang="de-DE" dirty="0"/>
              <a:t> </a:t>
            </a:r>
            <a:r>
              <a:rPr lang="de-DE" dirty="0" err="1"/>
              <a:t>mod</a:t>
            </a:r>
            <a:r>
              <a:rPr lang="de-DE" dirty="0"/>
              <a:t> </a:t>
            </a:r>
            <a:r>
              <a:rPr lang="de-DE" dirty="0" err="1"/>
              <a:t>moluptae</a:t>
            </a:r>
            <a:r>
              <a:rPr lang="de-DE" dirty="0"/>
              <a:t> </a:t>
            </a:r>
            <a:r>
              <a:rPr lang="de-DE" dirty="0" err="1"/>
              <a:t>anihit</a:t>
            </a:r>
            <a:r>
              <a:rPr lang="de-DE" dirty="0"/>
              <a:t> </a:t>
            </a:r>
            <a:r>
              <a:rPr lang="de-DE" dirty="0" err="1"/>
              <a:t>is</a:t>
            </a:r>
            <a:r>
              <a:rPr lang="de-DE" dirty="0"/>
              <a:t> de </a:t>
            </a:r>
            <a:r>
              <a:rPr lang="de-DE" dirty="0" err="1"/>
              <a:t>volenis</a:t>
            </a:r>
            <a:r>
              <a:rPr lang="de-DE" dirty="0"/>
              <a:t> </a:t>
            </a:r>
            <a:r>
              <a:rPr lang="de-DE" dirty="0" err="1"/>
              <a:t>ea</a:t>
            </a:r>
            <a:r>
              <a:rPr lang="de-DE" dirty="0"/>
              <a:t> </a:t>
            </a:r>
            <a:r>
              <a:rPr lang="de-DE" dirty="0" err="1"/>
              <a:t>cuptam</a:t>
            </a:r>
            <a:r>
              <a:rPr lang="de-DE" dirty="0"/>
              <a:t> </a:t>
            </a:r>
            <a:r>
              <a:rPr lang="de-DE" dirty="0" err="1"/>
              <a:t>qui</a:t>
            </a:r>
            <a:r>
              <a:rPr lang="de-DE" dirty="0"/>
              <a:t> nobis.</a:t>
            </a:r>
          </a:p>
        </p:txBody>
      </p:sp>
      <p:grpSp>
        <p:nvGrpSpPr>
          <p:cNvPr id="30" name="Gruppieren 29">
            <a:extLst>
              <a:ext uri="{FF2B5EF4-FFF2-40B4-BE49-F238E27FC236}">
                <a16:creationId xmlns:a16="http://schemas.microsoft.com/office/drawing/2014/main" id="{A59B53BD-2EC7-C08B-7F69-FA55A92354C6}"/>
              </a:ext>
            </a:extLst>
          </p:cNvPr>
          <p:cNvGrpSpPr/>
          <p:nvPr/>
        </p:nvGrpSpPr>
        <p:grpSpPr>
          <a:xfrm>
            <a:off x="4707669" y="1722056"/>
            <a:ext cx="3275891" cy="3322400"/>
            <a:chOff x="4707669" y="1722056"/>
            <a:chExt cx="3275891" cy="3322400"/>
          </a:xfrm>
        </p:grpSpPr>
        <p:sp>
          <p:nvSpPr>
            <p:cNvPr id="17" name="Ellipse 24">
              <a:extLst>
                <a:ext uri="{FF2B5EF4-FFF2-40B4-BE49-F238E27FC236}">
                  <a16:creationId xmlns:a16="http://schemas.microsoft.com/office/drawing/2014/main" id="{EAA5C5EF-87CA-ECB1-2BA0-69FCDAFB8E33}"/>
                </a:ext>
              </a:extLst>
            </p:cNvPr>
            <p:cNvSpPr/>
            <p:nvPr/>
          </p:nvSpPr>
          <p:spPr>
            <a:xfrm>
              <a:off x="4707669" y="1853081"/>
              <a:ext cx="1595687" cy="3191375"/>
            </a:xfrm>
            <a:custGeom>
              <a:avLst/>
              <a:gdLst>
                <a:gd name="connsiteX0" fmla="*/ 0 w 2665926"/>
                <a:gd name="connsiteY0" fmla="*/ 1332963 h 2665926"/>
                <a:gd name="connsiteX1" fmla="*/ 1332963 w 2665926"/>
                <a:gd name="connsiteY1" fmla="*/ 0 h 2665926"/>
                <a:gd name="connsiteX2" fmla="*/ 2665926 w 2665926"/>
                <a:gd name="connsiteY2" fmla="*/ 1332963 h 2665926"/>
                <a:gd name="connsiteX3" fmla="*/ 1332963 w 2665926"/>
                <a:gd name="connsiteY3" fmla="*/ 2665926 h 2665926"/>
                <a:gd name="connsiteX4" fmla="*/ 0 w 2665926"/>
                <a:gd name="connsiteY4" fmla="*/ 1332963 h 2665926"/>
                <a:gd name="connsiteX0" fmla="*/ 2665926 w 2757366"/>
                <a:gd name="connsiteY0" fmla="*/ 1332963 h 2665926"/>
                <a:gd name="connsiteX1" fmla="*/ 1332963 w 2757366"/>
                <a:gd name="connsiteY1" fmla="*/ 2665926 h 2665926"/>
                <a:gd name="connsiteX2" fmla="*/ 0 w 2757366"/>
                <a:gd name="connsiteY2" fmla="*/ 1332963 h 2665926"/>
                <a:gd name="connsiteX3" fmla="*/ 1332963 w 2757366"/>
                <a:gd name="connsiteY3" fmla="*/ 0 h 2665926"/>
                <a:gd name="connsiteX4" fmla="*/ 2757366 w 2757366"/>
                <a:gd name="connsiteY4" fmla="*/ 1424403 h 2665926"/>
                <a:gd name="connsiteX0" fmla="*/ 2665926 w 2665926"/>
                <a:gd name="connsiteY0" fmla="*/ 1332963 h 2665926"/>
                <a:gd name="connsiteX1" fmla="*/ 1332963 w 2665926"/>
                <a:gd name="connsiteY1" fmla="*/ 2665926 h 2665926"/>
                <a:gd name="connsiteX2" fmla="*/ 0 w 2665926"/>
                <a:gd name="connsiteY2" fmla="*/ 1332963 h 2665926"/>
                <a:gd name="connsiteX3" fmla="*/ 1332963 w 2665926"/>
                <a:gd name="connsiteY3" fmla="*/ 0 h 2665926"/>
                <a:gd name="connsiteX0" fmla="*/ 1332963 w 1332963"/>
                <a:gd name="connsiteY0" fmla="*/ 2665926 h 2665926"/>
                <a:gd name="connsiteX1" fmla="*/ 0 w 1332963"/>
                <a:gd name="connsiteY1" fmla="*/ 1332963 h 2665926"/>
                <a:gd name="connsiteX2" fmla="*/ 1332963 w 1332963"/>
                <a:gd name="connsiteY2" fmla="*/ 0 h 2665926"/>
              </a:gdLst>
              <a:ahLst/>
              <a:cxnLst>
                <a:cxn ang="0">
                  <a:pos x="connsiteX0" y="connsiteY0"/>
                </a:cxn>
                <a:cxn ang="0">
                  <a:pos x="connsiteX1" y="connsiteY1"/>
                </a:cxn>
                <a:cxn ang="0">
                  <a:pos x="connsiteX2" y="connsiteY2"/>
                </a:cxn>
              </a:cxnLst>
              <a:rect l="l" t="t" r="r" b="b"/>
              <a:pathLst>
                <a:path w="1332963" h="2665926">
                  <a:moveTo>
                    <a:pt x="1332963" y="2665926"/>
                  </a:moveTo>
                  <a:cubicBezTo>
                    <a:pt x="596788" y="2665926"/>
                    <a:pt x="0" y="2069138"/>
                    <a:pt x="0" y="1332963"/>
                  </a:cubicBezTo>
                  <a:cubicBezTo>
                    <a:pt x="0" y="596788"/>
                    <a:pt x="596788" y="0"/>
                    <a:pt x="1332963" y="0"/>
                  </a:cubicBez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Freihandform: Form 57">
              <a:extLst>
                <a:ext uri="{FF2B5EF4-FFF2-40B4-BE49-F238E27FC236}">
                  <a16:creationId xmlns:a16="http://schemas.microsoft.com/office/drawing/2014/main" id="{8DF97E44-6334-C022-EFBB-CE51758E5A82}"/>
                </a:ext>
              </a:extLst>
            </p:cNvPr>
            <p:cNvSpPr/>
            <p:nvPr/>
          </p:nvSpPr>
          <p:spPr>
            <a:xfrm>
              <a:off x="7847888" y="1722056"/>
              <a:ext cx="135672" cy="132588"/>
            </a:xfrm>
            <a:custGeom>
              <a:avLst/>
              <a:gdLst>
                <a:gd name="connsiteX0" fmla="*/ 0 w 2197135"/>
                <a:gd name="connsiteY0" fmla="*/ 110758 h 110758"/>
                <a:gd name="connsiteX1" fmla="*/ 2197135 w 2197135"/>
                <a:gd name="connsiteY1" fmla="*/ 110758 h 110758"/>
                <a:gd name="connsiteX2" fmla="*/ 2083801 w 2197135"/>
                <a:gd name="connsiteY2" fmla="*/ 0 h 110758"/>
                <a:gd name="connsiteX0" fmla="*/ 113334 w 113334"/>
                <a:gd name="connsiteY0" fmla="*/ 110758 h 110758"/>
                <a:gd name="connsiteX1" fmla="*/ 0 w 113334"/>
                <a:gd name="connsiteY1" fmla="*/ 0 h 110758"/>
              </a:gdLst>
              <a:ahLst/>
              <a:cxnLst>
                <a:cxn ang="0">
                  <a:pos x="connsiteX0" y="connsiteY0"/>
                </a:cxn>
                <a:cxn ang="0">
                  <a:pos x="connsiteX1" y="connsiteY1"/>
                </a:cxn>
              </a:cxnLst>
              <a:rect l="l" t="t" r="r" b="b"/>
              <a:pathLst>
                <a:path w="113334" h="110758">
                  <a:moveTo>
                    <a:pt x="113334" y="110758"/>
                  </a:moveTo>
                  <a:lnTo>
                    <a:pt x="0" y="0"/>
                  </a:lnTo>
                </a:path>
              </a:pathLst>
            </a:custGeom>
            <a:noFill/>
            <a:ln>
              <a:solidFill>
                <a:srgbClr val="66666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9" name="Gerader Verbinder 88">
              <a:extLst>
                <a:ext uri="{FF2B5EF4-FFF2-40B4-BE49-F238E27FC236}">
                  <a16:creationId xmlns:a16="http://schemas.microsoft.com/office/drawing/2014/main" id="{AD8CAC76-FDD8-9FC1-0835-63D660085787}"/>
                </a:ext>
              </a:extLst>
            </p:cNvPr>
            <p:cNvCxnSpPr>
              <a:cxnSpLocks/>
            </p:cNvCxnSpPr>
            <p:nvPr/>
          </p:nvCxnSpPr>
          <p:spPr>
            <a:xfrm>
              <a:off x="6303356" y="1853081"/>
              <a:ext cx="1674000" cy="0"/>
            </a:xfrm>
            <a:prstGeom prst="line">
              <a:avLst/>
            </a:prstGeom>
            <a:ln w="12700">
              <a:solidFill>
                <a:srgbClr val="666666"/>
              </a:solidFill>
            </a:ln>
          </p:spPr>
          <p:style>
            <a:lnRef idx="1">
              <a:schemeClr val="accent1"/>
            </a:lnRef>
            <a:fillRef idx="0">
              <a:schemeClr val="accent1"/>
            </a:fillRef>
            <a:effectRef idx="0">
              <a:schemeClr val="accent1"/>
            </a:effectRef>
            <a:fontRef idx="minor">
              <a:schemeClr val="tx1"/>
            </a:fontRef>
          </p:style>
        </p:cxnSp>
      </p:grpSp>
      <p:pic>
        <p:nvPicPr>
          <p:cNvPr id="32" name="Grafik 31">
            <a:extLst>
              <a:ext uri="{FF2B5EF4-FFF2-40B4-BE49-F238E27FC236}">
                <a16:creationId xmlns:a16="http://schemas.microsoft.com/office/drawing/2014/main" id="{9803DAE0-E6AD-637E-DA6A-0E3C7D3167B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07065" y="2739535"/>
            <a:ext cx="1472339" cy="915238"/>
          </a:xfrm>
          <a:prstGeom prst="rect">
            <a:avLst/>
          </a:prstGeom>
        </p:spPr>
      </p:pic>
      <p:pic>
        <p:nvPicPr>
          <p:cNvPr id="34" name="Grafik 33">
            <a:extLst>
              <a:ext uri="{FF2B5EF4-FFF2-40B4-BE49-F238E27FC236}">
                <a16:creationId xmlns:a16="http://schemas.microsoft.com/office/drawing/2014/main" id="{5A30CEF5-C8DA-C13F-B014-27924102769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04469" y="2628112"/>
            <a:ext cx="2443226" cy="1127643"/>
          </a:xfrm>
          <a:prstGeom prst="rect">
            <a:avLst/>
          </a:prstGeom>
        </p:spPr>
      </p:pic>
      <p:sp>
        <p:nvSpPr>
          <p:cNvPr id="9" name="Textplatzhalter 8">
            <a:extLst>
              <a:ext uri="{FF2B5EF4-FFF2-40B4-BE49-F238E27FC236}">
                <a16:creationId xmlns:a16="http://schemas.microsoft.com/office/drawing/2014/main" id="{0FE64177-ADB2-2729-87A0-FB2FA8A97419}"/>
              </a:ext>
            </a:extLst>
          </p:cNvPr>
          <p:cNvSpPr>
            <a:spLocks noGrp="1"/>
          </p:cNvSpPr>
          <p:nvPr>
            <p:ph type="body" idx="13"/>
          </p:nvPr>
        </p:nvSpPr>
        <p:spPr/>
        <p:txBody>
          <a:bodyPr/>
          <a:lstStyle/>
          <a:p>
            <a:endParaRPr lang="de-DE"/>
          </a:p>
        </p:txBody>
      </p:sp>
      <p:sp>
        <p:nvSpPr>
          <p:cNvPr id="12" name="Titel 11">
            <a:extLst>
              <a:ext uri="{FF2B5EF4-FFF2-40B4-BE49-F238E27FC236}">
                <a16:creationId xmlns:a16="http://schemas.microsoft.com/office/drawing/2014/main" id="{C1EF2B4C-0DD1-1806-547C-081FF410242A}"/>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5574482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69</a:t>
            </a:fld>
            <a:endParaRPr lang="de-DE"/>
          </a:p>
        </p:txBody>
      </p:sp>
      <p:sp>
        <p:nvSpPr>
          <p:cNvPr id="30" name="Textplatzhalter 29">
            <a:extLst>
              <a:ext uri="{FF2B5EF4-FFF2-40B4-BE49-F238E27FC236}">
                <a16:creationId xmlns:a16="http://schemas.microsoft.com/office/drawing/2014/main" id="{4EC2DD66-BA2B-C295-4BA1-EF47B59CFFA6}"/>
              </a:ext>
            </a:extLst>
          </p:cNvPr>
          <p:cNvSpPr>
            <a:spLocks noGrp="1"/>
          </p:cNvSpPr>
          <p:nvPr>
            <p:ph type="body" idx="14"/>
          </p:nvPr>
        </p:nvSpPr>
        <p:spPr/>
        <p:txBody>
          <a:bodyPr/>
          <a:lstStyle/>
          <a:p>
            <a:endParaRPr lang="de-DE"/>
          </a:p>
        </p:txBody>
      </p:sp>
      <p:sp>
        <p:nvSpPr>
          <p:cNvPr id="31" name="Textplatzhalter 30">
            <a:extLst>
              <a:ext uri="{FF2B5EF4-FFF2-40B4-BE49-F238E27FC236}">
                <a16:creationId xmlns:a16="http://schemas.microsoft.com/office/drawing/2014/main" id="{99BCD08C-68C7-7FD5-B352-2E3C14C8871B}"/>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Abgerundetes Rechteck 3">
            <a:extLst>
              <a:ext uri="{FF2B5EF4-FFF2-40B4-BE49-F238E27FC236}">
                <a16:creationId xmlns:a16="http://schemas.microsoft.com/office/drawing/2014/main" id="{67A325E8-2B81-E316-1CFB-B33C7FE2A78F}"/>
              </a:ext>
            </a:extLst>
          </p:cNvPr>
          <p:cNvSpPr/>
          <p:nvPr/>
        </p:nvSpPr>
        <p:spPr>
          <a:xfrm>
            <a:off x="1148732" y="5028867"/>
            <a:ext cx="5243513" cy="601028"/>
          </a:xfrm>
          <a:prstGeom prst="roundRect">
            <a:avLst>
              <a:gd name="adj" fmla="val 50000"/>
            </a:avLst>
          </a:prstGeom>
          <a:solidFill>
            <a:srgbClr val="99999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46800" rIns="720000" rtlCol="0" anchor="ctr"/>
          <a:lstStyle/>
          <a:p>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Topic 2</a:t>
            </a:r>
          </a:p>
          <a:p>
            <a:r>
              <a:rPr lang="de-DE" sz="1400" dirty="0" err="1">
                <a:solidFill>
                  <a:schemeClr val="bg1"/>
                </a:solidFill>
                <a:latin typeface="Sparkasse Lt" panose="020B0500050602020204" pitchFamily="34" charset="77"/>
                <a:ea typeface="Roboto" panose="02000000000000000000" pitchFamily="2" charset="0"/>
              </a:rPr>
              <a:t>Lorem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ipsum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dolor</a:t>
            </a:r>
            <a:endParaRPr lang="de-DE" sz="1400" dirty="0">
              <a:solidFill>
                <a:schemeClr val="bg1"/>
              </a:solidFill>
              <a:latin typeface="Sparkasse Lt" panose="020B0500050602020204" pitchFamily="34" charset="77"/>
            </a:endParaRPr>
          </a:p>
        </p:txBody>
      </p:sp>
      <p:sp>
        <p:nvSpPr>
          <p:cNvPr id="6" name="Abgerundetes Rechteck 5">
            <a:extLst>
              <a:ext uri="{FF2B5EF4-FFF2-40B4-BE49-F238E27FC236}">
                <a16:creationId xmlns:a16="http://schemas.microsoft.com/office/drawing/2014/main" id="{A54D2329-4194-1C85-C958-9E0C93473A59}"/>
              </a:ext>
            </a:extLst>
          </p:cNvPr>
          <p:cNvSpPr/>
          <p:nvPr/>
        </p:nvSpPr>
        <p:spPr>
          <a:xfrm>
            <a:off x="1148732" y="1798778"/>
            <a:ext cx="5243513" cy="601028"/>
          </a:xfrm>
          <a:prstGeom prst="roundRect">
            <a:avLst>
              <a:gd name="adj" fmla="val 50000"/>
            </a:avLst>
          </a:prstGeom>
          <a:solidFill>
            <a:srgbClr val="E3E3E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46800" rIns="720000" rtlCol="0" anchor="ctr"/>
          <a:lstStyle/>
          <a:p>
            <a:r>
              <a:rPr lang="de-DE" sz="1400" dirty="0">
                <a:solidFill>
                  <a:schemeClr val="tx1"/>
                </a:solidFill>
                <a:latin typeface="Sparkasse Medium" panose="020B0603080202020204" pitchFamily="34" charset="77"/>
                <a:ea typeface="Roboto" panose="02000000000000000000" pitchFamily="2" charset="0"/>
                <a:cs typeface="Roboto" panose="02000000000000000000" pitchFamily="2" charset="0"/>
              </a:rPr>
              <a:t>Topic 2</a:t>
            </a:r>
          </a:p>
          <a:p>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7" name="Abgerundetes Rechteck 6">
            <a:extLst>
              <a:ext uri="{FF2B5EF4-FFF2-40B4-BE49-F238E27FC236}">
                <a16:creationId xmlns:a16="http://schemas.microsoft.com/office/drawing/2014/main" id="{531A0F0B-5E9D-E65B-ED12-DE8462378679}"/>
              </a:ext>
            </a:extLst>
          </p:cNvPr>
          <p:cNvSpPr/>
          <p:nvPr/>
        </p:nvSpPr>
        <p:spPr>
          <a:xfrm>
            <a:off x="6397625" y="5028867"/>
            <a:ext cx="5243513" cy="601028"/>
          </a:xfrm>
          <a:prstGeom prst="roundRect">
            <a:avLst>
              <a:gd name="adj" fmla="val 50000"/>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lIns="612000" tIns="46800" rIns="720000" rtlCol="0" anchor="ctr"/>
          <a:lstStyle/>
          <a:p>
            <a:pPr algn="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Topic 2</a:t>
            </a:r>
          </a:p>
          <a:p>
            <a:pPr algn="r"/>
            <a:r>
              <a:rPr lang="de-DE" sz="1400" dirty="0" err="1">
                <a:solidFill>
                  <a:schemeClr val="bg1"/>
                </a:solidFill>
                <a:latin typeface="Sparkasse Lt" panose="020B0500050602020204" pitchFamily="34" charset="77"/>
                <a:ea typeface="Roboto" panose="02000000000000000000" pitchFamily="2" charset="0"/>
              </a:rPr>
              <a:t>Lorem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ipsum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dolor</a:t>
            </a:r>
            <a:endParaRPr lang="de-DE" sz="1400" dirty="0">
              <a:solidFill>
                <a:schemeClr val="bg1"/>
              </a:solidFill>
              <a:latin typeface="Sparkasse Lt" panose="020B0500050602020204" pitchFamily="34" charset="77"/>
            </a:endParaRPr>
          </a:p>
        </p:txBody>
      </p:sp>
      <p:sp>
        <p:nvSpPr>
          <p:cNvPr id="8" name="Abgerundetes Rechteck 7">
            <a:extLst>
              <a:ext uri="{FF2B5EF4-FFF2-40B4-BE49-F238E27FC236}">
                <a16:creationId xmlns:a16="http://schemas.microsoft.com/office/drawing/2014/main" id="{C7E480C4-828C-F875-2644-51346C151343}"/>
              </a:ext>
            </a:extLst>
          </p:cNvPr>
          <p:cNvSpPr/>
          <p:nvPr/>
        </p:nvSpPr>
        <p:spPr>
          <a:xfrm>
            <a:off x="6397625" y="1798778"/>
            <a:ext cx="5243513" cy="601028"/>
          </a:xfrm>
          <a:prstGeom prst="roundRect">
            <a:avLst>
              <a:gd name="adj" fmla="val 50000"/>
            </a:avLst>
          </a:prstGeom>
          <a:solidFill>
            <a:srgbClr val="CCCCCC"/>
          </a:solidFill>
          <a:ln>
            <a:noFill/>
          </a:ln>
        </p:spPr>
        <p:style>
          <a:lnRef idx="2">
            <a:schemeClr val="accent1">
              <a:shade val="15000"/>
            </a:schemeClr>
          </a:lnRef>
          <a:fillRef idx="1">
            <a:schemeClr val="accent1"/>
          </a:fillRef>
          <a:effectRef idx="0">
            <a:schemeClr val="accent1"/>
          </a:effectRef>
          <a:fontRef idx="minor">
            <a:schemeClr val="lt1"/>
          </a:fontRef>
        </p:style>
        <p:txBody>
          <a:bodyPr lIns="612000" tIns="46800" rIns="720000" rtlCol="0" anchor="ctr"/>
          <a:lstStyle/>
          <a:p>
            <a:pPr algn="r"/>
            <a:r>
              <a:rPr lang="de-DE" sz="1400" dirty="0">
                <a:solidFill>
                  <a:schemeClr val="tx1"/>
                </a:solidFill>
                <a:latin typeface="Sparkasse Medium" panose="020B0603080202020204" pitchFamily="34" charset="77"/>
                <a:ea typeface="Roboto" panose="02000000000000000000" pitchFamily="2" charset="0"/>
                <a:cs typeface="Roboto" panose="02000000000000000000" pitchFamily="2" charset="0"/>
              </a:rPr>
              <a:t>Topic 2</a:t>
            </a:r>
          </a:p>
          <a:p>
            <a:pPr algn="r"/>
            <a:r>
              <a:rPr lang="de-DE" sz="1400" dirty="0" err="1">
                <a:solidFill>
                  <a:schemeClr val="tx1"/>
                </a:solidFill>
                <a:latin typeface="Sparkasse Lt" panose="020B0500050602020204" pitchFamily="34" charset="77"/>
                <a:ea typeface="Roboto" panose="02000000000000000000" pitchFamily="2" charset="0"/>
              </a:rPr>
              <a:t>Lorem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ipsum</a:t>
            </a:r>
            <a:r>
              <a:rPr lang="de-DE" sz="1400" dirty="0">
                <a:solidFill>
                  <a:schemeClr val="tx1"/>
                </a:solidFill>
                <a:latin typeface="Sparkasse Lt" panose="020B0500050602020204" pitchFamily="34" charset="77"/>
                <a:ea typeface="Roboto" panose="02000000000000000000" pitchFamily="2" charset="0"/>
              </a:rPr>
              <a:t> </a:t>
            </a:r>
            <a:r>
              <a:rPr lang="de-DE" sz="1400" dirty="0" err="1">
                <a:solidFill>
                  <a:schemeClr val="tx1"/>
                </a:solidFill>
                <a:latin typeface="Sparkasse Lt" panose="020B0500050602020204" pitchFamily="34" charset="77"/>
                <a:ea typeface="Roboto" panose="02000000000000000000" pitchFamily="2" charset="0"/>
              </a:rPr>
              <a:t>dolor</a:t>
            </a:r>
            <a:endParaRPr lang="de-DE" sz="1400" dirty="0">
              <a:solidFill>
                <a:schemeClr val="tx1"/>
              </a:solidFill>
              <a:latin typeface="Sparkasse Lt" panose="020B0500050602020204" pitchFamily="34" charset="77"/>
            </a:endParaRPr>
          </a:p>
        </p:txBody>
      </p:sp>
      <p:sp>
        <p:nvSpPr>
          <p:cNvPr id="9" name="Овал 1">
            <a:extLst>
              <a:ext uri="{FF2B5EF4-FFF2-40B4-BE49-F238E27FC236}">
                <a16:creationId xmlns:a16="http://schemas.microsoft.com/office/drawing/2014/main" id="{611CD97E-353C-5BEB-68F9-48B32D4B7EA1}"/>
              </a:ext>
            </a:extLst>
          </p:cNvPr>
          <p:cNvSpPr/>
          <p:nvPr/>
        </p:nvSpPr>
        <p:spPr>
          <a:xfrm>
            <a:off x="4330407" y="1651977"/>
            <a:ext cx="4134435" cy="4134435"/>
          </a:xfrm>
          <a:prstGeom prst="ellipse">
            <a:avLst/>
          </a:prstGeom>
          <a:solidFill>
            <a:schemeClr val="bg1"/>
          </a:solidFill>
          <a:ln w="190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10" name="Овал 1">
            <a:extLst>
              <a:ext uri="{FF2B5EF4-FFF2-40B4-BE49-F238E27FC236}">
                <a16:creationId xmlns:a16="http://schemas.microsoft.com/office/drawing/2014/main" id="{E44F32CB-FF31-A777-B653-73E58F44935D}"/>
              </a:ext>
            </a:extLst>
          </p:cNvPr>
          <p:cNvSpPr/>
          <p:nvPr/>
        </p:nvSpPr>
        <p:spPr>
          <a:xfrm>
            <a:off x="4658051" y="1979621"/>
            <a:ext cx="3479147" cy="3479147"/>
          </a:xfrm>
          <a:prstGeom prst="ellipse">
            <a:avLst/>
          </a:prstGeom>
          <a:noFill/>
          <a:ln w="25400">
            <a:solidFill>
              <a:srgbClr val="44444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12" name="Textfeld 11">
            <a:extLst>
              <a:ext uri="{FF2B5EF4-FFF2-40B4-BE49-F238E27FC236}">
                <a16:creationId xmlns:a16="http://schemas.microsoft.com/office/drawing/2014/main" id="{20638EBC-8FB7-1F17-B0F9-E3E16990B634}"/>
              </a:ext>
            </a:extLst>
          </p:cNvPr>
          <p:cNvSpPr txBox="1"/>
          <p:nvPr/>
        </p:nvSpPr>
        <p:spPr>
          <a:xfrm>
            <a:off x="1284323" y="2576340"/>
            <a:ext cx="3244815" cy="430887"/>
          </a:xfrm>
          <a:prstGeom prst="rect">
            <a:avLst/>
          </a:prstGeom>
          <a:noFill/>
        </p:spPr>
        <p:txBody>
          <a:bodyPr wrap="square" lIns="0" tIns="0" rIns="0" bIns="0" rtlCol="0" anchor="ctr">
            <a:spAutoFit/>
          </a:bodyPr>
          <a:lstStyle/>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3" name="Textfeld 12">
            <a:extLst>
              <a:ext uri="{FF2B5EF4-FFF2-40B4-BE49-F238E27FC236}">
                <a16:creationId xmlns:a16="http://schemas.microsoft.com/office/drawing/2014/main" id="{0710750D-01E4-0619-B4CB-FF48C47DFC6D}"/>
              </a:ext>
            </a:extLst>
          </p:cNvPr>
          <p:cNvSpPr txBox="1"/>
          <p:nvPr/>
        </p:nvSpPr>
        <p:spPr>
          <a:xfrm>
            <a:off x="8272952" y="2612342"/>
            <a:ext cx="3244815" cy="430887"/>
          </a:xfrm>
          <a:prstGeom prst="rect">
            <a:avLst/>
          </a:prstGeom>
          <a:noFill/>
        </p:spPr>
        <p:txBody>
          <a:bodyPr wrap="square" lIns="0" tIns="0" rIns="0" bIns="0" rtlCol="0" anchor="ctr">
            <a:spAutoFit/>
          </a:bodyPr>
          <a:lstStyle/>
          <a:p>
            <a:pPr algn="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4" name="Textfeld 13">
            <a:extLst>
              <a:ext uri="{FF2B5EF4-FFF2-40B4-BE49-F238E27FC236}">
                <a16:creationId xmlns:a16="http://schemas.microsoft.com/office/drawing/2014/main" id="{4FD6342B-1C91-75E9-3288-AC3C82728041}"/>
              </a:ext>
            </a:extLst>
          </p:cNvPr>
          <p:cNvSpPr txBox="1"/>
          <p:nvPr/>
        </p:nvSpPr>
        <p:spPr>
          <a:xfrm>
            <a:off x="1284323" y="4402311"/>
            <a:ext cx="3244815" cy="430887"/>
          </a:xfrm>
          <a:prstGeom prst="rect">
            <a:avLst/>
          </a:prstGeom>
          <a:noFill/>
        </p:spPr>
        <p:txBody>
          <a:bodyPr wrap="square" lIns="0" tIns="0" rIns="0" bIns="0" rtlCol="0" anchor="ctr">
            <a:spAutoFit/>
          </a:bodyPr>
          <a:lstStyle/>
          <a:p>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7" name="Textfeld 16">
            <a:extLst>
              <a:ext uri="{FF2B5EF4-FFF2-40B4-BE49-F238E27FC236}">
                <a16:creationId xmlns:a16="http://schemas.microsoft.com/office/drawing/2014/main" id="{C1D3E7B3-1203-5A09-D234-9439D40770E0}"/>
              </a:ext>
            </a:extLst>
          </p:cNvPr>
          <p:cNvSpPr txBox="1"/>
          <p:nvPr/>
        </p:nvSpPr>
        <p:spPr>
          <a:xfrm>
            <a:off x="8272952" y="4402311"/>
            <a:ext cx="3244815" cy="430887"/>
          </a:xfrm>
          <a:prstGeom prst="rect">
            <a:avLst/>
          </a:prstGeom>
          <a:noFill/>
        </p:spPr>
        <p:txBody>
          <a:bodyPr wrap="square" lIns="0" tIns="0" rIns="0" bIns="0" rtlCol="0" anchor="ctr">
            <a:spAutoFit/>
          </a:bodyPr>
          <a:lstStyle/>
          <a:p>
            <a:pPr algn="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8" name="Oval 17">
            <a:extLst>
              <a:ext uri="{FF2B5EF4-FFF2-40B4-BE49-F238E27FC236}">
                <a16:creationId xmlns:a16="http://schemas.microsoft.com/office/drawing/2014/main" id="{DA22E452-9D25-C8B9-A003-C5D7D8417BFA}"/>
              </a:ext>
            </a:extLst>
          </p:cNvPr>
          <p:cNvSpPr/>
          <p:nvPr/>
        </p:nvSpPr>
        <p:spPr>
          <a:xfrm>
            <a:off x="11040110" y="5028867"/>
            <a:ext cx="601028" cy="601028"/>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9" name="Grafik 18">
            <a:extLst>
              <a:ext uri="{FF2B5EF4-FFF2-40B4-BE49-F238E27FC236}">
                <a16:creationId xmlns:a16="http://schemas.microsoft.com/office/drawing/2014/main" id="{43A65AB9-AD89-885B-F40D-73C7DE9978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10551" y="5208690"/>
            <a:ext cx="260146" cy="251175"/>
          </a:xfrm>
          <a:prstGeom prst="rect">
            <a:avLst/>
          </a:prstGeom>
        </p:spPr>
      </p:pic>
      <p:sp>
        <p:nvSpPr>
          <p:cNvPr id="20" name="Oval 19">
            <a:extLst>
              <a:ext uri="{FF2B5EF4-FFF2-40B4-BE49-F238E27FC236}">
                <a16:creationId xmlns:a16="http://schemas.microsoft.com/office/drawing/2014/main" id="{72990A32-0C6E-872A-EF80-5294129E1350}"/>
              </a:ext>
            </a:extLst>
          </p:cNvPr>
          <p:cNvSpPr/>
          <p:nvPr/>
        </p:nvSpPr>
        <p:spPr>
          <a:xfrm>
            <a:off x="11040110" y="1803067"/>
            <a:ext cx="601028" cy="601028"/>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1" name="Grafik 20">
            <a:extLst>
              <a:ext uri="{FF2B5EF4-FFF2-40B4-BE49-F238E27FC236}">
                <a16:creationId xmlns:a16="http://schemas.microsoft.com/office/drawing/2014/main" id="{3E72B8CE-CA5F-2EC4-C13B-034733A8DA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1210551" y="1982890"/>
            <a:ext cx="260145" cy="251175"/>
          </a:xfrm>
          <a:prstGeom prst="rect">
            <a:avLst/>
          </a:prstGeom>
        </p:spPr>
      </p:pic>
      <p:sp>
        <p:nvSpPr>
          <p:cNvPr id="22" name="Oval 21">
            <a:extLst>
              <a:ext uri="{FF2B5EF4-FFF2-40B4-BE49-F238E27FC236}">
                <a16:creationId xmlns:a16="http://schemas.microsoft.com/office/drawing/2014/main" id="{2DF73D92-833C-9529-55D2-5206174BE047}"/>
              </a:ext>
            </a:extLst>
          </p:cNvPr>
          <p:cNvSpPr/>
          <p:nvPr/>
        </p:nvSpPr>
        <p:spPr>
          <a:xfrm>
            <a:off x="1144270" y="1803067"/>
            <a:ext cx="601028" cy="601028"/>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3" name="Grafik 22">
            <a:extLst>
              <a:ext uri="{FF2B5EF4-FFF2-40B4-BE49-F238E27FC236}">
                <a16:creationId xmlns:a16="http://schemas.microsoft.com/office/drawing/2014/main" id="{4B087D20-1E92-8907-1F1A-E75978103F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314711" y="1982890"/>
            <a:ext cx="260145" cy="251175"/>
          </a:xfrm>
          <a:prstGeom prst="rect">
            <a:avLst/>
          </a:prstGeom>
        </p:spPr>
      </p:pic>
      <p:sp>
        <p:nvSpPr>
          <p:cNvPr id="24" name="Oval 23">
            <a:extLst>
              <a:ext uri="{FF2B5EF4-FFF2-40B4-BE49-F238E27FC236}">
                <a16:creationId xmlns:a16="http://schemas.microsoft.com/office/drawing/2014/main" id="{D7B3CA35-6C83-77E8-933F-BA40CA01F31E}"/>
              </a:ext>
            </a:extLst>
          </p:cNvPr>
          <p:cNvSpPr/>
          <p:nvPr/>
        </p:nvSpPr>
        <p:spPr>
          <a:xfrm>
            <a:off x="1144270" y="5028867"/>
            <a:ext cx="601028" cy="601028"/>
          </a:xfrm>
          <a:prstGeom prst="ellipse">
            <a:avLst/>
          </a:prstGeom>
          <a:noFill/>
          <a:ln w="190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5" name="Grafik 24">
            <a:extLst>
              <a:ext uri="{FF2B5EF4-FFF2-40B4-BE49-F238E27FC236}">
                <a16:creationId xmlns:a16="http://schemas.microsoft.com/office/drawing/2014/main" id="{A5CC39BC-4E1C-87EB-1BD3-7743969F732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314711" y="5208690"/>
            <a:ext cx="260146" cy="251175"/>
          </a:xfrm>
          <a:prstGeom prst="rect">
            <a:avLst/>
          </a:prstGeom>
        </p:spPr>
      </p:pic>
      <p:grpSp>
        <p:nvGrpSpPr>
          <p:cNvPr id="26" name="Gruppieren 25">
            <a:extLst>
              <a:ext uri="{FF2B5EF4-FFF2-40B4-BE49-F238E27FC236}">
                <a16:creationId xmlns:a16="http://schemas.microsoft.com/office/drawing/2014/main" id="{9E84AEE7-71C6-B2C9-BB63-2E1A91766824}"/>
              </a:ext>
            </a:extLst>
          </p:cNvPr>
          <p:cNvGrpSpPr/>
          <p:nvPr/>
        </p:nvGrpSpPr>
        <p:grpSpPr>
          <a:xfrm>
            <a:off x="4995211" y="2316780"/>
            <a:ext cx="2804827" cy="2804827"/>
            <a:chOff x="4995211" y="2316780"/>
            <a:chExt cx="2804827" cy="2804827"/>
          </a:xfrm>
        </p:grpSpPr>
        <p:sp>
          <p:nvSpPr>
            <p:cNvPr id="27" name="Овал 1">
              <a:extLst>
                <a:ext uri="{FF2B5EF4-FFF2-40B4-BE49-F238E27FC236}">
                  <a16:creationId xmlns:a16="http://schemas.microsoft.com/office/drawing/2014/main" id="{1545ACFB-F189-7593-C19D-ACE3D1D1C939}"/>
                </a:ext>
              </a:extLst>
            </p:cNvPr>
            <p:cNvSpPr/>
            <p:nvPr/>
          </p:nvSpPr>
          <p:spPr>
            <a:xfrm>
              <a:off x="4995211" y="2316780"/>
              <a:ext cx="2804827" cy="2804827"/>
            </a:xfrm>
            <a:prstGeom prst="ellipse">
              <a:avLst/>
            </a:prstGeom>
            <a:solidFill>
              <a:schemeClr val="tx2"/>
            </a:solidFill>
            <a:ln w="292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28" name="TextBox 73">
              <a:extLst>
                <a:ext uri="{FF2B5EF4-FFF2-40B4-BE49-F238E27FC236}">
                  <a16:creationId xmlns:a16="http://schemas.microsoft.com/office/drawing/2014/main" id="{BCDF0D81-E87E-CFB6-D502-BB32A15E72DB}"/>
                </a:ext>
              </a:extLst>
            </p:cNvPr>
            <p:cNvSpPr txBox="1"/>
            <p:nvPr/>
          </p:nvSpPr>
          <p:spPr>
            <a:xfrm>
              <a:off x="5544136" y="3719193"/>
              <a:ext cx="1706978" cy="369332"/>
            </a:xfrm>
            <a:prstGeom prst="rect">
              <a:avLst/>
            </a:prstGeom>
            <a:noFill/>
          </p:spPr>
          <p:txBody>
            <a:bodyPr wrap="square" rtlCol="0">
              <a:spAutoFit/>
            </a:bodyPr>
            <a:lstStyle/>
            <a:p>
              <a:pPr algn="ctr"/>
              <a:r>
                <a:rPr lang="de-DE" dirty="0">
                  <a:solidFill>
                    <a:schemeClr val="bg1"/>
                  </a:solidFill>
                  <a:latin typeface="Sparkasse Medium" panose="020B0603080202020204" pitchFamily="34" charset="77"/>
                  <a:ea typeface="Roboto" panose="02000000000000000000" pitchFamily="2" charset="0"/>
                  <a:cs typeface="Roboto" panose="02000000000000000000" pitchFamily="2" charset="0"/>
                </a:rPr>
                <a:t>Thema 18pt</a:t>
              </a:r>
              <a:endParaRPr lang="ru-RU"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pic>
          <p:nvPicPr>
            <p:cNvPr id="29" name="Grafik 28">
              <a:extLst>
                <a:ext uri="{FF2B5EF4-FFF2-40B4-BE49-F238E27FC236}">
                  <a16:creationId xmlns:a16="http://schemas.microsoft.com/office/drawing/2014/main" id="{A65ED390-0809-59AD-1C57-16A118C1251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162911" y="3186668"/>
              <a:ext cx="458668" cy="442851"/>
            </a:xfrm>
            <a:prstGeom prst="rect">
              <a:avLst/>
            </a:prstGeom>
          </p:spPr>
        </p:pic>
      </p:grpSp>
      <p:sp>
        <p:nvSpPr>
          <p:cNvPr id="33" name="Textplatzhalter 32">
            <a:extLst>
              <a:ext uri="{FF2B5EF4-FFF2-40B4-BE49-F238E27FC236}">
                <a16:creationId xmlns:a16="http://schemas.microsoft.com/office/drawing/2014/main" id="{A86A3CD7-A026-82B0-9216-E14AB98C2602}"/>
              </a:ext>
            </a:extLst>
          </p:cNvPr>
          <p:cNvSpPr>
            <a:spLocks noGrp="1"/>
          </p:cNvSpPr>
          <p:nvPr>
            <p:ph type="body" idx="13"/>
          </p:nvPr>
        </p:nvSpPr>
        <p:spPr/>
        <p:txBody>
          <a:bodyPr/>
          <a:lstStyle/>
          <a:p>
            <a:endParaRPr lang="de-DE"/>
          </a:p>
        </p:txBody>
      </p:sp>
      <p:sp>
        <p:nvSpPr>
          <p:cNvPr id="35" name="Titel 34">
            <a:extLst>
              <a:ext uri="{FF2B5EF4-FFF2-40B4-BE49-F238E27FC236}">
                <a16:creationId xmlns:a16="http://schemas.microsoft.com/office/drawing/2014/main" id="{6145AB25-AE8C-2B31-C728-3A951175345B}"/>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33343195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70</a:t>
            </a:fld>
            <a:endParaRPr lang="de-DE"/>
          </a:p>
        </p:txBody>
      </p:sp>
      <p:sp>
        <p:nvSpPr>
          <p:cNvPr id="48" name="Textplatzhalter 47">
            <a:extLst>
              <a:ext uri="{FF2B5EF4-FFF2-40B4-BE49-F238E27FC236}">
                <a16:creationId xmlns:a16="http://schemas.microsoft.com/office/drawing/2014/main" id="{BAC822F0-78A9-E35F-3077-C93D66D8898F}"/>
              </a:ext>
            </a:extLst>
          </p:cNvPr>
          <p:cNvSpPr>
            <a:spLocks noGrp="1"/>
          </p:cNvSpPr>
          <p:nvPr>
            <p:ph type="body" idx="14"/>
          </p:nvPr>
        </p:nvSpPr>
        <p:spPr/>
        <p:txBody>
          <a:bodyPr/>
          <a:lstStyle/>
          <a:p>
            <a:endParaRPr lang="de-DE"/>
          </a:p>
        </p:txBody>
      </p:sp>
      <p:sp>
        <p:nvSpPr>
          <p:cNvPr id="49" name="Textplatzhalter 48">
            <a:extLst>
              <a:ext uri="{FF2B5EF4-FFF2-40B4-BE49-F238E27FC236}">
                <a16:creationId xmlns:a16="http://schemas.microsoft.com/office/drawing/2014/main" id="{146C6C56-52A7-93A5-805E-97225E6D6214}"/>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grpSp>
        <p:nvGrpSpPr>
          <p:cNvPr id="8" name="Группа 69">
            <a:extLst>
              <a:ext uri="{FF2B5EF4-FFF2-40B4-BE49-F238E27FC236}">
                <a16:creationId xmlns:a16="http://schemas.microsoft.com/office/drawing/2014/main" id="{8C6223A3-2AC1-832C-DC4A-E68B10C986DC}"/>
              </a:ext>
            </a:extLst>
          </p:cNvPr>
          <p:cNvGrpSpPr/>
          <p:nvPr/>
        </p:nvGrpSpPr>
        <p:grpSpPr>
          <a:xfrm>
            <a:off x="9171730" y="3369046"/>
            <a:ext cx="2487600" cy="1079447"/>
            <a:chOff x="8918233" y="4373344"/>
            <a:chExt cx="3799547" cy="1079447"/>
          </a:xfrm>
        </p:grpSpPr>
        <p:sp>
          <p:nvSpPr>
            <p:cNvPr id="9" name="TextBox 73">
              <a:extLst>
                <a:ext uri="{FF2B5EF4-FFF2-40B4-BE49-F238E27FC236}">
                  <a16:creationId xmlns:a16="http://schemas.microsoft.com/office/drawing/2014/main" id="{2876DFCD-60B2-500F-3FF6-D1BA9FFDF90A}"/>
                </a:ext>
              </a:extLst>
            </p:cNvPr>
            <p:cNvSpPr txBox="1"/>
            <p:nvPr/>
          </p:nvSpPr>
          <p:spPr>
            <a:xfrm>
              <a:off x="8918233" y="4373344"/>
              <a:ext cx="1213730"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02 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0" name="TextBox 74">
              <a:extLst>
                <a:ext uri="{FF2B5EF4-FFF2-40B4-BE49-F238E27FC236}">
                  <a16:creationId xmlns:a16="http://schemas.microsoft.com/office/drawing/2014/main" id="{F314BB60-E47B-6F81-2362-9DFC6DB8875D}"/>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nvGrpSpPr>
          <p:cNvPr id="47" name="Gruppieren 46">
            <a:extLst>
              <a:ext uri="{FF2B5EF4-FFF2-40B4-BE49-F238E27FC236}">
                <a16:creationId xmlns:a16="http://schemas.microsoft.com/office/drawing/2014/main" id="{4F4379A6-4B52-4CA8-7E93-94CDC78AAF82}"/>
              </a:ext>
            </a:extLst>
          </p:cNvPr>
          <p:cNvGrpSpPr/>
          <p:nvPr/>
        </p:nvGrpSpPr>
        <p:grpSpPr>
          <a:xfrm>
            <a:off x="8631676" y="1878662"/>
            <a:ext cx="2667602" cy="1162375"/>
            <a:chOff x="8631676" y="1767822"/>
            <a:chExt cx="2667602" cy="1162375"/>
          </a:xfrm>
        </p:grpSpPr>
        <p:grpSp>
          <p:nvGrpSpPr>
            <p:cNvPr id="4" name="Группа 69">
              <a:extLst>
                <a:ext uri="{FF2B5EF4-FFF2-40B4-BE49-F238E27FC236}">
                  <a16:creationId xmlns:a16="http://schemas.microsoft.com/office/drawing/2014/main" id="{9F1112E0-7250-C64E-453F-BCDE56C497CE}"/>
                </a:ext>
              </a:extLst>
            </p:cNvPr>
            <p:cNvGrpSpPr/>
            <p:nvPr/>
          </p:nvGrpSpPr>
          <p:grpSpPr>
            <a:xfrm>
              <a:off x="8811678" y="1785600"/>
              <a:ext cx="2487600" cy="1079447"/>
              <a:chOff x="8918233" y="4373344"/>
              <a:chExt cx="3799547" cy="1079447"/>
            </a:xfrm>
          </p:grpSpPr>
          <p:sp>
            <p:nvSpPr>
              <p:cNvPr id="6" name="TextBox 73">
                <a:extLst>
                  <a:ext uri="{FF2B5EF4-FFF2-40B4-BE49-F238E27FC236}">
                    <a16:creationId xmlns:a16="http://schemas.microsoft.com/office/drawing/2014/main" id="{D16BB531-C006-3A52-9B9B-0DCEF6616B62}"/>
                  </a:ext>
                </a:extLst>
              </p:cNvPr>
              <p:cNvSpPr txBox="1"/>
              <p:nvPr/>
            </p:nvSpPr>
            <p:spPr>
              <a:xfrm>
                <a:off x="8918233" y="4373344"/>
                <a:ext cx="3201748" cy="307777"/>
              </a:xfrm>
              <a:prstGeom prst="rect">
                <a:avLst/>
              </a:prstGeom>
              <a:noFill/>
            </p:spPr>
            <p:txBody>
              <a:bodyPr wrap="none" rtlCol="0">
                <a:spAutoFit/>
              </a:bodyPr>
              <a:lstStyle/>
              <a:p>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01 Titel hervorgehoben</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7" name="TextBox 74">
                <a:extLst>
                  <a:ext uri="{FF2B5EF4-FFF2-40B4-BE49-F238E27FC236}">
                    <a16:creationId xmlns:a16="http://schemas.microsoft.com/office/drawing/2014/main" id="{60063286-EE81-7B82-DE07-5EDC803072CD}"/>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Lorem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ipsum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dolor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sit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amet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consectetuer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adipiscing</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elit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massa</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Fusce</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posuere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grpSp>
        <p:cxnSp>
          <p:nvCxnSpPr>
            <p:cNvPr id="17" name="Gerade Verbindung 16">
              <a:extLst>
                <a:ext uri="{FF2B5EF4-FFF2-40B4-BE49-F238E27FC236}">
                  <a16:creationId xmlns:a16="http://schemas.microsoft.com/office/drawing/2014/main" id="{9CBCBCB9-15C4-090A-9C63-0CCCA3E772EC}"/>
                </a:ext>
              </a:extLst>
            </p:cNvPr>
            <p:cNvCxnSpPr/>
            <p:nvPr/>
          </p:nvCxnSpPr>
          <p:spPr>
            <a:xfrm>
              <a:off x="8631676" y="1767822"/>
              <a:ext cx="0" cy="1162375"/>
            </a:xfrm>
            <a:prstGeom prst="line">
              <a:avLst/>
            </a:prstGeom>
            <a:ln w="25400">
              <a:solidFill>
                <a:schemeClr val="tx2"/>
              </a:solidFill>
            </a:ln>
          </p:spPr>
          <p:style>
            <a:lnRef idx="1">
              <a:schemeClr val="dk1"/>
            </a:lnRef>
            <a:fillRef idx="0">
              <a:schemeClr val="dk1"/>
            </a:fillRef>
            <a:effectRef idx="0">
              <a:schemeClr val="dk1"/>
            </a:effectRef>
            <a:fontRef idx="minor">
              <a:schemeClr val="tx1"/>
            </a:fontRef>
          </p:style>
        </p:cxnSp>
      </p:grpSp>
      <p:cxnSp>
        <p:nvCxnSpPr>
          <p:cNvPr id="18" name="Gerade Verbindung 17">
            <a:extLst>
              <a:ext uri="{FF2B5EF4-FFF2-40B4-BE49-F238E27FC236}">
                <a16:creationId xmlns:a16="http://schemas.microsoft.com/office/drawing/2014/main" id="{6210A2EE-36F2-EBD8-8B77-11118201474A}"/>
              </a:ext>
            </a:extLst>
          </p:cNvPr>
          <p:cNvCxnSpPr/>
          <p:nvPr/>
        </p:nvCxnSpPr>
        <p:spPr>
          <a:xfrm>
            <a:off x="8991728" y="3332579"/>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nvGrpSpPr>
          <p:cNvPr id="44" name="Gruppieren 43">
            <a:extLst>
              <a:ext uri="{FF2B5EF4-FFF2-40B4-BE49-F238E27FC236}">
                <a16:creationId xmlns:a16="http://schemas.microsoft.com/office/drawing/2014/main" id="{F7B256D1-2534-36BF-8A86-5F4F57E19CFF}"/>
              </a:ext>
            </a:extLst>
          </p:cNvPr>
          <p:cNvGrpSpPr/>
          <p:nvPr/>
        </p:nvGrpSpPr>
        <p:grpSpPr>
          <a:xfrm>
            <a:off x="8631676" y="4817195"/>
            <a:ext cx="2667602" cy="1162375"/>
            <a:chOff x="8631676" y="4928035"/>
            <a:chExt cx="2667602" cy="1162375"/>
          </a:xfrm>
        </p:grpSpPr>
        <p:grpSp>
          <p:nvGrpSpPr>
            <p:cNvPr id="12" name="Группа 69">
              <a:extLst>
                <a:ext uri="{FF2B5EF4-FFF2-40B4-BE49-F238E27FC236}">
                  <a16:creationId xmlns:a16="http://schemas.microsoft.com/office/drawing/2014/main" id="{56CAB298-6EEA-1BA9-EE22-1AFDFF9A836D}"/>
                </a:ext>
              </a:extLst>
            </p:cNvPr>
            <p:cNvGrpSpPr/>
            <p:nvPr/>
          </p:nvGrpSpPr>
          <p:grpSpPr>
            <a:xfrm>
              <a:off x="8811678" y="4974482"/>
              <a:ext cx="2487600" cy="1079447"/>
              <a:chOff x="8918233" y="4373344"/>
              <a:chExt cx="3799547" cy="1079447"/>
            </a:xfrm>
          </p:grpSpPr>
          <p:sp>
            <p:nvSpPr>
              <p:cNvPr id="13" name="TextBox 73">
                <a:extLst>
                  <a:ext uri="{FF2B5EF4-FFF2-40B4-BE49-F238E27FC236}">
                    <a16:creationId xmlns:a16="http://schemas.microsoft.com/office/drawing/2014/main" id="{9AC98624-0520-A7CC-6186-4F46B4C0E5E3}"/>
                  </a:ext>
                </a:extLst>
              </p:cNvPr>
              <p:cNvSpPr txBox="1"/>
              <p:nvPr/>
            </p:nvSpPr>
            <p:spPr>
              <a:xfrm>
                <a:off x="8918233" y="4373344"/>
                <a:ext cx="1213730"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03 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4" name="TextBox 74">
                <a:extLst>
                  <a:ext uri="{FF2B5EF4-FFF2-40B4-BE49-F238E27FC236}">
                    <a16:creationId xmlns:a16="http://schemas.microsoft.com/office/drawing/2014/main" id="{64BE8B95-ACDE-35A6-043E-817839B3A800}"/>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cxnSp>
          <p:nvCxnSpPr>
            <p:cNvPr id="19" name="Gerade Verbindung 18">
              <a:extLst>
                <a:ext uri="{FF2B5EF4-FFF2-40B4-BE49-F238E27FC236}">
                  <a16:creationId xmlns:a16="http://schemas.microsoft.com/office/drawing/2014/main" id="{5FA18565-92B2-5485-62A6-249A6FFA49D9}"/>
                </a:ext>
              </a:extLst>
            </p:cNvPr>
            <p:cNvCxnSpPr>
              <a:cxnSpLocks/>
            </p:cNvCxnSpPr>
            <p:nvPr/>
          </p:nvCxnSpPr>
          <p:spPr>
            <a:xfrm>
              <a:off x="8631676" y="4928035"/>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pic>
        <p:nvPicPr>
          <p:cNvPr id="20" name="Рисунок 17">
            <a:extLst>
              <a:ext uri="{FF2B5EF4-FFF2-40B4-BE49-F238E27FC236}">
                <a16:creationId xmlns:a16="http://schemas.microsoft.com/office/drawing/2014/main" id="{041E704D-51C6-370E-ECB7-6199BC6B24E3}"/>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46471" y="5308246"/>
            <a:ext cx="360000" cy="360000"/>
          </a:xfrm>
          <a:prstGeom prst="rect">
            <a:avLst/>
          </a:prstGeom>
        </p:spPr>
      </p:pic>
      <p:sp>
        <p:nvSpPr>
          <p:cNvPr id="21" name="Овал 1">
            <a:extLst>
              <a:ext uri="{FF2B5EF4-FFF2-40B4-BE49-F238E27FC236}">
                <a16:creationId xmlns:a16="http://schemas.microsoft.com/office/drawing/2014/main" id="{E724237D-FC6A-0265-E1F6-D8DF4D1DDF22}"/>
              </a:ext>
            </a:extLst>
          </p:cNvPr>
          <p:cNvSpPr/>
          <p:nvPr/>
        </p:nvSpPr>
        <p:spPr>
          <a:xfrm>
            <a:off x="4762328" y="2140135"/>
            <a:ext cx="3268863" cy="3268863"/>
          </a:xfrm>
          <a:prstGeom prst="ellipse">
            <a:avLst/>
          </a:prstGeom>
          <a:noFill/>
          <a:ln w="25400">
            <a:solidFill>
              <a:srgbClr val="66666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22" name="Овал 9">
            <a:extLst>
              <a:ext uri="{FF2B5EF4-FFF2-40B4-BE49-F238E27FC236}">
                <a16:creationId xmlns:a16="http://schemas.microsoft.com/office/drawing/2014/main" id="{BDEE3554-5807-579A-4E21-610A7AC232B5}"/>
              </a:ext>
            </a:extLst>
          </p:cNvPr>
          <p:cNvSpPr/>
          <p:nvPr/>
        </p:nvSpPr>
        <p:spPr>
          <a:xfrm rot="1800000">
            <a:off x="7134650" y="2254817"/>
            <a:ext cx="180000" cy="180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9">
            <a:extLst>
              <a:ext uri="{FF2B5EF4-FFF2-40B4-BE49-F238E27FC236}">
                <a16:creationId xmlns:a16="http://schemas.microsoft.com/office/drawing/2014/main" id="{7C61574E-261C-1E8F-8F93-A3526BB8E225}"/>
              </a:ext>
            </a:extLst>
          </p:cNvPr>
          <p:cNvSpPr/>
          <p:nvPr/>
        </p:nvSpPr>
        <p:spPr>
          <a:xfrm rot="1800000">
            <a:off x="5496681" y="5091863"/>
            <a:ext cx="180000" cy="180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Gruppieren 23">
            <a:extLst>
              <a:ext uri="{FF2B5EF4-FFF2-40B4-BE49-F238E27FC236}">
                <a16:creationId xmlns:a16="http://schemas.microsoft.com/office/drawing/2014/main" id="{D75EBBF9-8DE9-0931-AAC8-96E9C752802B}"/>
              </a:ext>
            </a:extLst>
          </p:cNvPr>
          <p:cNvGrpSpPr/>
          <p:nvPr/>
        </p:nvGrpSpPr>
        <p:grpSpPr>
          <a:xfrm rot="5400000">
            <a:off x="6312222" y="2081981"/>
            <a:ext cx="180000" cy="3455938"/>
            <a:chOff x="6315665" y="1980000"/>
            <a:chExt cx="180000" cy="3455938"/>
          </a:xfrm>
          <a:solidFill>
            <a:srgbClr val="666666"/>
          </a:solidFill>
        </p:grpSpPr>
        <p:sp>
          <p:nvSpPr>
            <p:cNvPr id="25" name="Овал 9">
              <a:extLst>
                <a:ext uri="{FF2B5EF4-FFF2-40B4-BE49-F238E27FC236}">
                  <a16:creationId xmlns:a16="http://schemas.microsoft.com/office/drawing/2014/main" id="{0D67324B-3156-1434-64DC-E6E55DC9C4AA}"/>
                </a:ext>
              </a:extLst>
            </p:cNvPr>
            <p:cNvSpPr/>
            <p:nvPr/>
          </p:nvSpPr>
          <p:spPr>
            <a:xfrm>
              <a:off x="6315665" y="1980000"/>
              <a:ext cx="180000" cy="18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Овал 9">
              <a:extLst>
                <a:ext uri="{FF2B5EF4-FFF2-40B4-BE49-F238E27FC236}">
                  <a16:creationId xmlns:a16="http://schemas.microsoft.com/office/drawing/2014/main" id="{CCC9306F-ACD1-0DD8-07F0-81BE42DEC27E}"/>
                </a:ext>
              </a:extLst>
            </p:cNvPr>
            <p:cNvSpPr/>
            <p:nvPr/>
          </p:nvSpPr>
          <p:spPr>
            <a:xfrm>
              <a:off x="6315665" y="5255938"/>
              <a:ext cx="180000" cy="18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Gruppieren 26">
            <a:extLst>
              <a:ext uri="{FF2B5EF4-FFF2-40B4-BE49-F238E27FC236}">
                <a16:creationId xmlns:a16="http://schemas.microsoft.com/office/drawing/2014/main" id="{FDA0C723-C090-5D21-0663-BAF10491B2E3}"/>
              </a:ext>
            </a:extLst>
          </p:cNvPr>
          <p:cNvGrpSpPr/>
          <p:nvPr/>
        </p:nvGrpSpPr>
        <p:grpSpPr>
          <a:xfrm rot="9000000">
            <a:off x="6327098" y="2035371"/>
            <a:ext cx="180000" cy="3455938"/>
            <a:chOff x="6315665" y="1980000"/>
            <a:chExt cx="180000" cy="3455938"/>
          </a:xfrm>
          <a:solidFill>
            <a:srgbClr val="666666"/>
          </a:solidFill>
        </p:grpSpPr>
        <p:sp>
          <p:nvSpPr>
            <p:cNvPr id="28" name="Овал 9">
              <a:extLst>
                <a:ext uri="{FF2B5EF4-FFF2-40B4-BE49-F238E27FC236}">
                  <a16:creationId xmlns:a16="http://schemas.microsoft.com/office/drawing/2014/main" id="{9DD84BDF-6409-34E6-68BF-053340FCEFD2}"/>
                </a:ext>
              </a:extLst>
            </p:cNvPr>
            <p:cNvSpPr/>
            <p:nvPr/>
          </p:nvSpPr>
          <p:spPr>
            <a:xfrm>
              <a:off x="6315665" y="1980000"/>
              <a:ext cx="180000" cy="18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Овал 9">
              <a:extLst>
                <a:ext uri="{FF2B5EF4-FFF2-40B4-BE49-F238E27FC236}">
                  <a16:creationId xmlns:a16="http://schemas.microsoft.com/office/drawing/2014/main" id="{107D9E66-F1C7-8009-6E4C-648C1B8D3604}"/>
                </a:ext>
              </a:extLst>
            </p:cNvPr>
            <p:cNvSpPr/>
            <p:nvPr/>
          </p:nvSpPr>
          <p:spPr>
            <a:xfrm>
              <a:off x="6315665" y="5255938"/>
              <a:ext cx="180000" cy="18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Овал 71">
            <a:extLst>
              <a:ext uri="{FF2B5EF4-FFF2-40B4-BE49-F238E27FC236}">
                <a16:creationId xmlns:a16="http://schemas.microsoft.com/office/drawing/2014/main" id="{E3454C86-A3E5-4674-A4AD-B6B250A3B54F}"/>
              </a:ext>
            </a:extLst>
          </p:cNvPr>
          <p:cNvSpPr/>
          <p:nvPr/>
        </p:nvSpPr>
        <p:spPr>
          <a:xfrm>
            <a:off x="6948083" y="2064561"/>
            <a:ext cx="576000" cy="576000"/>
          </a:xfrm>
          <a:prstGeom prst="ellips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dirty="0">
                <a:solidFill>
                  <a:schemeClr val="bg1"/>
                </a:solidFill>
                <a:latin typeface="Sparkasse Medium" panose="020B0603080202020204" pitchFamily="34" charset="77"/>
              </a:rPr>
              <a:t>01</a:t>
            </a:r>
            <a:endParaRPr lang="ru-RU" sz="1400" dirty="0">
              <a:solidFill>
                <a:schemeClr val="bg1"/>
              </a:solidFill>
            </a:endParaRPr>
          </a:p>
        </p:txBody>
      </p:sp>
      <p:grpSp>
        <p:nvGrpSpPr>
          <p:cNvPr id="46" name="Gruppieren 45">
            <a:extLst>
              <a:ext uri="{FF2B5EF4-FFF2-40B4-BE49-F238E27FC236}">
                <a16:creationId xmlns:a16="http://schemas.microsoft.com/office/drawing/2014/main" id="{535BBA40-3427-411A-69EE-62468A02AFD6}"/>
              </a:ext>
            </a:extLst>
          </p:cNvPr>
          <p:cNvGrpSpPr/>
          <p:nvPr/>
        </p:nvGrpSpPr>
        <p:grpSpPr>
          <a:xfrm>
            <a:off x="1527610" y="1887664"/>
            <a:ext cx="2646319" cy="1162375"/>
            <a:chOff x="1527610" y="1776824"/>
            <a:chExt cx="2646319" cy="1162375"/>
          </a:xfrm>
        </p:grpSpPr>
        <p:sp>
          <p:nvSpPr>
            <p:cNvPr id="31" name="TextBox 73">
              <a:extLst>
                <a:ext uri="{FF2B5EF4-FFF2-40B4-BE49-F238E27FC236}">
                  <a16:creationId xmlns:a16="http://schemas.microsoft.com/office/drawing/2014/main" id="{30B656BB-48B5-BDFA-1EC1-AE3F83F79239}"/>
                </a:ext>
              </a:extLst>
            </p:cNvPr>
            <p:cNvSpPr txBox="1"/>
            <p:nvPr/>
          </p:nvSpPr>
          <p:spPr>
            <a:xfrm>
              <a:off x="3220569" y="1794602"/>
              <a:ext cx="794641" cy="307777"/>
            </a:xfrm>
            <a:prstGeom prst="rect">
              <a:avLst/>
            </a:prstGeom>
            <a:noFill/>
          </p:spPr>
          <p:txBody>
            <a:bodyPr wrap="none" rtlCol="0">
              <a:spAutoFit/>
            </a:bodyPr>
            <a:lstStyle/>
            <a:p>
              <a:pPr algn="r"/>
              <a:r>
                <a:rPr lang="de-DE" sz="1400" dirty="0">
                  <a:latin typeface="Sparkasse Medium" panose="020B0603080202020204" pitchFamily="34" charset="77"/>
                  <a:ea typeface="Roboto" panose="02000000000000000000" pitchFamily="2" charset="0"/>
                  <a:cs typeface="Roboto" panose="02000000000000000000" pitchFamily="2" charset="0"/>
                </a:rPr>
                <a:t>06 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32" name="TextBox 74">
              <a:extLst>
                <a:ext uri="{FF2B5EF4-FFF2-40B4-BE49-F238E27FC236}">
                  <a16:creationId xmlns:a16="http://schemas.microsoft.com/office/drawing/2014/main" id="{7BF9413C-5724-B515-97EB-BE5A3A17D3D1}"/>
                </a:ext>
              </a:extLst>
            </p:cNvPr>
            <p:cNvSpPr txBox="1"/>
            <p:nvPr/>
          </p:nvSpPr>
          <p:spPr>
            <a:xfrm>
              <a:off x="1527610" y="2102684"/>
              <a:ext cx="2487600" cy="771365"/>
            </a:xfrm>
            <a:prstGeom prst="rect">
              <a:avLst/>
            </a:prstGeom>
            <a:noFill/>
          </p:spPr>
          <p:txBody>
            <a:bodyPr wrap="square" rtlCol="0">
              <a:spAutoFit/>
            </a:bodyPr>
            <a:lstStyle/>
            <a:p>
              <a:pPr algn="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cxnSp>
          <p:nvCxnSpPr>
            <p:cNvPr id="37" name="Gerade Verbindung 36">
              <a:extLst>
                <a:ext uri="{FF2B5EF4-FFF2-40B4-BE49-F238E27FC236}">
                  <a16:creationId xmlns:a16="http://schemas.microsoft.com/office/drawing/2014/main" id="{0A5B5B25-F6B0-9B88-A234-43EB24DFC9E5}"/>
                </a:ext>
              </a:extLst>
            </p:cNvPr>
            <p:cNvCxnSpPr/>
            <p:nvPr/>
          </p:nvCxnSpPr>
          <p:spPr>
            <a:xfrm>
              <a:off x="4173929" y="1776824"/>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grpSp>
        <p:nvGrpSpPr>
          <p:cNvPr id="45" name="Gruppieren 44">
            <a:extLst>
              <a:ext uri="{FF2B5EF4-FFF2-40B4-BE49-F238E27FC236}">
                <a16:creationId xmlns:a16="http://schemas.microsoft.com/office/drawing/2014/main" id="{EDA8B14A-C363-10EE-D371-58956543B88C}"/>
              </a:ext>
            </a:extLst>
          </p:cNvPr>
          <p:cNvGrpSpPr/>
          <p:nvPr/>
        </p:nvGrpSpPr>
        <p:grpSpPr>
          <a:xfrm>
            <a:off x="1156353" y="3332579"/>
            <a:ext cx="2663247" cy="1162375"/>
            <a:chOff x="1156353" y="3332579"/>
            <a:chExt cx="2663247" cy="1162375"/>
          </a:xfrm>
        </p:grpSpPr>
        <p:sp>
          <p:nvSpPr>
            <p:cNvPr id="33" name="TextBox 73">
              <a:extLst>
                <a:ext uri="{FF2B5EF4-FFF2-40B4-BE49-F238E27FC236}">
                  <a16:creationId xmlns:a16="http://schemas.microsoft.com/office/drawing/2014/main" id="{F688C380-52C9-C9AA-E841-CDC71A7D1267}"/>
                </a:ext>
              </a:extLst>
            </p:cNvPr>
            <p:cNvSpPr txBox="1"/>
            <p:nvPr/>
          </p:nvSpPr>
          <p:spPr>
            <a:xfrm>
              <a:off x="2849312" y="3369046"/>
              <a:ext cx="794641" cy="307777"/>
            </a:xfrm>
            <a:prstGeom prst="rect">
              <a:avLst/>
            </a:prstGeom>
            <a:noFill/>
          </p:spPr>
          <p:txBody>
            <a:bodyPr wrap="none" rtlCol="0">
              <a:spAutoFit/>
            </a:bodyPr>
            <a:lstStyle/>
            <a:p>
              <a:pPr algn="r"/>
              <a:r>
                <a:rPr lang="de-DE" sz="1400" dirty="0">
                  <a:latin typeface="Sparkasse Medium" panose="020B0603080202020204" pitchFamily="34" charset="77"/>
                  <a:ea typeface="Roboto" panose="02000000000000000000" pitchFamily="2" charset="0"/>
                  <a:cs typeface="Roboto" panose="02000000000000000000" pitchFamily="2" charset="0"/>
                </a:rPr>
                <a:t>05 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34" name="TextBox 74">
              <a:extLst>
                <a:ext uri="{FF2B5EF4-FFF2-40B4-BE49-F238E27FC236}">
                  <a16:creationId xmlns:a16="http://schemas.microsoft.com/office/drawing/2014/main" id="{F994367E-BE31-9B8D-ADB0-C94599D36ED7}"/>
                </a:ext>
              </a:extLst>
            </p:cNvPr>
            <p:cNvSpPr txBox="1"/>
            <p:nvPr/>
          </p:nvSpPr>
          <p:spPr>
            <a:xfrm>
              <a:off x="1156353" y="3677128"/>
              <a:ext cx="2487600" cy="771365"/>
            </a:xfrm>
            <a:prstGeom prst="rect">
              <a:avLst/>
            </a:prstGeom>
            <a:noFill/>
          </p:spPr>
          <p:txBody>
            <a:bodyPr wrap="square" rtlCol="0">
              <a:spAutoFit/>
            </a:bodyPr>
            <a:lstStyle/>
            <a:p>
              <a:pPr algn="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cxnSp>
          <p:nvCxnSpPr>
            <p:cNvPr id="38" name="Gerade Verbindung 37">
              <a:extLst>
                <a:ext uri="{FF2B5EF4-FFF2-40B4-BE49-F238E27FC236}">
                  <a16:creationId xmlns:a16="http://schemas.microsoft.com/office/drawing/2014/main" id="{08E5C81B-8F1A-C8F3-82CB-FD46133A215A}"/>
                </a:ext>
              </a:extLst>
            </p:cNvPr>
            <p:cNvCxnSpPr/>
            <p:nvPr/>
          </p:nvCxnSpPr>
          <p:spPr>
            <a:xfrm>
              <a:off x="3819600" y="3332579"/>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grpSp>
        <p:nvGrpSpPr>
          <p:cNvPr id="43" name="Gruppieren 42">
            <a:extLst>
              <a:ext uri="{FF2B5EF4-FFF2-40B4-BE49-F238E27FC236}">
                <a16:creationId xmlns:a16="http://schemas.microsoft.com/office/drawing/2014/main" id="{CF12AA21-1E27-B99A-017A-DE6D33AEF38A}"/>
              </a:ext>
            </a:extLst>
          </p:cNvPr>
          <p:cNvGrpSpPr/>
          <p:nvPr/>
        </p:nvGrpSpPr>
        <p:grpSpPr>
          <a:xfrm>
            <a:off x="1527610" y="4817195"/>
            <a:ext cx="2646319" cy="1162375"/>
            <a:chOff x="1527610" y="4928035"/>
            <a:chExt cx="2646319" cy="1162375"/>
          </a:xfrm>
        </p:grpSpPr>
        <p:sp>
          <p:nvSpPr>
            <p:cNvPr id="35" name="TextBox 73">
              <a:extLst>
                <a:ext uri="{FF2B5EF4-FFF2-40B4-BE49-F238E27FC236}">
                  <a16:creationId xmlns:a16="http://schemas.microsoft.com/office/drawing/2014/main" id="{6D9F5129-B344-995C-377F-974B440A5F08}"/>
                </a:ext>
              </a:extLst>
            </p:cNvPr>
            <p:cNvSpPr txBox="1"/>
            <p:nvPr/>
          </p:nvSpPr>
          <p:spPr>
            <a:xfrm>
              <a:off x="3220569" y="4974482"/>
              <a:ext cx="794641" cy="307777"/>
            </a:xfrm>
            <a:prstGeom prst="rect">
              <a:avLst/>
            </a:prstGeom>
            <a:noFill/>
          </p:spPr>
          <p:txBody>
            <a:bodyPr wrap="none" rtlCol="0">
              <a:spAutoFit/>
            </a:bodyPr>
            <a:lstStyle/>
            <a:p>
              <a:pPr algn="r"/>
              <a:r>
                <a:rPr lang="de-DE" sz="1400" dirty="0">
                  <a:latin typeface="Sparkasse Medium" panose="020B0603080202020204" pitchFamily="34" charset="77"/>
                  <a:ea typeface="Roboto" panose="02000000000000000000" pitchFamily="2" charset="0"/>
                  <a:cs typeface="Roboto" panose="02000000000000000000" pitchFamily="2" charset="0"/>
                </a:rPr>
                <a:t>04 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36" name="TextBox 74">
              <a:extLst>
                <a:ext uri="{FF2B5EF4-FFF2-40B4-BE49-F238E27FC236}">
                  <a16:creationId xmlns:a16="http://schemas.microsoft.com/office/drawing/2014/main" id="{9EF4EBC5-BDD7-B912-D19D-87480C42A1E5}"/>
                </a:ext>
              </a:extLst>
            </p:cNvPr>
            <p:cNvSpPr txBox="1"/>
            <p:nvPr/>
          </p:nvSpPr>
          <p:spPr>
            <a:xfrm>
              <a:off x="1527610" y="5282564"/>
              <a:ext cx="2487600" cy="771365"/>
            </a:xfrm>
            <a:prstGeom prst="rect">
              <a:avLst/>
            </a:prstGeom>
            <a:noFill/>
          </p:spPr>
          <p:txBody>
            <a:bodyPr wrap="square" rtlCol="0">
              <a:spAutoFit/>
            </a:bodyPr>
            <a:lstStyle/>
            <a:p>
              <a:pPr algn="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cxnSp>
          <p:nvCxnSpPr>
            <p:cNvPr id="39" name="Gerade Verbindung 38">
              <a:extLst>
                <a:ext uri="{FF2B5EF4-FFF2-40B4-BE49-F238E27FC236}">
                  <a16:creationId xmlns:a16="http://schemas.microsoft.com/office/drawing/2014/main" id="{98EFF090-6AB1-D825-D8A1-1600BAA8021D}"/>
                </a:ext>
              </a:extLst>
            </p:cNvPr>
            <p:cNvCxnSpPr>
              <a:cxnSpLocks/>
            </p:cNvCxnSpPr>
            <p:nvPr/>
          </p:nvCxnSpPr>
          <p:spPr>
            <a:xfrm>
              <a:off x="4173929" y="4928035"/>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sp>
        <p:nvSpPr>
          <p:cNvPr id="40" name="Овал 1">
            <a:extLst>
              <a:ext uri="{FF2B5EF4-FFF2-40B4-BE49-F238E27FC236}">
                <a16:creationId xmlns:a16="http://schemas.microsoft.com/office/drawing/2014/main" id="{F76116E8-5F48-62A2-9865-0AF7D4D5B659}"/>
              </a:ext>
            </a:extLst>
          </p:cNvPr>
          <p:cNvSpPr/>
          <p:nvPr/>
        </p:nvSpPr>
        <p:spPr>
          <a:xfrm>
            <a:off x="4995211" y="2372151"/>
            <a:ext cx="2804827" cy="2804827"/>
          </a:xfrm>
          <a:prstGeom prst="ellipse">
            <a:avLst/>
          </a:prstGeom>
          <a:solidFill>
            <a:schemeClr val="tx2"/>
          </a:solidFill>
          <a:ln w="292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41" name="TextBox 73">
            <a:extLst>
              <a:ext uri="{FF2B5EF4-FFF2-40B4-BE49-F238E27FC236}">
                <a16:creationId xmlns:a16="http://schemas.microsoft.com/office/drawing/2014/main" id="{17956FE6-D85A-41B2-2B53-52124015A72C}"/>
              </a:ext>
            </a:extLst>
          </p:cNvPr>
          <p:cNvSpPr txBox="1"/>
          <p:nvPr/>
        </p:nvSpPr>
        <p:spPr>
          <a:xfrm>
            <a:off x="5544136" y="3774564"/>
            <a:ext cx="1706978" cy="369332"/>
          </a:xfrm>
          <a:prstGeom prst="rect">
            <a:avLst/>
          </a:prstGeom>
          <a:noFill/>
        </p:spPr>
        <p:txBody>
          <a:bodyPr wrap="square" rtlCol="0">
            <a:spAutoFit/>
          </a:bodyPr>
          <a:lstStyle/>
          <a:p>
            <a:pPr algn="ctr"/>
            <a:r>
              <a:rPr lang="de-DE" dirty="0">
                <a:solidFill>
                  <a:schemeClr val="bg1"/>
                </a:solidFill>
                <a:latin typeface="Sparkasse Medium" panose="020B0603080202020204" pitchFamily="34" charset="77"/>
                <a:ea typeface="Roboto" panose="02000000000000000000" pitchFamily="2" charset="0"/>
                <a:cs typeface="Roboto" panose="02000000000000000000" pitchFamily="2" charset="0"/>
              </a:rPr>
              <a:t>Thema 18pt</a:t>
            </a:r>
            <a:endParaRPr lang="ru-RU"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pic>
        <p:nvPicPr>
          <p:cNvPr id="42" name="Grafik 41">
            <a:extLst>
              <a:ext uri="{FF2B5EF4-FFF2-40B4-BE49-F238E27FC236}">
                <a16:creationId xmlns:a16="http://schemas.microsoft.com/office/drawing/2014/main" id="{6B232D97-BFAE-2267-4E10-CAD4F44BEB5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6162911" y="3242039"/>
            <a:ext cx="458668" cy="442851"/>
          </a:xfrm>
          <a:prstGeom prst="rect">
            <a:avLst/>
          </a:prstGeom>
        </p:spPr>
      </p:pic>
      <p:sp>
        <p:nvSpPr>
          <p:cNvPr id="51" name="Textplatzhalter 50">
            <a:extLst>
              <a:ext uri="{FF2B5EF4-FFF2-40B4-BE49-F238E27FC236}">
                <a16:creationId xmlns:a16="http://schemas.microsoft.com/office/drawing/2014/main" id="{B3FA0B5C-07F6-719F-271A-06A63B947F0C}"/>
              </a:ext>
            </a:extLst>
          </p:cNvPr>
          <p:cNvSpPr>
            <a:spLocks noGrp="1"/>
          </p:cNvSpPr>
          <p:nvPr>
            <p:ph type="body" idx="13"/>
          </p:nvPr>
        </p:nvSpPr>
        <p:spPr/>
        <p:txBody>
          <a:bodyPr/>
          <a:lstStyle/>
          <a:p>
            <a:endParaRPr lang="de-DE"/>
          </a:p>
        </p:txBody>
      </p:sp>
      <p:sp>
        <p:nvSpPr>
          <p:cNvPr id="53" name="Titel 52">
            <a:extLst>
              <a:ext uri="{FF2B5EF4-FFF2-40B4-BE49-F238E27FC236}">
                <a16:creationId xmlns:a16="http://schemas.microsoft.com/office/drawing/2014/main" id="{300FCFB1-060B-65C1-340F-2377CC1D01C1}"/>
              </a:ext>
            </a:extLst>
          </p:cNvPr>
          <p:cNvSpPr>
            <a:spLocks noGrp="1"/>
          </p:cNvSpPr>
          <p:nvPr>
            <p:ph type="title"/>
          </p:nvPr>
        </p:nvSpPr>
        <p:spPr/>
        <p:txBody>
          <a:bodyPr/>
          <a:lstStyle/>
          <a:p>
            <a:endParaRPr lang="de-DE" dirty="0"/>
          </a:p>
        </p:txBody>
      </p:sp>
    </p:spTree>
    <p:extLst>
      <p:ext uri="{BB962C8B-B14F-4D97-AF65-F5344CB8AC3E}">
        <p14:creationId xmlns:p14="http://schemas.microsoft.com/office/powerpoint/2010/main" val="3907580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71</a:t>
            </a:fld>
            <a:endParaRPr lang="de-DE"/>
          </a:p>
        </p:txBody>
      </p:sp>
      <p:sp>
        <p:nvSpPr>
          <p:cNvPr id="36" name="Textplatzhalter 35">
            <a:extLst>
              <a:ext uri="{FF2B5EF4-FFF2-40B4-BE49-F238E27FC236}">
                <a16:creationId xmlns:a16="http://schemas.microsoft.com/office/drawing/2014/main" id="{D51F621A-CDE3-9FA2-9930-D43B389CDA57}"/>
              </a:ext>
            </a:extLst>
          </p:cNvPr>
          <p:cNvSpPr>
            <a:spLocks noGrp="1"/>
          </p:cNvSpPr>
          <p:nvPr>
            <p:ph type="body" idx="14"/>
          </p:nvPr>
        </p:nvSpPr>
        <p:spPr/>
        <p:txBody>
          <a:bodyPr/>
          <a:lstStyle/>
          <a:p>
            <a:endParaRPr lang="de-DE"/>
          </a:p>
        </p:txBody>
      </p:sp>
      <p:sp>
        <p:nvSpPr>
          <p:cNvPr id="39" name="Textplatzhalter 38">
            <a:extLst>
              <a:ext uri="{FF2B5EF4-FFF2-40B4-BE49-F238E27FC236}">
                <a16:creationId xmlns:a16="http://schemas.microsoft.com/office/drawing/2014/main" id="{96762C33-C551-64EF-0BE6-AAC768487A04}"/>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Abgerundetes Rechteck 3">
            <a:extLst>
              <a:ext uri="{FF2B5EF4-FFF2-40B4-BE49-F238E27FC236}">
                <a16:creationId xmlns:a16="http://schemas.microsoft.com/office/drawing/2014/main" id="{7FC94DEC-F408-026B-7E85-577D06DB060C}"/>
              </a:ext>
            </a:extLst>
          </p:cNvPr>
          <p:cNvSpPr/>
          <p:nvPr/>
        </p:nvSpPr>
        <p:spPr>
          <a:xfrm>
            <a:off x="4548677" y="1799191"/>
            <a:ext cx="2452221" cy="601028"/>
          </a:xfrm>
          <a:prstGeom prst="roundRect">
            <a:avLst>
              <a:gd name="adj" fmla="val 5000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612000" rtlCol="0" anchor="ctr"/>
          <a:lstStyle/>
          <a:p>
            <a:r>
              <a:rPr lang="de-DE" sz="1400" dirty="0" err="1">
                <a:solidFill>
                  <a:schemeClr val="bg1"/>
                </a:solidFill>
                <a:latin typeface="Sparkasse Medium" panose="020B0603080202020204" pitchFamily="34" charset="77"/>
                <a:ea typeface="Roboto" panose="02000000000000000000" pitchFamily="2" charset="0"/>
                <a:cs typeface="Roboto" panose="02000000000000000000" pitchFamily="2" charset="0"/>
              </a:rPr>
              <a:t>Step</a:t>
            </a: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 1</a:t>
            </a:r>
          </a:p>
          <a:p>
            <a:r>
              <a:rPr lang="de-DE" sz="1400" dirty="0" err="1">
                <a:solidFill>
                  <a:schemeClr val="bg1"/>
                </a:solidFill>
                <a:latin typeface="Sparkasse Lt" panose="020B0500050602020204" pitchFamily="34" charset="77"/>
                <a:ea typeface="Roboto" panose="02000000000000000000" pitchFamily="2" charset="0"/>
              </a:rPr>
              <a:t>Lorem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ipsum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dolor</a:t>
            </a:r>
            <a:endParaRPr lang="de-DE" sz="1400" dirty="0">
              <a:solidFill>
                <a:schemeClr val="bg1"/>
              </a:solidFill>
              <a:latin typeface="Sparkasse Lt" panose="020B0500050602020204" pitchFamily="34" charset="77"/>
            </a:endParaRPr>
          </a:p>
        </p:txBody>
      </p:sp>
      <p:grpSp>
        <p:nvGrpSpPr>
          <p:cNvPr id="6" name="Группа 69">
            <a:extLst>
              <a:ext uri="{FF2B5EF4-FFF2-40B4-BE49-F238E27FC236}">
                <a16:creationId xmlns:a16="http://schemas.microsoft.com/office/drawing/2014/main" id="{1840289B-0A9C-F017-AAA8-F0FC58303C6F}"/>
              </a:ext>
            </a:extLst>
          </p:cNvPr>
          <p:cNvGrpSpPr/>
          <p:nvPr/>
        </p:nvGrpSpPr>
        <p:grpSpPr>
          <a:xfrm>
            <a:off x="8181079" y="1543176"/>
            <a:ext cx="3799547" cy="1079447"/>
            <a:chOff x="8918233" y="4373344"/>
            <a:chExt cx="3799547" cy="1079447"/>
          </a:xfrm>
        </p:grpSpPr>
        <p:sp>
          <p:nvSpPr>
            <p:cNvPr id="7" name="TextBox 73">
              <a:extLst>
                <a:ext uri="{FF2B5EF4-FFF2-40B4-BE49-F238E27FC236}">
                  <a16:creationId xmlns:a16="http://schemas.microsoft.com/office/drawing/2014/main" id="{130C692E-27F8-FF7A-C275-AC676ADB2ED2}"/>
                </a:ext>
              </a:extLst>
            </p:cNvPr>
            <p:cNvSpPr txBox="1"/>
            <p:nvPr/>
          </p:nvSpPr>
          <p:spPr>
            <a:xfrm>
              <a:off x="8918233" y="4373344"/>
              <a:ext cx="1849737" cy="307777"/>
            </a:xfrm>
            <a:prstGeom prst="rect">
              <a:avLst/>
            </a:prstGeom>
            <a:noFill/>
          </p:spPr>
          <p:txBody>
            <a:bodyPr wrap="none" rtlCol="0">
              <a:spAutoFit/>
            </a:bodyPr>
            <a:lstStyle/>
            <a:p>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Titel hervorgehoben</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8" name="TextBox 74">
              <a:extLst>
                <a:ext uri="{FF2B5EF4-FFF2-40B4-BE49-F238E27FC236}">
                  <a16:creationId xmlns:a16="http://schemas.microsoft.com/office/drawing/2014/main" id="{7F1F9F87-5168-A24B-B61E-50B05864B899}"/>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Lorem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ipsum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dolor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sit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amet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consectetuer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adipiscing</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elit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Maecenas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porttitor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congue</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massa</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Fusce</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posuere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grpSp>
      <p:grpSp>
        <p:nvGrpSpPr>
          <p:cNvPr id="9" name="Группа 69">
            <a:extLst>
              <a:ext uri="{FF2B5EF4-FFF2-40B4-BE49-F238E27FC236}">
                <a16:creationId xmlns:a16="http://schemas.microsoft.com/office/drawing/2014/main" id="{EC8B7370-7E63-B5B7-08DE-945DFB851508}"/>
              </a:ext>
            </a:extLst>
          </p:cNvPr>
          <p:cNvGrpSpPr/>
          <p:nvPr/>
        </p:nvGrpSpPr>
        <p:grpSpPr>
          <a:xfrm>
            <a:off x="8198007" y="3213673"/>
            <a:ext cx="3799547" cy="1079447"/>
            <a:chOff x="8918233" y="4373344"/>
            <a:chExt cx="3799547" cy="1079447"/>
          </a:xfrm>
        </p:grpSpPr>
        <p:sp>
          <p:nvSpPr>
            <p:cNvPr id="10" name="TextBox 73">
              <a:extLst>
                <a:ext uri="{FF2B5EF4-FFF2-40B4-BE49-F238E27FC236}">
                  <a16:creationId xmlns:a16="http://schemas.microsoft.com/office/drawing/2014/main" id="{1AA9BF6E-5C77-33F9-C4ED-6CA915CA2168}"/>
                </a:ext>
              </a:extLst>
            </p:cNvPr>
            <p:cNvSpPr txBox="1"/>
            <p:nvPr/>
          </p:nvSpPr>
          <p:spPr>
            <a:xfrm>
              <a:off x="8918233" y="4373344"/>
              <a:ext cx="548163"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2" name="TextBox 74">
              <a:extLst>
                <a:ext uri="{FF2B5EF4-FFF2-40B4-BE49-F238E27FC236}">
                  <a16:creationId xmlns:a16="http://schemas.microsoft.com/office/drawing/2014/main" id="{7F01FEC4-022F-A4E1-0C6C-16515F8995E9}"/>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nvGrpSpPr>
          <p:cNvPr id="13" name="Группа 69">
            <a:extLst>
              <a:ext uri="{FF2B5EF4-FFF2-40B4-BE49-F238E27FC236}">
                <a16:creationId xmlns:a16="http://schemas.microsoft.com/office/drawing/2014/main" id="{94C4C9EF-014E-B644-A71B-37E6F9E02665}"/>
              </a:ext>
            </a:extLst>
          </p:cNvPr>
          <p:cNvGrpSpPr/>
          <p:nvPr/>
        </p:nvGrpSpPr>
        <p:grpSpPr>
          <a:xfrm>
            <a:off x="8181079" y="4919111"/>
            <a:ext cx="3799547" cy="1079447"/>
            <a:chOff x="8918233" y="4373344"/>
            <a:chExt cx="3799547" cy="1079447"/>
          </a:xfrm>
        </p:grpSpPr>
        <p:sp>
          <p:nvSpPr>
            <p:cNvPr id="14" name="TextBox 73">
              <a:extLst>
                <a:ext uri="{FF2B5EF4-FFF2-40B4-BE49-F238E27FC236}">
                  <a16:creationId xmlns:a16="http://schemas.microsoft.com/office/drawing/2014/main" id="{2EA86EDD-8863-D3EC-3E3B-5FE94AB697F7}"/>
                </a:ext>
              </a:extLst>
            </p:cNvPr>
            <p:cNvSpPr txBox="1"/>
            <p:nvPr/>
          </p:nvSpPr>
          <p:spPr>
            <a:xfrm>
              <a:off x="8918233" y="4373344"/>
              <a:ext cx="548163"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7" name="TextBox 74">
              <a:extLst>
                <a:ext uri="{FF2B5EF4-FFF2-40B4-BE49-F238E27FC236}">
                  <a16:creationId xmlns:a16="http://schemas.microsoft.com/office/drawing/2014/main" id="{5C175746-DB16-C11D-D6FD-0E311D748AD8}"/>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sp>
        <p:nvSpPr>
          <p:cNvPr id="18" name="Овал 1">
            <a:extLst>
              <a:ext uri="{FF2B5EF4-FFF2-40B4-BE49-F238E27FC236}">
                <a16:creationId xmlns:a16="http://schemas.microsoft.com/office/drawing/2014/main" id="{68062D31-510D-4F4B-DD1E-D4AE02F0921D}"/>
              </a:ext>
            </a:extLst>
          </p:cNvPr>
          <p:cNvSpPr/>
          <p:nvPr/>
        </p:nvSpPr>
        <p:spPr>
          <a:xfrm>
            <a:off x="1295186" y="2658651"/>
            <a:ext cx="2127250" cy="2127250"/>
          </a:xfrm>
          <a:prstGeom prst="ellipse">
            <a:avLst/>
          </a:prstGeom>
          <a:solidFill>
            <a:srgbClr val="D9D9D9"/>
          </a:solidFill>
          <a:ln w="292100">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19" name="Дуга 4">
            <a:extLst>
              <a:ext uri="{FF2B5EF4-FFF2-40B4-BE49-F238E27FC236}">
                <a16:creationId xmlns:a16="http://schemas.microsoft.com/office/drawing/2014/main" id="{947A1C80-941C-30CB-4BE0-877771780D23}"/>
              </a:ext>
            </a:extLst>
          </p:cNvPr>
          <p:cNvSpPr/>
          <p:nvPr/>
        </p:nvSpPr>
        <p:spPr>
          <a:xfrm rot="19335950">
            <a:off x="758298" y="2073562"/>
            <a:ext cx="3272775" cy="3283615"/>
          </a:xfrm>
          <a:prstGeom prst="arc">
            <a:avLst>
              <a:gd name="adj1" fmla="val 18573752"/>
              <a:gd name="adj2" fmla="val 7558807"/>
            </a:avLst>
          </a:prstGeom>
          <a:ln w="28575">
            <a:solidFill>
              <a:srgbClr val="6666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0" name="Овал 5">
            <a:extLst>
              <a:ext uri="{FF2B5EF4-FFF2-40B4-BE49-F238E27FC236}">
                <a16:creationId xmlns:a16="http://schemas.microsoft.com/office/drawing/2014/main" id="{07C8B26D-56D0-5685-8C85-CD6D8467002C}"/>
              </a:ext>
            </a:extLst>
          </p:cNvPr>
          <p:cNvSpPr/>
          <p:nvPr/>
        </p:nvSpPr>
        <p:spPr>
          <a:xfrm>
            <a:off x="2370718" y="2033971"/>
            <a:ext cx="90488" cy="90488"/>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444444"/>
              </a:solidFill>
            </a:endParaRPr>
          </a:p>
        </p:txBody>
      </p:sp>
      <p:sp>
        <p:nvSpPr>
          <p:cNvPr id="21" name="Овал 6">
            <a:extLst>
              <a:ext uri="{FF2B5EF4-FFF2-40B4-BE49-F238E27FC236}">
                <a16:creationId xmlns:a16="http://schemas.microsoft.com/office/drawing/2014/main" id="{7A0BC036-B75C-608B-3835-ED876C73A029}"/>
              </a:ext>
            </a:extLst>
          </p:cNvPr>
          <p:cNvSpPr/>
          <p:nvPr/>
        </p:nvSpPr>
        <p:spPr>
          <a:xfrm>
            <a:off x="2370718" y="5310127"/>
            <a:ext cx="90488" cy="90488"/>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444444"/>
              </a:solidFill>
            </a:endParaRPr>
          </a:p>
        </p:txBody>
      </p:sp>
      <p:sp>
        <p:nvSpPr>
          <p:cNvPr id="22" name="Овал 8">
            <a:extLst>
              <a:ext uri="{FF2B5EF4-FFF2-40B4-BE49-F238E27FC236}">
                <a16:creationId xmlns:a16="http://schemas.microsoft.com/office/drawing/2014/main" id="{DEBA6A39-C5A3-2B51-295B-EDAE53616DF4}"/>
              </a:ext>
            </a:extLst>
          </p:cNvPr>
          <p:cNvSpPr/>
          <p:nvPr/>
        </p:nvSpPr>
        <p:spPr>
          <a:xfrm>
            <a:off x="3427202" y="2456965"/>
            <a:ext cx="180968" cy="18096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9">
            <a:extLst>
              <a:ext uri="{FF2B5EF4-FFF2-40B4-BE49-F238E27FC236}">
                <a16:creationId xmlns:a16="http://schemas.microsoft.com/office/drawing/2014/main" id="{835FBB8B-4DDA-EF82-7C61-4980900DDEB3}"/>
              </a:ext>
            </a:extLst>
          </p:cNvPr>
          <p:cNvSpPr/>
          <p:nvPr/>
        </p:nvSpPr>
        <p:spPr>
          <a:xfrm>
            <a:off x="3930821" y="3625369"/>
            <a:ext cx="180000" cy="180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444444"/>
              </a:solidFill>
            </a:endParaRPr>
          </a:p>
        </p:txBody>
      </p:sp>
      <p:cxnSp>
        <p:nvCxnSpPr>
          <p:cNvPr id="24" name="Прямая соединительная линия 11">
            <a:extLst>
              <a:ext uri="{FF2B5EF4-FFF2-40B4-BE49-F238E27FC236}">
                <a16:creationId xmlns:a16="http://schemas.microsoft.com/office/drawing/2014/main" id="{17E4E232-8E12-F439-435B-7D59B875510D}"/>
              </a:ext>
            </a:extLst>
          </p:cNvPr>
          <p:cNvCxnSpPr>
            <a:cxnSpLocks/>
          </p:cNvCxnSpPr>
          <p:nvPr/>
        </p:nvCxnSpPr>
        <p:spPr>
          <a:xfrm flipV="1">
            <a:off x="3749461" y="2153032"/>
            <a:ext cx="557213" cy="268129"/>
          </a:xfrm>
          <a:prstGeom prst="line">
            <a:avLst/>
          </a:prstGeom>
          <a:ln w="19050">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Прямая соединительная линия 12">
            <a:extLst>
              <a:ext uri="{FF2B5EF4-FFF2-40B4-BE49-F238E27FC236}">
                <a16:creationId xmlns:a16="http://schemas.microsoft.com/office/drawing/2014/main" id="{53D4B671-B044-E474-3904-2D30A49BB85E}"/>
              </a:ext>
            </a:extLst>
          </p:cNvPr>
          <p:cNvCxnSpPr>
            <a:cxnSpLocks/>
          </p:cNvCxnSpPr>
          <p:nvPr/>
        </p:nvCxnSpPr>
        <p:spPr>
          <a:xfrm flipV="1">
            <a:off x="4287978" y="3719815"/>
            <a:ext cx="744538" cy="1"/>
          </a:xfrm>
          <a:prstGeom prst="line">
            <a:avLst/>
          </a:prstGeom>
          <a:ln w="19050">
            <a:solidFill>
              <a:srgbClr val="666666"/>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13">
            <a:extLst>
              <a:ext uri="{FF2B5EF4-FFF2-40B4-BE49-F238E27FC236}">
                <a16:creationId xmlns:a16="http://schemas.microsoft.com/office/drawing/2014/main" id="{FA5475BB-683D-D74C-2110-371F421D60F5}"/>
              </a:ext>
            </a:extLst>
          </p:cNvPr>
          <p:cNvCxnSpPr>
            <a:cxnSpLocks/>
          </p:cNvCxnSpPr>
          <p:nvPr/>
        </p:nvCxnSpPr>
        <p:spPr>
          <a:xfrm>
            <a:off x="3749461" y="5027917"/>
            <a:ext cx="557213" cy="278684"/>
          </a:xfrm>
          <a:prstGeom prst="line">
            <a:avLst/>
          </a:prstGeom>
          <a:ln w="19050">
            <a:solidFill>
              <a:srgbClr val="666666"/>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AAE1C402-BE7E-66B5-BFF8-32E292B449DD}"/>
              </a:ext>
            </a:extLst>
          </p:cNvPr>
          <p:cNvCxnSpPr/>
          <p:nvPr/>
        </p:nvCxnSpPr>
        <p:spPr>
          <a:xfrm>
            <a:off x="8085600" y="1525398"/>
            <a:ext cx="0" cy="1162375"/>
          </a:xfrm>
          <a:prstGeom prst="line">
            <a:avLst/>
          </a:prstGeom>
          <a:ln w="25400">
            <a:solidFill>
              <a:schemeClr val="tx2"/>
            </a:solidFill>
          </a:ln>
        </p:spPr>
        <p:style>
          <a:lnRef idx="1">
            <a:schemeClr val="dk1"/>
          </a:lnRef>
          <a:fillRef idx="0">
            <a:schemeClr val="dk1"/>
          </a:fillRef>
          <a:effectRef idx="0">
            <a:schemeClr val="dk1"/>
          </a:effectRef>
          <a:fontRef idx="minor">
            <a:schemeClr val="tx1"/>
          </a:fontRef>
        </p:style>
      </p:cxnSp>
      <p:cxnSp>
        <p:nvCxnSpPr>
          <p:cNvPr id="28" name="Gerade Verbindung 27">
            <a:extLst>
              <a:ext uri="{FF2B5EF4-FFF2-40B4-BE49-F238E27FC236}">
                <a16:creationId xmlns:a16="http://schemas.microsoft.com/office/drawing/2014/main" id="{6AFE5254-F15C-D342-757A-9B4B05FDF69B}"/>
              </a:ext>
            </a:extLst>
          </p:cNvPr>
          <p:cNvCxnSpPr/>
          <p:nvPr/>
        </p:nvCxnSpPr>
        <p:spPr>
          <a:xfrm>
            <a:off x="8102528" y="3177206"/>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29" name="Gerade Verbindung 28">
            <a:extLst>
              <a:ext uri="{FF2B5EF4-FFF2-40B4-BE49-F238E27FC236}">
                <a16:creationId xmlns:a16="http://schemas.microsoft.com/office/drawing/2014/main" id="{4421F979-348B-A298-6F24-10CEDE024D75}"/>
              </a:ext>
            </a:extLst>
          </p:cNvPr>
          <p:cNvCxnSpPr>
            <a:cxnSpLocks/>
          </p:cNvCxnSpPr>
          <p:nvPr/>
        </p:nvCxnSpPr>
        <p:spPr>
          <a:xfrm>
            <a:off x="8085600" y="4872664"/>
            <a:ext cx="0" cy="1162375"/>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sp>
        <p:nvSpPr>
          <p:cNvPr id="30" name="Abgerundetes Rechteck 29">
            <a:extLst>
              <a:ext uri="{FF2B5EF4-FFF2-40B4-BE49-F238E27FC236}">
                <a16:creationId xmlns:a16="http://schemas.microsoft.com/office/drawing/2014/main" id="{0EF27176-BC3F-92E2-2CF4-C8749D30C447}"/>
              </a:ext>
            </a:extLst>
          </p:cNvPr>
          <p:cNvSpPr/>
          <p:nvPr/>
        </p:nvSpPr>
        <p:spPr>
          <a:xfrm>
            <a:off x="5164657" y="3429000"/>
            <a:ext cx="2452221" cy="601028"/>
          </a:xfrm>
          <a:prstGeom prst="roundRect">
            <a:avLst>
              <a:gd name="adj" fmla="val 50000"/>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612000" rtlCol="0" anchor="ctr"/>
          <a:lstStyle/>
          <a:p>
            <a:r>
              <a:rPr lang="de-DE" sz="1400" dirty="0" err="1">
                <a:solidFill>
                  <a:schemeClr val="bg1"/>
                </a:solidFill>
                <a:latin typeface="Sparkasse Medium" panose="020B0603080202020204" pitchFamily="34" charset="77"/>
                <a:ea typeface="Roboto" panose="02000000000000000000" pitchFamily="2" charset="0"/>
                <a:cs typeface="Roboto" panose="02000000000000000000" pitchFamily="2" charset="0"/>
              </a:rPr>
              <a:t>Step</a:t>
            </a: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 2</a:t>
            </a:r>
          </a:p>
          <a:p>
            <a:r>
              <a:rPr lang="de-DE" sz="1400" dirty="0" err="1">
                <a:solidFill>
                  <a:schemeClr val="bg1"/>
                </a:solidFill>
                <a:latin typeface="Sparkasse Lt" panose="020B0500050602020204" pitchFamily="34" charset="77"/>
                <a:ea typeface="Roboto" panose="02000000000000000000" pitchFamily="2" charset="0"/>
              </a:rPr>
              <a:t>Lorem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Wisi</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nellum</a:t>
            </a:r>
            <a:endParaRPr lang="de-DE" sz="1400" dirty="0">
              <a:solidFill>
                <a:schemeClr val="bg1"/>
              </a:solidFill>
              <a:latin typeface="Sparkasse Lt" panose="020B0500050602020204" pitchFamily="34" charset="77"/>
            </a:endParaRPr>
          </a:p>
        </p:txBody>
      </p:sp>
      <p:sp>
        <p:nvSpPr>
          <p:cNvPr id="31" name="Abgerundetes Rechteck 30">
            <a:extLst>
              <a:ext uri="{FF2B5EF4-FFF2-40B4-BE49-F238E27FC236}">
                <a16:creationId xmlns:a16="http://schemas.microsoft.com/office/drawing/2014/main" id="{10C44795-826C-9E00-EE08-46760FAEF403}"/>
              </a:ext>
            </a:extLst>
          </p:cNvPr>
          <p:cNvSpPr/>
          <p:nvPr/>
        </p:nvSpPr>
        <p:spPr>
          <a:xfrm>
            <a:off x="4532775" y="5153337"/>
            <a:ext cx="2452221" cy="601028"/>
          </a:xfrm>
          <a:prstGeom prst="roundRect">
            <a:avLst>
              <a:gd name="adj" fmla="val 50000"/>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612000" rtlCol="0" anchor="ctr"/>
          <a:lstStyle/>
          <a:p>
            <a:r>
              <a:rPr lang="de-DE" sz="1400" dirty="0" err="1">
                <a:solidFill>
                  <a:schemeClr val="bg1"/>
                </a:solidFill>
                <a:latin typeface="Sparkasse Medium" panose="020B0603080202020204" pitchFamily="34" charset="77"/>
                <a:ea typeface="Roboto" panose="02000000000000000000" pitchFamily="2" charset="0"/>
                <a:cs typeface="Roboto" panose="02000000000000000000" pitchFamily="2" charset="0"/>
              </a:rPr>
              <a:t>Step</a:t>
            </a: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 3</a:t>
            </a:r>
          </a:p>
          <a:p>
            <a:r>
              <a:rPr lang="de-DE" sz="1400" dirty="0" err="1">
                <a:solidFill>
                  <a:schemeClr val="bg1"/>
                </a:solidFill>
                <a:latin typeface="Sparkasse Lt" panose="020B0500050602020204" pitchFamily="34" charset="77"/>
                <a:ea typeface="Roboto" panose="02000000000000000000" pitchFamily="2" charset="0"/>
              </a:rPr>
              <a:t>Lorem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ipsum</a:t>
            </a:r>
            <a:r>
              <a:rPr lang="de-DE" sz="1400" dirty="0">
                <a:solidFill>
                  <a:schemeClr val="bg1"/>
                </a:solidFill>
                <a:latin typeface="Sparkasse Lt" panose="020B0500050602020204" pitchFamily="34" charset="77"/>
                <a:ea typeface="Roboto" panose="02000000000000000000" pitchFamily="2" charset="0"/>
              </a:rPr>
              <a:t> </a:t>
            </a:r>
            <a:r>
              <a:rPr lang="de-DE" sz="1400" dirty="0" err="1">
                <a:solidFill>
                  <a:schemeClr val="bg1"/>
                </a:solidFill>
                <a:latin typeface="Sparkasse Lt" panose="020B0500050602020204" pitchFamily="34" charset="77"/>
                <a:ea typeface="Roboto" panose="02000000000000000000" pitchFamily="2" charset="0"/>
              </a:rPr>
              <a:t>dolor</a:t>
            </a:r>
            <a:endParaRPr lang="de-DE" sz="1400" dirty="0">
              <a:solidFill>
                <a:schemeClr val="bg1"/>
              </a:solidFill>
              <a:latin typeface="Sparkasse Lt" panose="020B0500050602020204" pitchFamily="34" charset="77"/>
            </a:endParaRPr>
          </a:p>
        </p:txBody>
      </p:sp>
      <p:sp>
        <p:nvSpPr>
          <p:cNvPr id="32" name="Овал 8">
            <a:extLst>
              <a:ext uri="{FF2B5EF4-FFF2-40B4-BE49-F238E27FC236}">
                <a16:creationId xmlns:a16="http://schemas.microsoft.com/office/drawing/2014/main" id="{445E30A2-1BE9-790C-5479-2C02C42678AE}"/>
              </a:ext>
            </a:extLst>
          </p:cNvPr>
          <p:cNvSpPr/>
          <p:nvPr/>
        </p:nvSpPr>
        <p:spPr>
          <a:xfrm>
            <a:off x="3427202" y="4826453"/>
            <a:ext cx="180968" cy="180968"/>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444444"/>
              </a:solidFill>
            </a:endParaRPr>
          </a:p>
        </p:txBody>
      </p:sp>
      <p:sp>
        <p:nvSpPr>
          <p:cNvPr id="33" name="TextBox 73">
            <a:extLst>
              <a:ext uri="{FF2B5EF4-FFF2-40B4-BE49-F238E27FC236}">
                <a16:creationId xmlns:a16="http://schemas.microsoft.com/office/drawing/2014/main" id="{A623B4E9-B8D7-CC50-EA6B-51C6593BE92E}"/>
              </a:ext>
            </a:extLst>
          </p:cNvPr>
          <p:cNvSpPr txBox="1"/>
          <p:nvPr/>
        </p:nvSpPr>
        <p:spPr>
          <a:xfrm>
            <a:off x="1505322" y="3537610"/>
            <a:ext cx="1706978" cy="369332"/>
          </a:xfrm>
          <a:prstGeom prst="rect">
            <a:avLst/>
          </a:prstGeom>
          <a:noFill/>
        </p:spPr>
        <p:txBody>
          <a:bodyPr wrap="square" rtlCol="0">
            <a:spAutoFit/>
          </a:bodyPr>
          <a:lstStyle/>
          <a:p>
            <a:pPr algn="ctr"/>
            <a:r>
              <a:rPr lang="de-DE" dirty="0">
                <a:latin typeface="Sparkasse Medium" panose="020B0603080202020204" pitchFamily="34" charset="77"/>
                <a:ea typeface="Roboto" panose="02000000000000000000" pitchFamily="2" charset="0"/>
                <a:cs typeface="Roboto" panose="02000000000000000000" pitchFamily="2" charset="0"/>
              </a:rPr>
              <a:t>Thema 18pt</a:t>
            </a:r>
            <a:endParaRPr lang="ru-RU" dirty="0">
              <a:latin typeface="Roboto" panose="02000000000000000000" pitchFamily="2" charset="0"/>
              <a:ea typeface="Roboto" panose="02000000000000000000" pitchFamily="2" charset="0"/>
              <a:cs typeface="Roboto" panose="02000000000000000000" pitchFamily="2" charset="0"/>
            </a:endParaRPr>
          </a:p>
        </p:txBody>
      </p:sp>
      <p:pic>
        <p:nvPicPr>
          <p:cNvPr id="34" name="Рисунок 16">
            <a:extLst>
              <a:ext uri="{FF2B5EF4-FFF2-40B4-BE49-F238E27FC236}">
                <a16:creationId xmlns:a16="http://schemas.microsoft.com/office/drawing/2014/main" id="{E38CB69A-445F-5B7F-D7BE-0DDBD0384D37}"/>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52121" y="1922732"/>
            <a:ext cx="360000" cy="360000"/>
          </a:xfrm>
          <a:prstGeom prst="rect">
            <a:avLst/>
          </a:prstGeom>
        </p:spPr>
      </p:pic>
      <p:pic>
        <p:nvPicPr>
          <p:cNvPr id="35" name="Grafik 34">
            <a:extLst>
              <a:ext uri="{FF2B5EF4-FFF2-40B4-BE49-F238E27FC236}">
                <a16:creationId xmlns:a16="http://schemas.microsoft.com/office/drawing/2014/main" id="{DFE43F93-5194-6792-57E3-2955A06BC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537704" y="1798638"/>
            <a:ext cx="601200" cy="601200"/>
          </a:xfrm>
          <a:prstGeom prst="rect">
            <a:avLst/>
          </a:prstGeom>
        </p:spPr>
      </p:pic>
      <p:pic>
        <p:nvPicPr>
          <p:cNvPr id="37" name="Grafik 36">
            <a:extLst>
              <a:ext uri="{FF2B5EF4-FFF2-40B4-BE49-F238E27FC236}">
                <a16:creationId xmlns:a16="http://schemas.microsoft.com/office/drawing/2014/main" id="{6A16D959-ECD7-3904-349F-A67CA964DCC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4528685" y="5151438"/>
            <a:ext cx="601200" cy="601200"/>
          </a:xfrm>
          <a:prstGeom prst="rect">
            <a:avLst/>
          </a:prstGeom>
        </p:spPr>
      </p:pic>
      <p:pic>
        <p:nvPicPr>
          <p:cNvPr id="38" name="Grafik 37">
            <a:extLst>
              <a:ext uri="{FF2B5EF4-FFF2-40B4-BE49-F238E27FC236}">
                <a16:creationId xmlns:a16="http://schemas.microsoft.com/office/drawing/2014/main" id="{B085C03B-A3F7-7CA4-C8B1-61B02091CD3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5167624" y="3428828"/>
            <a:ext cx="601200" cy="601200"/>
          </a:xfrm>
          <a:prstGeom prst="rect">
            <a:avLst/>
          </a:prstGeom>
        </p:spPr>
      </p:pic>
      <p:sp>
        <p:nvSpPr>
          <p:cNvPr id="41" name="Textplatzhalter 40">
            <a:extLst>
              <a:ext uri="{FF2B5EF4-FFF2-40B4-BE49-F238E27FC236}">
                <a16:creationId xmlns:a16="http://schemas.microsoft.com/office/drawing/2014/main" id="{EC995964-732F-FB3E-4DCD-8398D2165CC9}"/>
              </a:ext>
            </a:extLst>
          </p:cNvPr>
          <p:cNvSpPr>
            <a:spLocks noGrp="1"/>
          </p:cNvSpPr>
          <p:nvPr>
            <p:ph type="body" idx="13"/>
          </p:nvPr>
        </p:nvSpPr>
        <p:spPr/>
        <p:txBody>
          <a:bodyPr/>
          <a:lstStyle/>
          <a:p>
            <a:endParaRPr lang="de-DE"/>
          </a:p>
        </p:txBody>
      </p:sp>
      <p:sp>
        <p:nvSpPr>
          <p:cNvPr id="43" name="Titel 42">
            <a:extLst>
              <a:ext uri="{FF2B5EF4-FFF2-40B4-BE49-F238E27FC236}">
                <a16:creationId xmlns:a16="http://schemas.microsoft.com/office/drawing/2014/main" id="{001E7840-E8DC-C9BD-A70C-FF6DBDD5AD91}"/>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7833220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72</a:t>
            </a:fld>
            <a:endParaRPr lang="de-DE"/>
          </a:p>
        </p:txBody>
      </p:sp>
      <p:sp>
        <p:nvSpPr>
          <p:cNvPr id="23" name="Textplatzhalter 22">
            <a:extLst>
              <a:ext uri="{FF2B5EF4-FFF2-40B4-BE49-F238E27FC236}">
                <a16:creationId xmlns:a16="http://schemas.microsoft.com/office/drawing/2014/main" id="{55072DEC-06BF-5AC1-7045-6C67AA93F513}"/>
              </a:ext>
            </a:extLst>
          </p:cNvPr>
          <p:cNvSpPr>
            <a:spLocks noGrp="1"/>
          </p:cNvSpPr>
          <p:nvPr>
            <p:ph type="body" idx="14"/>
          </p:nvPr>
        </p:nvSpPr>
        <p:spPr/>
        <p:txBody>
          <a:bodyPr/>
          <a:lstStyle/>
          <a:p>
            <a:endParaRPr lang="de-DE"/>
          </a:p>
        </p:txBody>
      </p:sp>
      <p:sp>
        <p:nvSpPr>
          <p:cNvPr id="24" name="Textplatzhalter 23">
            <a:extLst>
              <a:ext uri="{FF2B5EF4-FFF2-40B4-BE49-F238E27FC236}">
                <a16:creationId xmlns:a16="http://schemas.microsoft.com/office/drawing/2014/main" id="{A181857F-8FD4-4A1E-6703-A5E4BD7E9A52}"/>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Овал 1">
            <a:extLst>
              <a:ext uri="{FF2B5EF4-FFF2-40B4-BE49-F238E27FC236}">
                <a16:creationId xmlns:a16="http://schemas.microsoft.com/office/drawing/2014/main" id="{BAF731A9-83F8-5B56-63A7-C9CF7B0470EE}"/>
              </a:ext>
            </a:extLst>
          </p:cNvPr>
          <p:cNvSpPr/>
          <p:nvPr/>
        </p:nvSpPr>
        <p:spPr>
          <a:xfrm>
            <a:off x="4177405" y="1618975"/>
            <a:ext cx="4462163" cy="4462163"/>
          </a:xfrm>
          <a:prstGeom prst="ellipse">
            <a:avLst/>
          </a:prstGeom>
          <a:solidFill>
            <a:srgbClr val="E9E9E9"/>
          </a:solidFill>
          <a:ln w="25400">
            <a:solidFill>
              <a:srgbClr val="E9E9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cxnSp>
        <p:nvCxnSpPr>
          <p:cNvPr id="6" name="Gerade Verbindung 5">
            <a:extLst>
              <a:ext uri="{FF2B5EF4-FFF2-40B4-BE49-F238E27FC236}">
                <a16:creationId xmlns:a16="http://schemas.microsoft.com/office/drawing/2014/main" id="{D7E39EC7-3610-130F-0275-0F5571BE53A2}"/>
              </a:ext>
            </a:extLst>
          </p:cNvPr>
          <p:cNvCxnSpPr>
            <a:cxnSpLocks/>
          </p:cNvCxnSpPr>
          <p:nvPr/>
        </p:nvCxnSpPr>
        <p:spPr>
          <a:xfrm>
            <a:off x="6397200" y="1564981"/>
            <a:ext cx="0" cy="4922957"/>
          </a:xfrm>
          <a:prstGeom prst="line">
            <a:avLst/>
          </a:prstGeom>
          <a:ln w="101600">
            <a:solidFill>
              <a:schemeClr val="bg1"/>
            </a:solidFill>
          </a:ln>
        </p:spPr>
        <p:style>
          <a:lnRef idx="1">
            <a:schemeClr val="dk1"/>
          </a:lnRef>
          <a:fillRef idx="0">
            <a:schemeClr val="dk1"/>
          </a:fillRef>
          <a:effectRef idx="0">
            <a:schemeClr val="dk1"/>
          </a:effectRef>
          <a:fontRef idx="minor">
            <a:schemeClr val="tx1"/>
          </a:fontRef>
        </p:style>
      </p:cxnSp>
      <p:sp>
        <p:nvSpPr>
          <p:cNvPr id="7" name="Овал 1">
            <a:extLst>
              <a:ext uri="{FF2B5EF4-FFF2-40B4-BE49-F238E27FC236}">
                <a16:creationId xmlns:a16="http://schemas.microsoft.com/office/drawing/2014/main" id="{B855A1C6-0014-DBB7-7BAD-EB3CE0EC7A28}"/>
              </a:ext>
            </a:extLst>
          </p:cNvPr>
          <p:cNvSpPr/>
          <p:nvPr/>
        </p:nvSpPr>
        <p:spPr>
          <a:xfrm>
            <a:off x="5404509" y="2857806"/>
            <a:ext cx="1984501" cy="1984501"/>
          </a:xfrm>
          <a:prstGeom prst="ellipse">
            <a:avLst/>
          </a:prstGeom>
          <a:solidFill>
            <a:schemeClr val="tx2"/>
          </a:solidFill>
          <a:ln w="190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8" name="TextBox 73">
            <a:extLst>
              <a:ext uri="{FF2B5EF4-FFF2-40B4-BE49-F238E27FC236}">
                <a16:creationId xmlns:a16="http://schemas.microsoft.com/office/drawing/2014/main" id="{0021C3ED-050D-3CB4-3E2F-6AEA076573B4}"/>
              </a:ext>
            </a:extLst>
          </p:cNvPr>
          <p:cNvSpPr txBox="1"/>
          <p:nvPr/>
        </p:nvSpPr>
        <p:spPr>
          <a:xfrm>
            <a:off x="8993147" y="3696168"/>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3.2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9" name="TextBox 73">
            <a:extLst>
              <a:ext uri="{FF2B5EF4-FFF2-40B4-BE49-F238E27FC236}">
                <a16:creationId xmlns:a16="http://schemas.microsoft.com/office/drawing/2014/main" id="{9F57ACD7-5970-AB0C-2E16-D9933E3721E6}"/>
              </a:ext>
            </a:extLst>
          </p:cNvPr>
          <p:cNvSpPr txBox="1"/>
          <p:nvPr/>
        </p:nvSpPr>
        <p:spPr>
          <a:xfrm>
            <a:off x="8725672" y="2644508"/>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2.2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0" name="TextBox 73">
            <a:extLst>
              <a:ext uri="{FF2B5EF4-FFF2-40B4-BE49-F238E27FC236}">
                <a16:creationId xmlns:a16="http://schemas.microsoft.com/office/drawing/2014/main" id="{5CA5C3DE-EFBD-5D9B-276C-79A9A5FE7C16}"/>
              </a:ext>
            </a:extLst>
          </p:cNvPr>
          <p:cNvSpPr txBox="1"/>
          <p:nvPr/>
        </p:nvSpPr>
        <p:spPr>
          <a:xfrm>
            <a:off x="7981897" y="1815633"/>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1.2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2" name="TextBox 73">
            <a:extLst>
              <a:ext uri="{FF2B5EF4-FFF2-40B4-BE49-F238E27FC236}">
                <a16:creationId xmlns:a16="http://schemas.microsoft.com/office/drawing/2014/main" id="{9E3FE54E-D9B6-BDFF-B584-57FABA57803B}"/>
              </a:ext>
            </a:extLst>
          </p:cNvPr>
          <p:cNvSpPr txBox="1"/>
          <p:nvPr/>
        </p:nvSpPr>
        <p:spPr>
          <a:xfrm>
            <a:off x="8761076" y="4721853"/>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4.2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3" name="TextBox 73">
            <a:extLst>
              <a:ext uri="{FF2B5EF4-FFF2-40B4-BE49-F238E27FC236}">
                <a16:creationId xmlns:a16="http://schemas.microsoft.com/office/drawing/2014/main" id="{EA7F36A8-15F5-7B70-3B5B-AC1DA1A8BE2F}"/>
              </a:ext>
            </a:extLst>
          </p:cNvPr>
          <p:cNvSpPr txBox="1"/>
          <p:nvPr/>
        </p:nvSpPr>
        <p:spPr>
          <a:xfrm>
            <a:off x="8003407" y="5581798"/>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5.2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4" name="TextBox 73">
            <a:extLst>
              <a:ext uri="{FF2B5EF4-FFF2-40B4-BE49-F238E27FC236}">
                <a16:creationId xmlns:a16="http://schemas.microsoft.com/office/drawing/2014/main" id="{6459655D-020F-CA2D-A4D9-4B4301E0A1AC}"/>
              </a:ext>
            </a:extLst>
          </p:cNvPr>
          <p:cNvSpPr txBox="1"/>
          <p:nvPr/>
        </p:nvSpPr>
        <p:spPr>
          <a:xfrm flipH="1">
            <a:off x="1757628" y="3696168"/>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3.1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7" name="TextBox 73">
            <a:extLst>
              <a:ext uri="{FF2B5EF4-FFF2-40B4-BE49-F238E27FC236}">
                <a16:creationId xmlns:a16="http://schemas.microsoft.com/office/drawing/2014/main" id="{741DDAAD-1F08-8776-8DA8-F4A130B6932F}"/>
              </a:ext>
            </a:extLst>
          </p:cNvPr>
          <p:cNvSpPr txBox="1"/>
          <p:nvPr/>
        </p:nvSpPr>
        <p:spPr>
          <a:xfrm flipH="1">
            <a:off x="1804102" y="2633279"/>
            <a:ext cx="2022500" cy="307777"/>
          </a:xfrm>
          <a:prstGeom prst="rect">
            <a:avLst/>
          </a:prstGeom>
          <a:noFill/>
        </p:spPr>
        <p:txBody>
          <a:bodyPr wrap="square" rtlCol="0">
            <a:spAutoFit/>
          </a:bodyPr>
          <a:lstStyle/>
          <a:p>
            <a:pPr algn="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2.1 </a:t>
            </a:r>
            <a:r>
              <a:rPr lang="de-DE" sz="1400" dirty="0" err="1">
                <a:solidFill>
                  <a:schemeClr val="tx2"/>
                </a:solidFill>
                <a:latin typeface="Sparkasse Medium" panose="020B0603080202020204" pitchFamily="34" charset="77"/>
                <a:ea typeface="Roboto" panose="02000000000000000000" pitchFamily="2" charset="0"/>
                <a:cs typeface="Roboto" panose="02000000000000000000" pitchFamily="2" charset="0"/>
              </a:rPr>
              <a:t>Lorem</a:t>
            </a: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Medium" panose="020B0603080202020204" pitchFamily="34" charset="77"/>
                <a:ea typeface="Roboto" panose="02000000000000000000" pitchFamily="2" charset="0"/>
                <a:cs typeface="Roboto" panose="02000000000000000000" pitchFamily="2" charset="0"/>
              </a:rPr>
              <a:t>ipsum</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18" name="TextBox 73">
            <a:extLst>
              <a:ext uri="{FF2B5EF4-FFF2-40B4-BE49-F238E27FC236}">
                <a16:creationId xmlns:a16="http://schemas.microsoft.com/office/drawing/2014/main" id="{1A8C594E-033F-FDD8-83A1-F681306209AA}"/>
              </a:ext>
            </a:extLst>
          </p:cNvPr>
          <p:cNvSpPr txBox="1"/>
          <p:nvPr/>
        </p:nvSpPr>
        <p:spPr>
          <a:xfrm flipH="1">
            <a:off x="2763873" y="1805187"/>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1.1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9" name="TextBox 73">
            <a:extLst>
              <a:ext uri="{FF2B5EF4-FFF2-40B4-BE49-F238E27FC236}">
                <a16:creationId xmlns:a16="http://schemas.microsoft.com/office/drawing/2014/main" id="{5825C223-3E63-37F9-60DC-46B50E61161D}"/>
              </a:ext>
            </a:extLst>
          </p:cNvPr>
          <p:cNvSpPr txBox="1"/>
          <p:nvPr/>
        </p:nvSpPr>
        <p:spPr>
          <a:xfrm flipH="1">
            <a:off x="1981077" y="4733925"/>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4.1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0" name="TextBox 73">
            <a:extLst>
              <a:ext uri="{FF2B5EF4-FFF2-40B4-BE49-F238E27FC236}">
                <a16:creationId xmlns:a16="http://schemas.microsoft.com/office/drawing/2014/main" id="{9F1B6033-E5E2-3215-A5F0-040310D07A01}"/>
              </a:ext>
            </a:extLst>
          </p:cNvPr>
          <p:cNvSpPr txBox="1"/>
          <p:nvPr/>
        </p:nvSpPr>
        <p:spPr>
          <a:xfrm flipH="1">
            <a:off x="2739190" y="5607650"/>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5.1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1" name="TextBox 73">
            <a:extLst>
              <a:ext uri="{FF2B5EF4-FFF2-40B4-BE49-F238E27FC236}">
                <a16:creationId xmlns:a16="http://schemas.microsoft.com/office/drawing/2014/main" id="{FA1B5A87-850E-4B07-1DA2-E3A7D3F0352B}"/>
              </a:ext>
            </a:extLst>
          </p:cNvPr>
          <p:cNvSpPr txBox="1"/>
          <p:nvPr/>
        </p:nvSpPr>
        <p:spPr>
          <a:xfrm flipH="1">
            <a:off x="4370530" y="3696168"/>
            <a:ext cx="1051437" cy="307777"/>
          </a:xfrm>
          <a:prstGeom prst="rect">
            <a:avLst/>
          </a:prstGeom>
          <a:noFill/>
        </p:spPr>
        <p:txBody>
          <a:bodyPr wrap="square" rtlCol="0">
            <a:spAutoFit/>
          </a:bodyPr>
          <a:lstStyle/>
          <a:p>
            <a:pPr algn="ct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Online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22" name="TextBox 73">
            <a:extLst>
              <a:ext uri="{FF2B5EF4-FFF2-40B4-BE49-F238E27FC236}">
                <a16:creationId xmlns:a16="http://schemas.microsoft.com/office/drawing/2014/main" id="{91FAFB42-2C23-6ACE-76AF-8B37C5AC3B1A}"/>
              </a:ext>
            </a:extLst>
          </p:cNvPr>
          <p:cNvSpPr txBox="1"/>
          <p:nvPr/>
        </p:nvSpPr>
        <p:spPr>
          <a:xfrm flipH="1">
            <a:off x="7369300" y="3696168"/>
            <a:ext cx="1012401" cy="307777"/>
          </a:xfrm>
          <a:prstGeom prst="rect">
            <a:avLst/>
          </a:prstGeom>
          <a:noFill/>
        </p:spPr>
        <p:txBody>
          <a:bodyPr wrap="square" rtlCol="0">
            <a:spAutoFit/>
          </a:bodyPr>
          <a:lstStyle/>
          <a:p>
            <a:pPr algn="ct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Offline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34" name="TextBox 73">
            <a:extLst>
              <a:ext uri="{FF2B5EF4-FFF2-40B4-BE49-F238E27FC236}">
                <a16:creationId xmlns:a16="http://schemas.microsoft.com/office/drawing/2014/main" id="{90072B56-84D5-0185-6810-0BC87E2BAE7D}"/>
              </a:ext>
            </a:extLst>
          </p:cNvPr>
          <p:cNvSpPr txBox="1"/>
          <p:nvPr/>
        </p:nvSpPr>
        <p:spPr>
          <a:xfrm flipH="1">
            <a:off x="5808208" y="3696168"/>
            <a:ext cx="1174046" cy="307777"/>
          </a:xfrm>
          <a:prstGeom prst="rect">
            <a:avLst/>
          </a:prstGeom>
          <a:noFill/>
        </p:spPr>
        <p:txBody>
          <a:bodyPr wrap="square" rtlCol="0">
            <a:spAutoFit/>
          </a:bodyPr>
          <a:lstStyle/>
          <a:p>
            <a:pPr algn="ct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Thema</a:t>
            </a:r>
            <a:endParaRPr lang="ru-RU" sz="14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pic>
        <p:nvPicPr>
          <p:cNvPr id="29" name="Grafik 28">
            <a:extLst>
              <a:ext uri="{FF2B5EF4-FFF2-40B4-BE49-F238E27FC236}">
                <a16:creationId xmlns:a16="http://schemas.microsoft.com/office/drawing/2014/main" id="{A062B884-303D-97F4-1C14-CD6DC1C2954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flipH="1">
            <a:off x="7351513" y="1689335"/>
            <a:ext cx="584257" cy="584257"/>
          </a:xfrm>
          <a:prstGeom prst="rect">
            <a:avLst/>
          </a:prstGeom>
        </p:spPr>
      </p:pic>
      <p:pic>
        <p:nvPicPr>
          <p:cNvPr id="30" name="Grafik 29">
            <a:extLst>
              <a:ext uri="{FF2B5EF4-FFF2-40B4-BE49-F238E27FC236}">
                <a16:creationId xmlns:a16="http://schemas.microsoft.com/office/drawing/2014/main" id="{A06D255E-90FA-8AC3-87C2-79167D785C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flipH="1">
            <a:off x="8343420" y="3557928"/>
            <a:ext cx="584257" cy="584257"/>
          </a:xfrm>
          <a:prstGeom prst="rect">
            <a:avLst/>
          </a:prstGeom>
        </p:spPr>
      </p:pic>
      <p:pic>
        <p:nvPicPr>
          <p:cNvPr id="31" name="Grafik 30">
            <a:extLst>
              <a:ext uri="{FF2B5EF4-FFF2-40B4-BE49-F238E27FC236}">
                <a16:creationId xmlns:a16="http://schemas.microsoft.com/office/drawing/2014/main" id="{BED62242-6000-49F1-3565-A8233C71CE2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flipH="1">
            <a:off x="8116970" y="4585542"/>
            <a:ext cx="584257" cy="584257"/>
          </a:xfrm>
          <a:prstGeom prst="rect">
            <a:avLst/>
          </a:prstGeom>
        </p:spPr>
      </p:pic>
      <p:pic>
        <p:nvPicPr>
          <p:cNvPr id="33" name="Grafik 32">
            <a:extLst>
              <a:ext uri="{FF2B5EF4-FFF2-40B4-BE49-F238E27FC236}">
                <a16:creationId xmlns:a16="http://schemas.microsoft.com/office/drawing/2014/main" id="{B088BE41-1C18-4911-2FA5-95DE1B6217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flipH="1">
            <a:off x="8083540" y="2517732"/>
            <a:ext cx="584257" cy="584257"/>
          </a:xfrm>
          <a:prstGeom prst="rect">
            <a:avLst/>
          </a:prstGeom>
        </p:spPr>
      </p:pic>
      <p:pic>
        <p:nvPicPr>
          <p:cNvPr id="35" name="Grafik 34">
            <a:extLst>
              <a:ext uri="{FF2B5EF4-FFF2-40B4-BE49-F238E27FC236}">
                <a16:creationId xmlns:a16="http://schemas.microsoft.com/office/drawing/2014/main" id="{F120DA56-FFF8-C003-43C3-8AE0C8A620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flipH="1">
            <a:off x="7351513" y="5451107"/>
            <a:ext cx="584257" cy="584257"/>
          </a:xfrm>
          <a:prstGeom prst="rect">
            <a:avLst/>
          </a:prstGeom>
        </p:spPr>
      </p:pic>
      <p:pic>
        <p:nvPicPr>
          <p:cNvPr id="38" name="Grafik 37">
            <a:extLst>
              <a:ext uri="{FF2B5EF4-FFF2-40B4-BE49-F238E27FC236}">
                <a16:creationId xmlns:a16="http://schemas.microsoft.com/office/drawing/2014/main" id="{A696CD70-F911-E914-2DD0-6E701A2E6F1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60337" y="1689335"/>
            <a:ext cx="584257" cy="584257"/>
          </a:xfrm>
          <a:prstGeom prst="rect">
            <a:avLst/>
          </a:prstGeom>
        </p:spPr>
      </p:pic>
      <p:pic>
        <p:nvPicPr>
          <p:cNvPr id="39" name="Grafik 38">
            <a:extLst>
              <a:ext uri="{FF2B5EF4-FFF2-40B4-BE49-F238E27FC236}">
                <a16:creationId xmlns:a16="http://schemas.microsoft.com/office/drawing/2014/main" id="{0A15FEC7-7660-6A73-78D6-32F77A6BC3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868430" y="3557928"/>
            <a:ext cx="584257" cy="584257"/>
          </a:xfrm>
          <a:prstGeom prst="rect">
            <a:avLst/>
          </a:prstGeom>
        </p:spPr>
      </p:pic>
      <p:pic>
        <p:nvPicPr>
          <p:cNvPr id="40" name="Grafik 39">
            <a:extLst>
              <a:ext uri="{FF2B5EF4-FFF2-40B4-BE49-F238E27FC236}">
                <a16:creationId xmlns:a16="http://schemas.microsoft.com/office/drawing/2014/main" id="{F58EDB78-E2C4-76C9-CE59-F43102BFCF1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094880" y="4585542"/>
            <a:ext cx="584257" cy="584257"/>
          </a:xfrm>
          <a:prstGeom prst="rect">
            <a:avLst/>
          </a:prstGeom>
        </p:spPr>
      </p:pic>
      <p:pic>
        <p:nvPicPr>
          <p:cNvPr id="42" name="Grafik 41">
            <a:extLst>
              <a:ext uri="{FF2B5EF4-FFF2-40B4-BE49-F238E27FC236}">
                <a16:creationId xmlns:a16="http://schemas.microsoft.com/office/drawing/2014/main" id="{B5A26241-8D35-A988-0FA1-41AB5C5CFC6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60337" y="5451107"/>
            <a:ext cx="584257" cy="584257"/>
          </a:xfrm>
          <a:prstGeom prst="rect">
            <a:avLst/>
          </a:prstGeom>
        </p:spPr>
      </p:pic>
      <p:pic>
        <p:nvPicPr>
          <p:cNvPr id="43" name="Grafik 42">
            <a:extLst>
              <a:ext uri="{FF2B5EF4-FFF2-40B4-BE49-F238E27FC236}">
                <a16:creationId xmlns:a16="http://schemas.microsoft.com/office/drawing/2014/main" id="{2A4FFFD8-DDE4-0EA7-6BAF-A6FF0C46390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3906132" y="2380613"/>
            <a:ext cx="835259" cy="835259"/>
          </a:xfrm>
          <a:prstGeom prst="rect">
            <a:avLst/>
          </a:prstGeom>
        </p:spPr>
      </p:pic>
      <p:sp>
        <p:nvSpPr>
          <p:cNvPr id="26" name="Titel 25">
            <a:extLst>
              <a:ext uri="{FF2B5EF4-FFF2-40B4-BE49-F238E27FC236}">
                <a16:creationId xmlns:a16="http://schemas.microsoft.com/office/drawing/2014/main" id="{020A3FC9-D996-E8ED-9F31-E370B11BB47C}"/>
              </a:ext>
            </a:extLst>
          </p:cNvPr>
          <p:cNvSpPr>
            <a:spLocks noGrp="1"/>
          </p:cNvSpPr>
          <p:nvPr>
            <p:ph type="title"/>
          </p:nvPr>
        </p:nvSpPr>
        <p:spPr/>
        <p:txBody>
          <a:bodyPr/>
          <a:lstStyle/>
          <a:p>
            <a:endParaRPr lang="de-DE"/>
          </a:p>
        </p:txBody>
      </p:sp>
      <p:sp>
        <p:nvSpPr>
          <p:cNvPr id="28" name="Textplatzhalter 27">
            <a:extLst>
              <a:ext uri="{FF2B5EF4-FFF2-40B4-BE49-F238E27FC236}">
                <a16:creationId xmlns:a16="http://schemas.microsoft.com/office/drawing/2014/main" id="{B15C46E5-6654-B7B9-8F3A-E6C5E5427573}"/>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355092387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Gerade Verbindung 12">
            <a:extLst>
              <a:ext uri="{FF2B5EF4-FFF2-40B4-BE49-F238E27FC236}">
                <a16:creationId xmlns:a16="http://schemas.microsoft.com/office/drawing/2014/main" id="{4197B254-7D20-B4D6-5926-69A875C94135}"/>
              </a:ext>
            </a:extLst>
          </p:cNvPr>
          <p:cNvCxnSpPr>
            <a:cxnSpLocks/>
            <a:stCxn id="12" idx="0"/>
            <a:endCxn id="12" idx="4"/>
          </p:cNvCxnSpPr>
          <p:nvPr/>
        </p:nvCxnSpPr>
        <p:spPr>
          <a:xfrm>
            <a:off x="6410186" y="1785600"/>
            <a:ext cx="0" cy="4295531"/>
          </a:xfrm>
          <a:prstGeom prst="line">
            <a:avLst/>
          </a:prstGeom>
          <a:ln w="25400">
            <a:solidFill>
              <a:schemeClr val="tx2"/>
            </a:solidFill>
          </a:ln>
        </p:spPr>
        <p:style>
          <a:lnRef idx="1">
            <a:schemeClr val="dk1"/>
          </a:lnRef>
          <a:fillRef idx="0">
            <a:schemeClr val="dk1"/>
          </a:fillRef>
          <a:effectRef idx="0">
            <a:schemeClr val="dk1"/>
          </a:effectRef>
          <a:fontRef idx="minor">
            <a:schemeClr val="tx1"/>
          </a:fontRef>
        </p:style>
      </p:cxnSp>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73</a:t>
            </a:fld>
            <a:endParaRPr lang="de-DE"/>
          </a:p>
        </p:txBody>
      </p:sp>
      <p:sp>
        <p:nvSpPr>
          <p:cNvPr id="4" name="Textplatzhalter 3">
            <a:extLst>
              <a:ext uri="{FF2B5EF4-FFF2-40B4-BE49-F238E27FC236}">
                <a16:creationId xmlns:a16="http://schemas.microsoft.com/office/drawing/2014/main" id="{0499CC26-0D27-C407-DF80-B5C90AFCF073}"/>
              </a:ext>
            </a:extLst>
          </p:cNvPr>
          <p:cNvSpPr>
            <a:spLocks noGrp="1"/>
          </p:cNvSpPr>
          <p:nvPr>
            <p:ph type="body" idx="14"/>
          </p:nvPr>
        </p:nvSpPr>
        <p:spPr/>
        <p:txBody>
          <a:bodyPr/>
          <a:lstStyle/>
          <a:p>
            <a:endParaRPr lang="de-DE"/>
          </a:p>
        </p:txBody>
      </p:sp>
      <p:sp>
        <p:nvSpPr>
          <p:cNvPr id="32" name="Textplatzhalter 31">
            <a:extLst>
              <a:ext uri="{FF2B5EF4-FFF2-40B4-BE49-F238E27FC236}">
                <a16:creationId xmlns:a16="http://schemas.microsoft.com/office/drawing/2014/main" id="{74D5675E-D72E-94EE-5163-90DD98A4D150}"/>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cxnSp>
        <p:nvCxnSpPr>
          <p:cNvPr id="6" name="Gerade Verbindung 5">
            <a:extLst>
              <a:ext uri="{FF2B5EF4-FFF2-40B4-BE49-F238E27FC236}">
                <a16:creationId xmlns:a16="http://schemas.microsoft.com/office/drawing/2014/main" id="{1BAAA37E-1859-620E-D62B-EB25295F269D}"/>
              </a:ext>
            </a:extLst>
          </p:cNvPr>
          <p:cNvCxnSpPr>
            <a:cxnSpLocks/>
          </p:cNvCxnSpPr>
          <p:nvPr/>
        </p:nvCxnSpPr>
        <p:spPr>
          <a:xfrm>
            <a:off x="1152000" y="2373763"/>
            <a:ext cx="10489932" cy="0"/>
          </a:xfrm>
          <a:prstGeom prst="line">
            <a:avLst/>
          </a:prstGeom>
          <a:ln w="12700">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7" name="Gerade Verbindung 6">
            <a:extLst>
              <a:ext uri="{FF2B5EF4-FFF2-40B4-BE49-F238E27FC236}">
                <a16:creationId xmlns:a16="http://schemas.microsoft.com/office/drawing/2014/main" id="{C2E25BD6-AB1B-F03B-142F-308EBB1960EA}"/>
              </a:ext>
            </a:extLst>
          </p:cNvPr>
          <p:cNvCxnSpPr>
            <a:cxnSpLocks/>
          </p:cNvCxnSpPr>
          <p:nvPr/>
        </p:nvCxnSpPr>
        <p:spPr>
          <a:xfrm>
            <a:off x="1152000" y="3153896"/>
            <a:ext cx="10489932" cy="0"/>
          </a:xfrm>
          <a:prstGeom prst="line">
            <a:avLst/>
          </a:prstGeom>
          <a:ln w="12700">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8" name="Gerade Verbindung 7">
            <a:extLst>
              <a:ext uri="{FF2B5EF4-FFF2-40B4-BE49-F238E27FC236}">
                <a16:creationId xmlns:a16="http://schemas.microsoft.com/office/drawing/2014/main" id="{F3A5D661-7981-9AC9-2212-68BBE6C39F53}"/>
              </a:ext>
            </a:extLst>
          </p:cNvPr>
          <p:cNvCxnSpPr>
            <a:cxnSpLocks/>
          </p:cNvCxnSpPr>
          <p:nvPr/>
        </p:nvCxnSpPr>
        <p:spPr>
          <a:xfrm>
            <a:off x="1152000" y="3934029"/>
            <a:ext cx="10489932" cy="0"/>
          </a:xfrm>
          <a:prstGeom prst="line">
            <a:avLst/>
          </a:prstGeom>
          <a:ln w="12700">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9" name="Gerade Verbindung 8">
            <a:extLst>
              <a:ext uri="{FF2B5EF4-FFF2-40B4-BE49-F238E27FC236}">
                <a16:creationId xmlns:a16="http://schemas.microsoft.com/office/drawing/2014/main" id="{1F6F46D0-54D1-6A47-0ED3-1A6F384DF298}"/>
              </a:ext>
            </a:extLst>
          </p:cNvPr>
          <p:cNvCxnSpPr>
            <a:cxnSpLocks/>
          </p:cNvCxnSpPr>
          <p:nvPr/>
        </p:nvCxnSpPr>
        <p:spPr>
          <a:xfrm>
            <a:off x="1152000" y="4714162"/>
            <a:ext cx="10489932" cy="0"/>
          </a:xfrm>
          <a:prstGeom prst="line">
            <a:avLst/>
          </a:prstGeom>
          <a:ln w="12700">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0" name="Gerade Verbindung 9">
            <a:extLst>
              <a:ext uri="{FF2B5EF4-FFF2-40B4-BE49-F238E27FC236}">
                <a16:creationId xmlns:a16="http://schemas.microsoft.com/office/drawing/2014/main" id="{78FF7EC4-5464-E0DF-98B4-AC0DF864A542}"/>
              </a:ext>
            </a:extLst>
          </p:cNvPr>
          <p:cNvCxnSpPr>
            <a:cxnSpLocks/>
          </p:cNvCxnSpPr>
          <p:nvPr/>
        </p:nvCxnSpPr>
        <p:spPr>
          <a:xfrm>
            <a:off x="1152000" y="5494295"/>
            <a:ext cx="10489932" cy="0"/>
          </a:xfrm>
          <a:prstGeom prst="line">
            <a:avLst/>
          </a:prstGeom>
          <a:ln w="12700">
            <a:solidFill>
              <a:srgbClr val="D9D9D9"/>
            </a:solidFill>
          </a:ln>
        </p:spPr>
        <p:style>
          <a:lnRef idx="1">
            <a:schemeClr val="accent1"/>
          </a:lnRef>
          <a:fillRef idx="0">
            <a:schemeClr val="accent1"/>
          </a:fillRef>
          <a:effectRef idx="0">
            <a:schemeClr val="accent1"/>
          </a:effectRef>
          <a:fontRef idx="minor">
            <a:schemeClr val="tx1"/>
          </a:fontRef>
        </p:style>
      </p:cxnSp>
      <p:sp>
        <p:nvSpPr>
          <p:cNvPr id="12" name="Овал 1">
            <a:extLst>
              <a:ext uri="{FF2B5EF4-FFF2-40B4-BE49-F238E27FC236}">
                <a16:creationId xmlns:a16="http://schemas.microsoft.com/office/drawing/2014/main" id="{83B457B4-E13F-31A2-D2E0-032A3AC761FF}"/>
              </a:ext>
            </a:extLst>
          </p:cNvPr>
          <p:cNvSpPr/>
          <p:nvPr/>
        </p:nvSpPr>
        <p:spPr>
          <a:xfrm>
            <a:off x="4262420" y="1785600"/>
            <a:ext cx="4295531" cy="4295531"/>
          </a:xfrm>
          <a:prstGeom prst="ellipse">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14" name="Овал 1">
            <a:extLst>
              <a:ext uri="{FF2B5EF4-FFF2-40B4-BE49-F238E27FC236}">
                <a16:creationId xmlns:a16="http://schemas.microsoft.com/office/drawing/2014/main" id="{94CF967A-9B71-A24E-CD1A-59F87A83B58F}"/>
              </a:ext>
            </a:extLst>
          </p:cNvPr>
          <p:cNvSpPr/>
          <p:nvPr/>
        </p:nvSpPr>
        <p:spPr>
          <a:xfrm>
            <a:off x="5674842" y="3257945"/>
            <a:ext cx="1443842" cy="1443840"/>
          </a:xfrm>
          <a:prstGeom prst="ellipse">
            <a:avLst/>
          </a:prstGeom>
          <a:solidFill>
            <a:schemeClr val="tx2"/>
          </a:solidFill>
          <a:ln w="190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17" name="TextBox 73">
            <a:extLst>
              <a:ext uri="{FF2B5EF4-FFF2-40B4-BE49-F238E27FC236}">
                <a16:creationId xmlns:a16="http://schemas.microsoft.com/office/drawing/2014/main" id="{AE2C48EE-24A6-3DBC-5F53-EA54948E1134}"/>
              </a:ext>
            </a:extLst>
          </p:cNvPr>
          <p:cNvSpPr txBox="1"/>
          <p:nvPr/>
        </p:nvSpPr>
        <p:spPr>
          <a:xfrm>
            <a:off x="9619900" y="3390074"/>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3.2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8" name="TextBox 73">
            <a:extLst>
              <a:ext uri="{FF2B5EF4-FFF2-40B4-BE49-F238E27FC236}">
                <a16:creationId xmlns:a16="http://schemas.microsoft.com/office/drawing/2014/main" id="{6D05B38A-F960-1CCD-1881-C135F310EFB3}"/>
              </a:ext>
            </a:extLst>
          </p:cNvPr>
          <p:cNvSpPr txBox="1"/>
          <p:nvPr/>
        </p:nvSpPr>
        <p:spPr>
          <a:xfrm>
            <a:off x="9619900" y="2609941"/>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2.2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19" name="TextBox 73">
            <a:extLst>
              <a:ext uri="{FF2B5EF4-FFF2-40B4-BE49-F238E27FC236}">
                <a16:creationId xmlns:a16="http://schemas.microsoft.com/office/drawing/2014/main" id="{884C0A71-93A4-E48A-58F6-812A46185020}"/>
              </a:ext>
            </a:extLst>
          </p:cNvPr>
          <p:cNvSpPr txBox="1"/>
          <p:nvPr/>
        </p:nvSpPr>
        <p:spPr>
          <a:xfrm>
            <a:off x="9619900" y="1815633"/>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1.2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0" name="TextBox 73">
            <a:extLst>
              <a:ext uri="{FF2B5EF4-FFF2-40B4-BE49-F238E27FC236}">
                <a16:creationId xmlns:a16="http://schemas.microsoft.com/office/drawing/2014/main" id="{2B9DD6D6-379A-44B9-7887-44ACD8A91E98}"/>
              </a:ext>
            </a:extLst>
          </p:cNvPr>
          <p:cNvSpPr txBox="1"/>
          <p:nvPr/>
        </p:nvSpPr>
        <p:spPr>
          <a:xfrm>
            <a:off x="9619900" y="4170207"/>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4.2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1" name="TextBox 73">
            <a:extLst>
              <a:ext uri="{FF2B5EF4-FFF2-40B4-BE49-F238E27FC236}">
                <a16:creationId xmlns:a16="http://schemas.microsoft.com/office/drawing/2014/main" id="{11A6EA40-8425-5D56-CB5D-A5D3F3E477F3}"/>
              </a:ext>
            </a:extLst>
          </p:cNvPr>
          <p:cNvSpPr txBox="1"/>
          <p:nvPr/>
        </p:nvSpPr>
        <p:spPr>
          <a:xfrm>
            <a:off x="9619900" y="5689876"/>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6.2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2" name="TextBox 73">
            <a:extLst>
              <a:ext uri="{FF2B5EF4-FFF2-40B4-BE49-F238E27FC236}">
                <a16:creationId xmlns:a16="http://schemas.microsoft.com/office/drawing/2014/main" id="{EC4293B6-7BDA-C7CC-5AE9-B24B441CDBB0}"/>
              </a:ext>
            </a:extLst>
          </p:cNvPr>
          <p:cNvSpPr txBox="1"/>
          <p:nvPr/>
        </p:nvSpPr>
        <p:spPr>
          <a:xfrm flipH="1">
            <a:off x="1153318" y="3391375"/>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3.1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3" name="TextBox 73">
            <a:extLst>
              <a:ext uri="{FF2B5EF4-FFF2-40B4-BE49-F238E27FC236}">
                <a16:creationId xmlns:a16="http://schemas.microsoft.com/office/drawing/2014/main" id="{D18DEC33-7364-F8D0-B0B9-E6886C1EACE8}"/>
              </a:ext>
            </a:extLst>
          </p:cNvPr>
          <p:cNvSpPr txBox="1"/>
          <p:nvPr/>
        </p:nvSpPr>
        <p:spPr>
          <a:xfrm flipH="1">
            <a:off x="1153318" y="5705481"/>
            <a:ext cx="2022500" cy="307777"/>
          </a:xfrm>
          <a:prstGeom prst="rect">
            <a:avLst/>
          </a:prstGeom>
          <a:noFill/>
        </p:spPr>
        <p:txBody>
          <a:bodyPr wrap="square" rtlCol="0">
            <a:spAutoFit/>
          </a:bodyPr>
          <a:lstStyle/>
          <a:p>
            <a:r>
              <a:rPr lang="de-DE" sz="1400" dirty="0">
                <a:ea typeface="Roboto" panose="02000000000000000000" pitchFamily="2" charset="0"/>
                <a:cs typeface="Roboto" panose="02000000000000000000" pitchFamily="2" charset="0"/>
              </a:rPr>
              <a:t>6.1 </a:t>
            </a:r>
            <a:r>
              <a:rPr lang="de-DE" sz="1400" dirty="0" err="1">
                <a:ea typeface="Roboto" panose="02000000000000000000" pitchFamily="2" charset="0"/>
                <a:cs typeface="Roboto" panose="02000000000000000000" pitchFamily="2" charset="0"/>
              </a:rPr>
              <a:t>Lorem</a:t>
            </a:r>
            <a:r>
              <a:rPr lang="de-DE" sz="1400" dirty="0">
                <a:ea typeface="Roboto" panose="02000000000000000000" pitchFamily="2" charset="0"/>
                <a:cs typeface="Roboto" panose="02000000000000000000" pitchFamily="2" charset="0"/>
              </a:rPr>
              <a:t> </a:t>
            </a:r>
            <a:r>
              <a:rPr lang="de-DE" sz="1400" dirty="0" err="1">
                <a:ea typeface="Roboto" panose="02000000000000000000" pitchFamily="2" charset="0"/>
                <a:cs typeface="Roboto" panose="02000000000000000000" pitchFamily="2" charset="0"/>
              </a:rPr>
              <a:t>ipsum</a:t>
            </a:r>
            <a:endParaRPr lang="ru-RU" sz="1400" dirty="0">
              <a:ea typeface="Roboto" panose="02000000000000000000" pitchFamily="2" charset="0"/>
              <a:cs typeface="Roboto" panose="02000000000000000000" pitchFamily="2" charset="0"/>
            </a:endParaRPr>
          </a:p>
        </p:txBody>
      </p:sp>
      <p:sp>
        <p:nvSpPr>
          <p:cNvPr id="24" name="TextBox 73">
            <a:extLst>
              <a:ext uri="{FF2B5EF4-FFF2-40B4-BE49-F238E27FC236}">
                <a16:creationId xmlns:a16="http://schemas.microsoft.com/office/drawing/2014/main" id="{9C8C8997-0886-0714-2693-D0859D78C990}"/>
              </a:ext>
            </a:extLst>
          </p:cNvPr>
          <p:cNvSpPr txBox="1"/>
          <p:nvPr/>
        </p:nvSpPr>
        <p:spPr>
          <a:xfrm flipH="1">
            <a:off x="1153318" y="1815633"/>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1.1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5" name="TextBox 73">
            <a:extLst>
              <a:ext uri="{FF2B5EF4-FFF2-40B4-BE49-F238E27FC236}">
                <a16:creationId xmlns:a16="http://schemas.microsoft.com/office/drawing/2014/main" id="{FD6EA438-ACB3-4549-1B05-267EA518D7C8}"/>
              </a:ext>
            </a:extLst>
          </p:cNvPr>
          <p:cNvSpPr txBox="1"/>
          <p:nvPr/>
        </p:nvSpPr>
        <p:spPr>
          <a:xfrm flipH="1">
            <a:off x="1153318" y="4170988"/>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4.1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6" name="TextBox 73">
            <a:extLst>
              <a:ext uri="{FF2B5EF4-FFF2-40B4-BE49-F238E27FC236}">
                <a16:creationId xmlns:a16="http://schemas.microsoft.com/office/drawing/2014/main" id="{677ABB90-01D8-3F8F-601D-ABF8D1939B17}"/>
              </a:ext>
            </a:extLst>
          </p:cNvPr>
          <p:cNvSpPr txBox="1"/>
          <p:nvPr/>
        </p:nvSpPr>
        <p:spPr>
          <a:xfrm flipH="1">
            <a:off x="1153318" y="4950601"/>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5.1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7" name="TextBox 73">
            <a:extLst>
              <a:ext uri="{FF2B5EF4-FFF2-40B4-BE49-F238E27FC236}">
                <a16:creationId xmlns:a16="http://schemas.microsoft.com/office/drawing/2014/main" id="{A2EEC044-93EF-81AE-914D-9A961AEF20AD}"/>
              </a:ext>
            </a:extLst>
          </p:cNvPr>
          <p:cNvSpPr txBox="1"/>
          <p:nvPr/>
        </p:nvSpPr>
        <p:spPr>
          <a:xfrm flipH="1">
            <a:off x="4667519" y="3784648"/>
            <a:ext cx="882141" cy="307777"/>
          </a:xfrm>
          <a:prstGeom prst="rect">
            <a:avLst/>
          </a:prstGeom>
          <a:solidFill>
            <a:schemeClr val="bg1"/>
          </a:solidFill>
        </p:spPr>
        <p:txBody>
          <a:bodyPr wrap="square" rtlCol="0">
            <a:spAutoFit/>
          </a:bodyPr>
          <a:lstStyle/>
          <a:p>
            <a:pPr algn="ct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Online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28" name="TextBox 73">
            <a:extLst>
              <a:ext uri="{FF2B5EF4-FFF2-40B4-BE49-F238E27FC236}">
                <a16:creationId xmlns:a16="http://schemas.microsoft.com/office/drawing/2014/main" id="{DE6EA5AB-2F0C-217F-BA72-4A638C19B20C}"/>
              </a:ext>
            </a:extLst>
          </p:cNvPr>
          <p:cNvSpPr txBox="1"/>
          <p:nvPr/>
        </p:nvSpPr>
        <p:spPr>
          <a:xfrm flipH="1">
            <a:off x="7281782" y="3784648"/>
            <a:ext cx="768549" cy="307777"/>
          </a:xfrm>
          <a:prstGeom prst="rect">
            <a:avLst/>
          </a:prstGeom>
          <a:solidFill>
            <a:schemeClr val="bg1"/>
          </a:solidFill>
        </p:spPr>
        <p:txBody>
          <a:bodyPr wrap="square" rtlCol="0">
            <a:spAutoFit/>
          </a:bodyPr>
          <a:lstStyle/>
          <a:p>
            <a:pPr algn="ctr"/>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Offline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29" name="TextBox 73">
            <a:extLst>
              <a:ext uri="{FF2B5EF4-FFF2-40B4-BE49-F238E27FC236}">
                <a16:creationId xmlns:a16="http://schemas.microsoft.com/office/drawing/2014/main" id="{DBD8518A-29BC-F0FE-275A-AC1F13E0C0E4}"/>
              </a:ext>
            </a:extLst>
          </p:cNvPr>
          <p:cNvSpPr txBox="1"/>
          <p:nvPr/>
        </p:nvSpPr>
        <p:spPr>
          <a:xfrm flipH="1">
            <a:off x="5804358" y="3825976"/>
            <a:ext cx="1174046" cy="307777"/>
          </a:xfrm>
          <a:prstGeom prst="rect">
            <a:avLst/>
          </a:prstGeom>
          <a:noFill/>
        </p:spPr>
        <p:txBody>
          <a:bodyPr wrap="square" rtlCol="0">
            <a:spAutoFit/>
          </a:bodyPr>
          <a:lstStyle/>
          <a:p>
            <a:pPr algn="ctr"/>
            <a:r>
              <a:rPr lang="de-DE"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Thema</a:t>
            </a:r>
            <a:endParaRPr lang="ru-RU" sz="14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30" name="TextBox 73">
            <a:extLst>
              <a:ext uri="{FF2B5EF4-FFF2-40B4-BE49-F238E27FC236}">
                <a16:creationId xmlns:a16="http://schemas.microsoft.com/office/drawing/2014/main" id="{D0BA83C9-6DC3-79A8-834B-47F786B42312}"/>
              </a:ext>
            </a:extLst>
          </p:cNvPr>
          <p:cNvSpPr txBox="1"/>
          <p:nvPr/>
        </p:nvSpPr>
        <p:spPr>
          <a:xfrm flipH="1">
            <a:off x="1153318" y="2611762"/>
            <a:ext cx="2022500" cy="307777"/>
          </a:xfrm>
          <a:prstGeom prst="rect">
            <a:avLst/>
          </a:prstGeom>
          <a:noFill/>
        </p:spPr>
        <p:txBody>
          <a:bodyPr wrap="square" rtlCol="0">
            <a:spAutoFit/>
          </a:bodyPr>
          <a:lstStyle/>
          <a:p>
            <a:r>
              <a:rPr lang="de-DE" sz="1400" dirty="0">
                <a:latin typeface="Sparkasse Lt" panose="020B0500050602020204" pitchFamily="34" charset="77"/>
                <a:ea typeface="Roboto" panose="02000000000000000000" pitchFamily="2" charset="0"/>
                <a:cs typeface="Roboto" panose="02000000000000000000" pitchFamily="2" charset="0"/>
              </a:rPr>
              <a:t>2.1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31" name="TextBox 73">
            <a:extLst>
              <a:ext uri="{FF2B5EF4-FFF2-40B4-BE49-F238E27FC236}">
                <a16:creationId xmlns:a16="http://schemas.microsoft.com/office/drawing/2014/main" id="{E52CF33D-F949-8590-F572-54AFBFFAA43B}"/>
              </a:ext>
            </a:extLst>
          </p:cNvPr>
          <p:cNvSpPr txBox="1"/>
          <p:nvPr/>
        </p:nvSpPr>
        <p:spPr>
          <a:xfrm>
            <a:off x="9619900" y="4950340"/>
            <a:ext cx="2022500" cy="307777"/>
          </a:xfrm>
          <a:prstGeom prst="rect">
            <a:avLst/>
          </a:prstGeom>
          <a:noFill/>
        </p:spPr>
        <p:txBody>
          <a:bodyPr wrap="square" rtlCol="0">
            <a:spAutoFit/>
          </a:bodyPr>
          <a:lstStyle/>
          <a:p>
            <a:pPr algn="r"/>
            <a:r>
              <a:rPr lang="de-DE" sz="1400" dirty="0">
                <a:latin typeface="Sparkasse Lt" panose="020B0500050602020204" pitchFamily="34" charset="77"/>
                <a:ea typeface="Roboto" panose="02000000000000000000" pitchFamily="2" charset="0"/>
                <a:cs typeface="Roboto" panose="02000000000000000000" pitchFamily="2" charset="0"/>
              </a:rPr>
              <a:t>5.2 </a:t>
            </a: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endParaRPr lang="ru-RU" sz="1400" dirty="0">
              <a:latin typeface="Roboto" panose="02000000000000000000" pitchFamily="2" charset="0"/>
              <a:ea typeface="Roboto" panose="02000000000000000000" pitchFamily="2" charset="0"/>
              <a:cs typeface="Roboto" panose="02000000000000000000" pitchFamily="2" charset="0"/>
            </a:endParaRPr>
          </a:p>
        </p:txBody>
      </p:sp>
      <p:pic>
        <p:nvPicPr>
          <p:cNvPr id="33" name="Grafik 32">
            <a:extLst>
              <a:ext uri="{FF2B5EF4-FFF2-40B4-BE49-F238E27FC236}">
                <a16:creationId xmlns:a16="http://schemas.microsoft.com/office/drawing/2014/main" id="{85DFA1E2-B02A-29AC-27CF-042E0D89081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115175" y="1751153"/>
            <a:ext cx="584257" cy="584257"/>
          </a:xfrm>
          <a:prstGeom prst="rect">
            <a:avLst/>
          </a:prstGeom>
        </p:spPr>
      </p:pic>
      <p:pic>
        <p:nvPicPr>
          <p:cNvPr id="35" name="Grafik 34">
            <a:extLst>
              <a:ext uri="{FF2B5EF4-FFF2-40B4-BE49-F238E27FC236}">
                <a16:creationId xmlns:a16="http://schemas.microsoft.com/office/drawing/2014/main" id="{BA3B8FA0-985A-96C9-E65C-9358749EF5D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7100276" y="1751153"/>
            <a:ext cx="584257" cy="584257"/>
          </a:xfrm>
          <a:prstGeom prst="rect">
            <a:avLst/>
          </a:prstGeom>
        </p:spPr>
      </p:pic>
      <p:pic>
        <p:nvPicPr>
          <p:cNvPr id="36" name="Grafik 35">
            <a:extLst>
              <a:ext uri="{FF2B5EF4-FFF2-40B4-BE49-F238E27FC236}">
                <a16:creationId xmlns:a16="http://schemas.microsoft.com/office/drawing/2014/main" id="{1E8ED53A-6D3A-CFCA-E11F-08886BF9654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8212006" y="3236966"/>
            <a:ext cx="584257" cy="584257"/>
          </a:xfrm>
          <a:prstGeom prst="rect">
            <a:avLst/>
          </a:prstGeom>
        </p:spPr>
      </p:pic>
      <p:pic>
        <p:nvPicPr>
          <p:cNvPr id="37" name="Grafik 36">
            <a:extLst>
              <a:ext uri="{FF2B5EF4-FFF2-40B4-BE49-F238E27FC236}">
                <a16:creationId xmlns:a16="http://schemas.microsoft.com/office/drawing/2014/main" id="{8DCCBBA8-9293-04CC-E4D1-8F1261CE3A1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8235301" y="4042259"/>
            <a:ext cx="584257" cy="584257"/>
          </a:xfrm>
          <a:prstGeom prst="rect">
            <a:avLst/>
          </a:prstGeom>
        </p:spPr>
      </p:pic>
      <p:pic>
        <p:nvPicPr>
          <p:cNvPr id="38" name="Grafik 37">
            <a:extLst>
              <a:ext uri="{FF2B5EF4-FFF2-40B4-BE49-F238E27FC236}">
                <a16:creationId xmlns:a16="http://schemas.microsoft.com/office/drawing/2014/main" id="{2C36065C-0E46-4139-6B05-9C1F3CC3E02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7859107" y="2458087"/>
            <a:ext cx="584257" cy="584257"/>
          </a:xfrm>
          <a:prstGeom prst="rect">
            <a:avLst/>
          </a:prstGeom>
        </p:spPr>
      </p:pic>
      <p:pic>
        <p:nvPicPr>
          <p:cNvPr id="39" name="Grafik 38">
            <a:extLst>
              <a:ext uri="{FF2B5EF4-FFF2-40B4-BE49-F238E27FC236}">
                <a16:creationId xmlns:a16="http://schemas.microsoft.com/office/drawing/2014/main" id="{60582690-DFC0-0A1B-2BB0-69DA02A6720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4949859" y="5471604"/>
            <a:ext cx="588199" cy="584257"/>
          </a:xfrm>
          <a:prstGeom prst="rect">
            <a:avLst/>
          </a:prstGeom>
        </p:spPr>
      </p:pic>
      <p:pic>
        <p:nvPicPr>
          <p:cNvPr id="40" name="Grafik 39">
            <a:extLst>
              <a:ext uri="{FF2B5EF4-FFF2-40B4-BE49-F238E27FC236}">
                <a16:creationId xmlns:a16="http://schemas.microsoft.com/office/drawing/2014/main" id="{46635461-81B8-8200-F868-99282713F7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007912" y="3236966"/>
            <a:ext cx="584257" cy="584257"/>
          </a:xfrm>
          <a:prstGeom prst="rect">
            <a:avLst/>
          </a:prstGeom>
        </p:spPr>
      </p:pic>
      <p:pic>
        <p:nvPicPr>
          <p:cNvPr id="41" name="Grafik 40">
            <a:extLst>
              <a:ext uri="{FF2B5EF4-FFF2-40B4-BE49-F238E27FC236}">
                <a16:creationId xmlns:a16="http://schemas.microsoft.com/office/drawing/2014/main" id="{9241F353-3746-E1AA-AFA0-7B57E8F2DB4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3988382" y="4042259"/>
            <a:ext cx="584257" cy="584257"/>
          </a:xfrm>
          <a:prstGeom prst="rect">
            <a:avLst/>
          </a:prstGeom>
        </p:spPr>
      </p:pic>
      <p:pic>
        <p:nvPicPr>
          <p:cNvPr id="42" name="Grafik 41">
            <a:extLst>
              <a:ext uri="{FF2B5EF4-FFF2-40B4-BE49-F238E27FC236}">
                <a16:creationId xmlns:a16="http://schemas.microsoft.com/office/drawing/2014/main" id="{BDB15D6A-0F7E-0F39-543E-91E98BDD010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302282" y="4828843"/>
            <a:ext cx="584257" cy="584257"/>
          </a:xfrm>
          <a:prstGeom prst="rect">
            <a:avLst/>
          </a:prstGeom>
        </p:spPr>
      </p:pic>
      <p:pic>
        <p:nvPicPr>
          <p:cNvPr id="43" name="Grafik 42">
            <a:extLst>
              <a:ext uri="{FF2B5EF4-FFF2-40B4-BE49-F238E27FC236}">
                <a16:creationId xmlns:a16="http://schemas.microsoft.com/office/drawing/2014/main" id="{81A43C05-DB86-CD39-465A-E2D6A98B7F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348775" y="2458087"/>
            <a:ext cx="584257" cy="584257"/>
          </a:xfrm>
          <a:prstGeom prst="rect">
            <a:avLst/>
          </a:prstGeom>
        </p:spPr>
      </p:pic>
      <p:pic>
        <p:nvPicPr>
          <p:cNvPr id="44" name="Grafik 43">
            <a:extLst>
              <a:ext uri="{FF2B5EF4-FFF2-40B4-BE49-F238E27FC236}">
                <a16:creationId xmlns:a16="http://schemas.microsoft.com/office/drawing/2014/main" id="{FFE44878-FC1D-4904-92C5-5D9FBC0394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7893024" y="4828843"/>
            <a:ext cx="584257" cy="584257"/>
          </a:xfrm>
          <a:prstGeom prst="rect">
            <a:avLst/>
          </a:prstGeom>
        </p:spPr>
      </p:pic>
      <p:pic>
        <p:nvPicPr>
          <p:cNvPr id="45" name="Grafik 44">
            <a:extLst>
              <a:ext uri="{FF2B5EF4-FFF2-40B4-BE49-F238E27FC236}">
                <a16:creationId xmlns:a16="http://schemas.microsoft.com/office/drawing/2014/main" id="{707E3F6B-806E-2B8C-4CC3-3EBA6650152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flipH="1">
            <a:off x="7249019" y="5471604"/>
            <a:ext cx="588199" cy="584257"/>
          </a:xfrm>
          <a:prstGeom prst="rect">
            <a:avLst/>
          </a:prstGeom>
        </p:spPr>
      </p:pic>
      <p:sp>
        <p:nvSpPr>
          <p:cNvPr id="46" name="Titel 45">
            <a:extLst>
              <a:ext uri="{FF2B5EF4-FFF2-40B4-BE49-F238E27FC236}">
                <a16:creationId xmlns:a16="http://schemas.microsoft.com/office/drawing/2014/main" id="{03A32003-1F92-00F2-E660-CC614E042356}"/>
              </a:ext>
            </a:extLst>
          </p:cNvPr>
          <p:cNvSpPr>
            <a:spLocks noGrp="1"/>
          </p:cNvSpPr>
          <p:nvPr>
            <p:ph type="title"/>
          </p:nvPr>
        </p:nvSpPr>
        <p:spPr/>
        <p:txBody>
          <a:bodyPr/>
          <a:lstStyle/>
          <a:p>
            <a:endParaRPr lang="de-DE"/>
          </a:p>
        </p:txBody>
      </p:sp>
      <p:sp>
        <p:nvSpPr>
          <p:cNvPr id="48" name="Textplatzhalter 47">
            <a:extLst>
              <a:ext uri="{FF2B5EF4-FFF2-40B4-BE49-F238E27FC236}">
                <a16:creationId xmlns:a16="http://schemas.microsoft.com/office/drawing/2014/main" id="{D60055BA-4675-78DF-3D87-9E9132E46A47}"/>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344874039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74</a:t>
            </a:fld>
            <a:endParaRPr lang="de-DE"/>
          </a:p>
        </p:txBody>
      </p:sp>
      <p:sp>
        <p:nvSpPr>
          <p:cNvPr id="9" name="Textplatzhalter 8">
            <a:extLst>
              <a:ext uri="{FF2B5EF4-FFF2-40B4-BE49-F238E27FC236}">
                <a16:creationId xmlns:a16="http://schemas.microsoft.com/office/drawing/2014/main" id="{60B0E34D-01D4-10AD-B50F-47059C3CCB6F}"/>
              </a:ext>
            </a:extLst>
          </p:cNvPr>
          <p:cNvSpPr>
            <a:spLocks noGrp="1"/>
          </p:cNvSpPr>
          <p:nvPr>
            <p:ph type="body" idx="14"/>
          </p:nvPr>
        </p:nvSpPr>
        <p:spPr/>
        <p:txBody>
          <a:bodyPr/>
          <a:lstStyle/>
          <a:p>
            <a:endParaRPr lang="de-DE"/>
          </a:p>
        </p:txBody>
      </p:sp>
      <p:sp>
        <p:nvSpPr>
          <p:cNvPr id="20" name="Textplatzhalter 19">
            <a:extLst>
              <a:ext uri="{FF2B5EF4-FFF2-40B4-BE49-F238E27FC236}">
                <a16:creationId xmlns:a16="http://schemas.microsoft.com/office/drawing/2014/main" id="{7202678E-F149-848C-9227-37019A7C9B61}"/>
              </a:ext>
            </a:extLst>
          </p:cNvPr>
          <p:cNvSpPr>
            <a:spLocks noGrp="1"/>
          </p:cNvSpPr>
          <p:nvPr>
            <p:ph type="body" idx="17"/>
          </p:nvPr>
        </p:nvSpPr>
        <p:spPr/>
        <p:txBody>
          <a:bodyPr/>
          <a:lstStyle/>
          <a:p>
            <a:endParaRPr lang="de-DE"/>
          </a:p>
        </p:txBody>
      </p:sp>
      <p:cxnSp>
        <p:nvCxnSpPr>
          <p:cNvPr id="4" name="Gerade Verbindung 3">
            <a:extLst>
              <a:ext uri="{FF2B5EF4-FFF2-40B4-BE49-F238E27FC236}">
                <a16:creationId xmlns:a16="http://schemas.microsoft.com/office/drawing/2014/main" id="{E8C5937C-A753-7B4A-E395-09FDEBACFDA9}"/>
              </a:ext>
            </a:extLst>
          </p:cNvPr>
          <p:cNvCxnSpPr>
            <a:cxnSpLocks/>
          </p:cNvCxnSpPr>
          <p:nvPr/>
        </p:nvCxnSpPr>
        <p:spPr>
          <a:xfrm flipH="1">
            <a:off x="7129988" y="2253800"/>
            <a:ext cx="1501423"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cxnSp>
        <p:nvCxnSpPr>
          <p:cNvPr id="6" name="Gerade Verbindung 5">
            <a:extLst>
              <a:ext uri="{FF2B5EF4-FFF2-40B4-BE49-F238E27FC236}">
                <a16:creationId xmlns:a16="http://schemas.microsoft.com/office/drawing/2014/main" id="{6764FEBF-6983-A237-B74D-D35F116ABFCA}"/>
              </a:ext>
            </a:extLst>
          </p:cNvPr>
          <p:cNvCxnSpPr>
            <a:cxnSpLocks/>
          </p:cNvCxnSpPr>
          <p:nvPr/>
        </p:nvCxnSpPr>
        <p:spPr>
          <a:xfrm flipH="1">
            <a:off x="7611504" y="3894268"/>
            <a:ext cx="980395"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cxnSp>
        <p:nvCxnSpPr>
          <p:cNvPr id="7" name="Gerade Verbindung 6">
            <a:extLst>
              <a:ext uri="{FF2B5EF4-FFF2-40B4-BE49-F238E27FC236}">
                <a16:creationId xmlns:a16="http://schemas.microsoft.com/office/drawing/2014/main" id="{61B7069E-E52B-6D24-9A1C-D8D51548027F}"/>
              </a:ext>
            </a:extLst>
          </p:cNvPr>
          <p:cNvCxnSpPr>
            <a:cxnSpLocks/>
          </p:cNvCxnSpPr>
          <p:nvPr/>
        </p:nvCxnSpPr>
        <p:spPr>
          <a:xfrm flipH="1">
            <a:off x="4194349" y="2253800"/>
            <a:ext cx="1501423" cy="0"/>
          </a:xfrm>
          <a:prstGeom prst="line">
            <a:avLst/>
          </a:prstGeom>
          <a:ln w="12700">
            <a:solidFill>
              <a:schemeClr val="tx2"/>
            </a:solidFill>
          </a:ln>
        </p:spPr>
        <p:style>
          <a:lnRef idx="1">
            <a:schemeClr val="dk1"/>
          </a:lnRef>
          <a:fillRef idx="0">
            <a:schemeClr val="dk1"/>
          </a:fillRef>
          <a:effectRef idx="0">
            <a:schemeClr val="dk1"/>
          </a:effectRef>
          <a:fontRef idx="minor">
            <a:schemeClr val="tx1"/>
          </a:fontRef>
        </p:style>
      </p:cxnSp>
      <p:cxnSp>
        <p:nvCxnSpPr>
          <p:cNvPr id="8" name="Gerade Verbindung 7">
            <a:extLst>
              <a:ext uri="{FF2B5EF4-FFF2-40B4-BE49-F238E27FC236}">
                <a16:creationId xmlns:a16="http://schemas.microsoft.com/office/drawing/2014/main" id="{EF053754-4DB5-F76C-A8A2-5C62A8143828}"/>
              </a:ext>
            </a:extLst>
          </p:cNvPr>
          <p:cNvCxnSpPr>
            <a:cxnSpLocks/>
          </p:cNvCxnSpPr>
          <p:nvPr/>
        </p:nvCxnSpPr>
        <p:spPr>
          <a:xfrm flipH="1">
            <a:off x="4194349" y="3882910"/>
            <a:ext cx="1501423" cy="0"/>
          </a:xfrm>
          <a:prstGeom prst="line">
            <a:avLst/>
          </a:prstGeom>
          <a:ln w="12700">
            <a:solidFill>
              <a:srgbClr val="666666"/>
            </a:solidFill>
          </a:ln>
        </p:spPr>
        <p:style>
          <a:lnRef idx="1">
            <a:schemeClr val="dk1"/>
          </a:lnRef>
          <a:fillRef idx="0">
            <a:schemeClr val="dk1"/>
          </a:fillRef>
          <a:effectRef idx="0">
            <a:schemeClr val="dk1"/>
          </a:effectRef>
          <a:fontRef idx="minor">
            <a:schemeClr val="tx1"/>
          </a:fontRef>
        </p:style>
      </p:cxnSp>
      <p:sp>
        <p:nvSpPr>
          <p:cNvPr id="10" name="Google Shape;742;p26">
            <a:extLst>
              <a:ext uri="{FF2B5EF4-FFF2-40B4-BE49-F238E27FC236}">
                <a16:creationId xmlns:a16="http://schemas.microsoft.com/office/drawing/2014/main" id="{B3C87D85-71EF-249F-3B45-7C3C5065B063}"/>
              </a:ext>
            </a:extLst>
          </p:cNvPr>
          <p:cNvSpPr/>
          <p:nvPr/>
        </p:nvSpPr>
        <p:spPr>
          <a:xfrm>
            <a:off x="6194213" y="3189488"/>
            <a:ext cx="1703500" cy="1407925"/>
          </a:xfrm>
          <a:custGeom>
            <a:avLst/>
            <a:gdLst/>
            <a:ahLst/>
            <a:cxnLst/>
            <a:rect l="l" t="t" r="r" b="b"/>
            <a:pathLst>
              <a:path w="68140" h="56317" extrusionOk="0">
                <a:moveTo>
                  <a:pt x="34517" y="0"/>
                </a:moveTo>
                <a:cubicBezTo>
                  <a:pt x="32957" y="12704"/>
                  <a:pt x="22241" y="22574"/>
                  <a:pt x="9156" y="22801"/>
                </a:cubicBezTo>
                <a:lnTo>
                  <a:pt x="0" y="39672"/>
                </a:lnTo>
                <a:lnTo>
                  <a:pt x="9132" y="56317"/>
                </a:lnTo>
                <a:cubicBezTo>
                  <a:pt x="40684" y="56090"/>
                  <a:pt x="66390" y="31337"/>
                  <a:pt x="68140" y="179"/>
                </a:cubicBezTo>
                <a:lnTo>
                  <a:pt x="68140" y="179"/>
                </a:lnTo>
                <a:lnTo>
                  <a:pt x="51602" y="9251"/>
                </a:lnTo>
                <a:lnTo>
                  <a:pt x="3451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752;p26">
            <a:extLst>
              <a:ext uri="{FF2B5EF4-FFF2-40B4-BE49-F238E27FC236}">
                <a16:creationId xmlns:a16="http://schemas.microsoft.com/office/drawing/2014/main" id="{A88CD1A5-79F4-63D8-5E59-F9511C76776F}"/>
              </a:ext>
            </a:extLst>
          </p:cNvPr>
          <p:cNvSpPr/>
          <p:nvPr/>
        </p:nvSpPr>
        <p:spPr>
          <a:xfrm>
            <a:off x="6491863" y="1623213"/>
            <a:ext cx="1408225" cy="1703500"/>
          </a:xfrm>
          <a:custGeom>
            <a:avLst/>
            <a:gdLst/>
            <a:ahLst/>
            <a:cxnLst/>
            <a:rect l="l" t="t" r="r" b="b"/>
            <a:pathLst>
              <a:path w="56329" h="68140" extrusionOk="0">
                <a:moveTo>
                  <a:pt x="191" y="1"/>
                </a:moveTo>
                <a:lnTo>
                  <a:pt x="9264" y="16550"/>
                </a:lnTo>
                <a:lnTo>
                  <a:pt x="1" y="33624"/>
                </a:lnTo>
                <a:cubicBezTo>
                  <a:pt x="12716" y="35183"/>
                  <a:pt x="22587" y="45911"/>
                  <a:pt x="22813" y="58984"/>
                </a:cubicBezTo>
                <a:lnTo>
                  <a:pt x="39684" y="68140"/>
                </a:lnTo>
                <a:lnTo>
                  <a:pt x="56329" y="59008"/>
                </a:lnTo>
                <a:cubicBezTo>
                  <a:pt x="56103" y="27456"/>
                  <a:pt x="31350" y="1751"/>
                  <a:pt x="191"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763;p26">
            <a:extLst>
              <a:ext uri="{FF2B5EF4-FFF2-40B4-BE49-F238E27FC236}">
                <a16:creationId xmlns:a16="http://schemas.microsoft.com/office/drawing/2014/main" id="{FBD63FB0-B887-61CD-7A91-A44A42E54961}"/>
              </a:ext>
            </a:extLst>
          </p:cNvPr>
          <p:cNvSpPr/>
          <p:nvPr/>
        </p:nvSpPr>
        <p:spPr>
          <a:xfrm>
            <a:off x="4925888" y="1620838"/>
            <a:ext cx="1703525" cy="1408225"/>
          </a:xfrm>
          <a:custGeom>
            <a:avLst/>
            <a:gdLst/>
            <a:ahLst/>
            <a:cxnLst/>
            <a:rect l="l" t="t" r="r" b="b"/>
            <a:pathLst>
              <a:path w="68141" h="56329" extrusionOk="0">
                <a:moveTo>
                  <a:pt x="59008" y="0"/>
                </a:moveTo>
                <a:cubicBezTo>
                  <a:pt x="27457" y="227"/>
                  <a:pt x="1751" y="24980"/>
                  <a:pt x="1" y="56138"/>
                </a:cubicBezTo>
                <a:lnTo>
                  <a:pt x="16550" y="47066"/>
                </a:lnTo>
                <a:lnTo>
                  <a:pt x="33624" y="56329"/>
                </a:lnTo>
                <a:cubicBezTo>
                  <a:pt x="35184" y="43613"/>
                  <a:pt x="45911" y="33754"/>
                  <a:pt x="58984" y="33528"/>
                </a:cubicBezTo>
                <a:lnTo>
                  <a:pt x="68140" y="16645"/>
                </a:lnTo>
                <a:lnTo>
                  <a:pt x="59008" y="0"/>
                </a:lnTo>
                <a:close/>
              </a:path>
            </a:pathLst>
          </a:cu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774;p26">
            <a:extLst>
              <a:ext uri="{FF2B5EF4-FFF2-40B4-BE49-F238E27FC236}">
                <a16:creationId xmlns:a16="http://schemas.microsoft.com/office/drawing/2014/main" id="{8AF8B5C7-BFAB-8D63-6FD5-CED50FE3744E}"/>
              </a:ext>
            </a:extLst>
          </p:cNvPr>
          <p:cNvSpPr/>
          <p:nvPr/>
        </p:nvSpPr>
        <p:spPr>
          <a:xfrm>
            <a:off x="4923513" y="2891513"/>
            <a:ext cx="1408225" cy="1703525"/>
          </a:xfrm>
          <a:custGeom>
            <a:avLst/>
            <a:gdLst/>
            <a:ahLst/>
            <a:cxnLst/>
            <a:rect l="l" t="t" r="r" b="b"/>
            <a:pathLst>
              <a:path w="56329" h="68141" extrusionOk="0">
                <a:moveTo>
                  <a:pt x="16645" y="1"/>
                </a:moveTo>
                <a:lnTo>
                  <a:pt x="1" y="9133"/>
                </a:lnTo>
                <a:cubicBezTo>
                  <a:pt x="227" y="40685"/>
                  <a:pt x="24980" y="66390"/>
                  <a:pt x="56139" y="68140"/>
                </a:cubicBezTo>
                <a:lnTo>
                  <a:pt x="47066" y="51603"/>
                </a:lnTo>
                <a:lnTo>
                  <a:pt x="56329" y="34517"/>
                </a:lnTo>
                <a:cubicBezTo>
                  <a:pt x="43613" y="32957"/>
                  <a:pt x="33755" y="22242"/>
                  <a:pt x="33529" y="9157"/>
                </a:cubicBezTo>
                <a:lnTo>
                  <a:pt x="16645"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Textfeld 15">
            <a:extLst>
              <a:ext uri="{FF2B5EF4-FFF2-40B4-BE49-F238E27FC236}">
                <a16:creationId xmlns:a16="http://schemas.microsoft.com/office/drawing/2014/main" id="{2A679A38-55BE-231A-4FAD-E959D715C8BC}"/>
              </a:ext>
            </a:extLst>
          </p:cNvPr>
          <p:cNvSpPr txBox="1"/>
          <p:nvPr/>
        </p:nvSpPr>
        <p:spPr>
          <a:xfrm>
            <a:off x="1152299" y="2141851"/>
            <a:ext cx="2883479" cy="861774"/>
          </a:xfrm>
          <a:prstGeom prst="rect">
            <a:avLst/>
          </a:prstGeom>
          <a:noFill/>
        </p:spPr>
        <p:txBody>
          <a:bodyPr wrap="square" lIns="0" tIns="0" rIns="0" bIns="0" rtlCol="0" anchor="ctr">
            <a:spAutoFit/>
          </a:bodyPr>
          <a:lstStyle/>
          <a:p>
            <a:pPr algn="r"/>
            <a:r>
              <a:rPr lang="fr-FR" sz="1400" dirty="0">
                <a:solidFill>
                  <a:schemeClr val="tx2"/>
                </a:solidFill>
                <a:latin typeface="Sparkasse Medium" panose="020B0603080202020204" pitchFamily="34" charset="0"/>
              </a:rPr>
              <a:t>Thema 1, Md 14pt</a:t>
            </a:r>
          </a:p>
          <a:p>
            <a:pPr algn="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tem pus,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a:t>
            </a:r>
            <a:r>
              <a:rPr lang="fr-FR" sz="1400" dirty="0">
                <a:solidFill>
                  <a:schemeClr val="tx2"/>
                </a:solidFill>
              </a:rPr>
              <a:t> </a:t>
            </a:r>
            <a:r>
              <a:rPr lang="fr-FR" sz="1400" dirty="0" err="1">
                <a:solidFill>
                  <a:schemeClr val="tx2"/>
                </a:solidFill>
              </a:rPr>
              <a:t>entum</a:t>
            </a:r>
            <a:r>
              <a:rPr lang="fr-FR" sz="1400" dirty="0">
                <a:solidFill>
                  <a:schemeClr val="tx2"/>
                </a:solidFill>
              </a:rPr>
              <a:t> rhoncus.</a:t>
            </a:r>
            <a:endParaRPr lang="de-DE" sz="1400" dirty="0">
              <a:solidFill>
                <a:schemeClr val="tx2"/>
              </a:solidFill>
            </a:endParaRPr>
          </a:p>
        </p:txBody>
      </p:sp>
      <p:sp>
        <p:nvSpPr>
          <p:cNvPr id="17" name="Textfeld 16">
            <a:extLst>
              <a:ext uri="{FF2B5EF4-FFF2-40B4-BE49-F238E27FC236}">
                <a16:creationId xmlns:a16="http://schemas.microsoft.com/office/drawing/2014/main" id="{890F1BF7-45AC-590C-1811-2460A9AF2506}"/>
              </a:ext>
            </a:extLst>
          </p:cNvPr>
          <p:cNvSpPr txBox="1"/>
          <p:nvPr/>
        </p:nvSpPr>
        <p:spPr>
          <a:xfrm>
            <a:off x="1152299" y="3765387"/>
            <a:ext cx="2883479" cy="861774"/>
          </a:xfrm>
          <a:prstGeom prst="rect">
            <a:avLst/>
          </a:prstGeom>
          <a:noFill/>
        </p:spPr>
        <p:txBody>
          <a:bodyPr wrap="square" lIns="0" tIns="0" rIns="0" bIns="0" rtlCol="0" anchor="ctr">
            <a:spAutoFit/>
          </a:bodyPr>
          <a:lstStyle/>
          <a:p>
            <a:pPr algn="r"/>
            <a:r>
              <a:rPr lang="fr-FR" sz="1400" dirty="0">
                <a:latin typeface="Sparkasse Medium" panose="020B0603080202020204" pitchFamily="34" charset="0"/>
              </a:rPr>
              <a:t>Thema 4, Md 14pt</a:t>
            </a:r>
          </a:p>
          <a:p>
            <a:pPr algn="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8" name="Textfeld 17">
            <a:extLst>
              <a:ext uri="{FF2B5EF4-FFF2-40B4-BE49-F238E27FC236}">
                <a16:creationId xmlns:a16="http://schemas.microsoft.com/office/drawing/2014/main" id="{6B1C098C-6E98-42F5-2BCF-925AEB6D0CF1}"/>
              </a:ext>
            </a:extLst>
          </p:cNvPr>
          <p:cNvSpPr txBox="1"/>
          <p:nvPr/>
        </p:nvSpPr>
        <p:spPr>
          <a:xfrm>
            <a:off x="8763833" y="2141851"/>
            <a:ext cx="2883479" cy="861774"/>
          </a:xfrm>
          <a:prstGeom prst="rect">
            <a:avLst/>
          </a:prstGeom>
          <a:noFill/>
        </p:spPr>
        <p:txBody>
          <a:bodyPr wrap="square" lIns="0" tIns="0" rIns="0" bIns="0" rtlCol="0" anchor="ctr">
            <a:spAutoFit/>
          </a:bodyPr>
          <a:lstStyle/>
          <a:p>
            <a:r>
              <a:rPr lang="fr-FR" sz="1400" dirty="0">
                <a:latin typeface="Sparkasse Medium" panose="020B0603080202020204" pitchFamily="34" charset="0"/>
              </a:rPr>
              <a:t>Thema 2,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19" name="Textfeld 18">
            <a:extLst>
              <a:ext uri="{FF2B5EF4-FFF2-40B4-BE49-F238E27FC236}">
                <a16:creationId xmlns:a16="http://schemas.microsoft.com/office/drawing/2014/main" id="{2D31304D-BAB6-A7C0-A9B5-A100A64B4621}"/>
              </a:ext>
            </a:extLst>
          </p:cNvPr>
          <p:cNvSpPr txBox="1"/>
          <p:nvPr/>
        </p:nvSpPr>
        <p:spPr>
          <a:xfrm>
            <a:off x="8763833" y="3765387"/>
            <a:ext cx="2883479" cy="861774"/>
          </a:xfrm>
          <a:prstGeom prst="rect">
            <a:avLst/>
          </a:prstGeom>
          <a:noFill/>
        </p:spPr>
        <p:txBody>
          <a:bodyPr wrap="square" lIns="0" tIns="0" rIns="0" bIns="0" rtlCol="0" anchor="ctr">
            <a:spAutoFit/>
          </a:bodyPr>
          <a:lstStyle/>
          <a:p>
            <a:r>
              <a:rPr lang="fr-FR" sz="1400" dirty="0">
                <a:latin typeface="Sparkasse Medium" panose="020B0603080202020204" pitchFamily="34" charset="0"/>
              </a:rPr>
              <a:t>Thema 3,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21" name="Google Shape;706;p25">
            <a:extLst>
              <a:ext uri="{FF2B5EF4-FFF2-40B4-BE49-F238E27FC236}">
                <a16:creationId xmlns:a16="http://schemas.microsoft.com/office/drawing/2014/main" id="{7A81919F-E17E-FD86-8C0D-4EF8A8269F04}"/>
              </a:ext>
            </a:extLst>
          </p:cNvPr>
          <p:cNvSpPr/>
          <p:nvPr/>
        </p:nvSpPr>
        <p:spPr>
          <a:xfrm rot="21408085">
            <a:off x="4796906" y="4986129"/>
            <a:ext cx="461161" cy="579763"/>
          </a:xfrm>
          <a:custGeom>
            <a:avLst/>
            <a:gdLst/>
            <a:ahLst/>
            <a:cxnLst/>
            <a:rect l="l" t="t" r="r" b="b"/>
            <a:pathLst>
              <a:path w="68236" h="85785" extrusionOk="0">
                <a:moveTo>
                  <a:pt x="59103" y="1"/>
                </a:moveTo>
                <a:cubicBezTo>
                  <a:pt x="26433" y="239"/>
                  <a:pt x="1" y="26790"/>
                  <a:pt x="1" y="59532"/>
                </a:cubicBezTo>
                <a:cubicBezTo>
                  <a:pt x="1" y="68950"/>
                  <a:pt x="2203" y="77867"/>
                  <a:pt x="6097" y="85785"/>
                </a:cubicBezTo>
                <a:lnTo>
                  <a:pt x="15729" y="69926"/>
                </a:lnTo>
                <a:lnTo>
                  <a:pt x="35469" y="69402"/>
                </a:lnTo>
                <a:cubicBezTo>
                  <a:pt x="34219" y="66354"/>
                  <a:pt x="33517" y="63020"/>
                  <a:pt x="33517" y="59532"/>
                </a:cubicBezTo>
                <a:cubicBezTo>
                  <a:pt x="33517" y="45316"/>
                  <a:pt x="44923" y="33767"/>
                  <a:pt x="59091" y="33529"/>
                </a:cubicBezTo>
                <a:lnTo>
                  <a:pt x="68235" y="16646"/>
                </a:lnTo>
                <a:lnTo>
                  <a:pt x="59103" y="1"/>
                </a:lnTo>
                <a:close/>
              </a:path>
            </a:pathLst>
          </a:cu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719;p25">
            <a:extLst>
              <a:ext uri="{FF2B5EF4-FFF2-40B4-BE49-F238E27FC236}">
                <a16:creationId xmlns:a16="http://schemas.microsoft.com/office/drawing/2014/main" id="{10AEF59D-FBA8-F465-06AB-343E6701AF61}"/>
              </a:ext>
            </a:extLst>
          </p:cNvPr>
          <p:cNvSpPr/>
          <p:nvPr/>
        </p:nvSpPr>
        <p:spPr>
          <a:xfrm rot="21408085">
            <a:off x="5221000" y="4965352"/>
            <a:ext cx="380697" cy="602059"/>
          </a:xfrm>
          <a:custGeom>
            <a:avLst/>
            <a:gdLst/>
            <a:ahLst/>
            <a:cxnLst/>
            <a:rect l="l" t="t" r="r" b="b"/>
            <a:pathLst>
              <a:path w="56330" h="89084" extrusionOk="0">
                <a:moveTo>
                  <a:pt x="179" y="1"/>
                </a:moveTo>
                <a:lnTo>
                  <a:pt x="9264" y="16539"/>
                </a:lnTo>
                <a:lnTo>
                  <a:pt x="1" y="33624"/>
                </a:lnTo>
                <a:cubicBezTo>
                  <a:pt x="12859" y="35196"/>
                  <a:pt x="22813" y="46149"/>
                  <a:pt x="22813" y="59437"/>
                </a:cubicBezTo>
                <a:cubicBezTo>
                  <a:pt x="22813" y="64223"/>
                  <a:pt x="21515" y="68700"/>
                  <a:pt x="19265" y="72557"/>
                </a:cubicBezTo>
                <a:lnTo>
                  <a:pt x="29147" y="88667"/>
                </a:lnTo>
                <a:lnTo>
                  <a:pt x="48435" y="89083"/>
                </a:lnTo>
                <a:cubicBezTo>
                  <a:pt x="53460" y="80356"/>
                  <a:pt x="56329" y="70236"/>
                  <a:pt x="56329" y="59437"/>
                </a:cubicBezTo>
                <a:cubicBezTo>
                  <a:pt x="56329" y="27695"/>
                  <a:pt x="31481" y="1763"/>
                  <a:pt x="179"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726;p25">
            <a:extLst>
              <a:ext uri="{FF2B5EF4-FFF2-40B4-BE49-F238E27FC236}">
                <a16:creationId xmlns:a16="http://schemas.microsoft.com/office/drawing/2014/main" id="{20A53A10-E586-6269-2F20-00BBE228D148}"/>
              </a:ext>
            </a:extLst>
          </p:cNvPr>
          <p:cNvSpPr/>
          <p:nvPr/>
        </p:nvSpPr>
        <p:spPr>
          <a:xfrm rot="21408085">
            <a:off x="4870034" y="5467426"/>
            <a:ext cx="684295" cy="313580"/>
          </a:xfrm>
          <a:custGeom>
            <a:avLst/>
            <a:gdLst/>
            <a:ahLst/>
            <a:cxnLst/>
            <a:rect l="l" t="t" r="r" b="b"/>
            <a:pathLst>
              <a:path w="101252" h="46399" extrusionOk="0">
                <a:moveTo>
                  <a:pt x="29183" y="0"/>
                </a:moveTo>
                <a:lnTo>
                  <a:pt x="9704" y="524"/>
                </a:lnTo>
                <a:lnTo>
                  <a:pt x="0" y="16514"/>
                </a:lnTo>
                <a:cubicBezTo>
                  <a:pt x="10276" y="34374"/>
                  <a:pt x="29552" y="46399"/>
                  <a:pt x="51638" y="46399"/>
                </a:cubicBezTo>
                <a:cubicBezTo>
                  <a:pt x="72343" y="46399"/>
                  <a:pt x="90583" y="35826"/>
                  <a:pt x="101251" y="19777"/>
                </a:cubicBezTo>
                <a:lnTo>
                  <a:pt x="82106" y="19360"/>
                </a:lnTo>
                <a:lnTo>
                  <a:pt x="72057" y="2977"/>
                </a:lnTo>
                <a:cubicBezTo>
                  <a:pt x="67295" y="9013"/>
                  <a:pt x="59913" y="12883"/>
                  <a:pt x="51638" y="12883"/>
                </a:cubicBezTo>
                <a:cubicBezTo>
                  <a:pt x="42053" y="12883"/>
                  <a:pt x="33695" y="7704"/>
                  <a:pt x="29183" y="0"/>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42;p26">
            <a:extLst>
              <a:ext uri="{FF2B5EF4-FFF2-40B4-BE49-F238E27FC236}">
                <a16:creationId xmlns:a16="http://schemas.microsoft.com/office/drawing/2014/main" id="{1031A826-8EF8-7762-920E-70C6271DE387}"/>
              </a:ext>
            </a:extLst>
          </p:cNvPr>
          <p:cNvSpPr/>
          <p:nvPr/>
        </p:nvSpPr>
        <p:spPr>
          <a:xfrm>
            <a:off x="6347905" y="5383668"/>
            <a:ext cx="460486" cy="380587"/>
          </a:xfrm>
          <a:custGeom>
            <a:avLst/>
            <a:gdLst/>
            <a:ahLst/>
            <a:cxnLst/>
            <a:rect l="l" t="t" r="r" b="b"/>
            <a:pathLst>
              <a:path w="68140" h="56317" extrusionOk="0">
                <a:moveTo>
                  <a:pt x="34517" y="0"/>
                </a:moveTo>
                <a:cubicBezTo>
                  <a:pt x="32957" y="12704"/>
                  <a:pt x="22241" y="22574"/>
                  <a:pt x="9156" y="22801"/>
                </a:cubicBezTo>
                <a:lnTo>
                  <a:pt x="0" y="39672"/>
                </a:lnTo>
                <a:lnTo>
                  <a:pt x="9132" y="56317"/>
                </a:lnTo>
                <a:cubicBezTo>
                  <a:pt x="40684" y="56090"/>
                  <a:pt x="66390" y="31337"/>
                  <a:pt x="68140" y="179"/>
                </a:cubicBezTo>
                <a:lnTo>
                  <a:pt x="68140" y="179"/>
                </a:lnTo>
                <a:lnTo>
                  <a:pt x="51602" y="9251"/>
                </a:lnTo>
                <a:lnTo>
                  <a:pt x="34517"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52;p26">
            <a:extLst>
              <a:ext uri="{FF2B5EF4-FFF2-40B4-BE49-F238E27FC236}">
                <a16:creationId xmlns:a16="http://schemas.microsoft.com/office/drawing/2014/main" id="{D75204D9-4287-BA20-5FBC-A3665F9CFD0B}"/>
              </a:ext>
            </a:extLst>
          </p:cNvPr>
          <p:cNvSpPr/>
          <p:nvPr/>
        </p:nvSpPr>
        <p:spPr>
          <a:xfrm>
            <a:off x="6428365" y="4960277"/>
            <a:ext cx="380668" cy="460486"/>
          </a:xfrm>
          <a:custGeom>
            <a:avLst/>
            <a:gdLst/>
            <a:ahLst/>
            <a:cxnLst/>
            <a:rect l="l" t="t" r="r" b="b"/>
            <a:pathLst>
              <a:path w="56329" h="68140" extrusionOk="0">
                <a:moveTo>
                  <a:pt x="191" y="1"/>
                </a:moveTo>
                <a:lnTo>
                  <a:pt x="9264" y="16550"/>
                </a:lnTo>
                <a:lnTo>
                  <a:pt x="1" y="33624"/>
                </a:lnTo>
                <a:cubicBezTo>
                  <a:pt x="12716" y="35183"/>
                  <a:pt x="22587" y="45911"/>
                  <a:pt x="22813" y="58984"/>
                </a:cubicBezTo>
                <a:lnTo>
                  <a:pt x="39684" y="68140"/>
                </a:lnTo>
                <a:lnTo>
                  <a:pt x="56329" y="59008"/>
                </a:lnTo>
                <a:cubicBezTo>
                  <a:pt x="56103" y="27456"/>
                  <a:pt x="31350" y="1751"/>
                  <a:pt x="191"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63;p26">
            <a:extLst>
              <a:ext uri="{FF2B5EF4-FFF2-40B4-BE49-F238E27FC236}">
                <a16:creationId xmlns:a16="http://schemas.microsoft.com/office/drawing/2014/main" id="{849072C0-1644-CE33-54FB-3D14553917CA}"/>
              </a:ext>
            </a:extLst>
          </p:cNvPr>
          <p:cNvSpPr/>
          <p:nvPr/>
        </p:nvSpPr>
        <p:spPr>
          <a:xfrm>
            <a:off x="6005055" y="4959635"/>
            <a:ext cx="460492" cy="380668"/>
          </a:xfrm>
          <a:custGeom>
            <a:avLst/>
            <a:gdLst/>
            <a:ahLst/>
            <a:cxnLst/>
            <a:rect l="l" t="t" r="r" b="b"/>
            <a:pathLst>
              <a:path w="68141" h="56329" extrusionOk="0">
                <a:moveTo>
                  <a:pt x="59008" y="0"/>
                </a:moveTo>
                <a:cubicBezTo>
                  <a:pt x="27457" y="227"/>
                  <a:pt x="1751" y="24980"/>
                  <a:pt x="1" y="56138"/>
                </a:cubicBezTo>
                <a:lnTo>
                  <a:pt x="16550" y="47066"/>
                </a:lnTo>
                <a:lnTo>
                  <a:pt x="33624" y="56329"/>
                </a:lnTo>
                <a:cubicBezTo>
                  <a:pt x="35184" y="43613"/>
                  <a:pt x="45911" y="33754"/>
                  <a:pt x="58984" y="33528"/>
                </a:cubicBezTo>
                <a:lnTo>
                  <a:pt x="68140" y="16645"/>
                </a:lnTo>
                <a:lnTo>
                  <a:pt x="59008" y="0"/>
                </a:lnTo>
                <a:close/>
              </a:path>
            </a:pathLst>
          </a:cu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74;p26">
            <a:extLst>
              <a:ext uri="{FF2B5EF4-FFF2-40B4-BE49-F238E27FC236}">
                <a16:creationId xmlns:a16="http://schemas.microsoft.com/office/drawing/2014/main" id="{9B8EAD6A-85C5-183B-F9F7-54AFC3735EC9}"/>
              </a:ext>
            </a:extLst>
          </p:cNvPr>
          <p:cNvSpPr/>
          <p:nvPr/>
        </p:nvSpPr>
        <p:spPr>
          <a:xfrm>
            <a:off x="6004413" y="5303121"/>
            <a:ext cx="380668" cy="460492"/>
          </a:xfrm>
          <a:custGeom>
            <a:avLst/>
            <a:gdLst/>
            <a:ahLst/>
            <a:cxnLst/>
            <a:rect l="l" t="t" r="r" b="b"/>
            <a:pathLst>
              <a:path w="56329" h="68141" extrusionOk="0">
                <a:moveTo>
                  <a:pt x="16645" y="1"/>
                </a:moveTo>
                <a:lnTo>
                  <a:pt x="1" y="9133"/>
                </a:lnTo>
                <a:cubicBezTo>
                  <a:pt x="227" y="40685"/>
                  <a:pt x="24980" y="66390"/>
                  <a:pt x="56139" y="68140"/>
                </a:cubicBezTo>
                <a:lnTo>
                  <a:pt x="47066" y="51603"/>
                </a:lnTo>
                <a:lnTo>
                  <a:pt x="56329" y="34517"/>
                </a:lnTo>
                <a:cubicBezTo>
                  <a:pt x="43613" y="32957"/>
                  <a:pt x="33755" y="22242"/>
                  <a:pt x="33529" y="9157"/>
                </a:cubicBezTo>
                <a:lnTo>
                  <a:pt x="16645"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91;p27">
            <a:extLst>
              <a:ext uri="{FF2B5EF4-FFF2-40B4-BE49-F238E27FC236}">
                <a16:creationId xmlns:a16="http://schemas.microsoft.com/office/drawing/2014/main" id="{785C8740-31F7-CA25-172D-D551266EE632}"/>
              </a:ext>
            </a:extLst>
          </p:cNvPr>
          <p:cNvSpPr/>
          <p:nvPr/>
        </p:nvSpPr>
        <p:spPr>
          <a:xfrm>
            <a:off x="7218746" y="4964128"/>
            <a:ext cx="394265" cy="296261"/>
          </a:xfrm>
          <a:custGeom>
            <a:avLst/>
            <a:gdLst/>
            <a:ahLst/>
            <a:cxnLst/>
            <a:rect l="l" t="t" r="r" b="b"/>
            <a:pathLst>
              <a:path w="58341" h="43839" extrusionOk="0">
                <a:moveTo>
                  <a:pt x="49209" y="0"/>
                </a:moveTo>
                <a:cubicBezTo>
                  <a:pt x="28659" y="155"/>
                  <a:pt x="10585" y="10704"/>
                  <a:pt x="0" y="26658"/>
                </a:cubicBezTo>
                <a:lnTo>
                  <a:pt x="18586" y="27063"/>
                </a:lnTo>
                <a:lnTo>
                  <a:pt x="28885" y="43839"/>
                </a:lnTo>
                <a:cubicBezTo>
                  <a:pt x="33552" y="37683"/>
                  <a:pt x="40898" y="33671"/>
                  <a:pt x="49185" y="33528"/>
                </a:cubicBezTo>
                <a:lnTo>
                  <a:pt x="58341" y="16645"/>
                </a:lnTo>
                <a:lnTo>
                  <a:pt x="49209" y="0"/>
                </a:lnTo>
                <a:close/>
              </a:path>
            </a:pathLst>
          </a:cu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802;p27">
            <a:extLst>
              <a:ext uri="{FF2B5EF4-FFF2-40B4-BE49-F238E27FC236}">
                <a16:creationId xmlns:a16="http://schemas.microsoft.com/office/drawing/2014/main" id="{AD6B3477-81AF-0954-37CC-D4EC0C150997}"/>
              </a:ext>
            </a:extLst>
          </p:cNvPr>
          <p:cNvSpPr/>
          <p:nvPr/>
        </p:nvSpPr>
        <p:spPr>
          <a:xfrm>
            <a:off x="7151883" y="5166325"/>
            <a:ext cx="248550" cy="377856"/>
          </a:xfrm>
          <a:custGeom>
            <a:avLst/>
            <a:gdLst/>
            <a:ahLst/>
            <a:cxnLst/>
            <a:rect l="l" t="t" r="r" b="b"/>
            <a:pathLst>
              <a:path w="36779" h="55913" extrusionOk="0">
                <a:moveTo>
                  <a:pt x="7870" y="0"/>
                </a:moveTo>
                <a:cubicBezTo>
                  <a:pt x="2858" y="8716"/>
                  <a:pt x="0" y="18836"/>
                  <a:pt x="0" y="29611"/>
                </a:cubicBezTo>
                <a:cubicBezTo>
                  <a:pt x="0" y="39053"/>
                  <a:pt x="2203" y="47983"/>
                  <a:pt x="6108" y="55912"/>
                </a:cubicBezTo>
                <a:lnTo>
                  <a:pt x="15752" y="40029"/>
                </a:lnTo>
                <a:lnTo>
                  <a:pt x="35469" y="39505"/>
                </a:lnTo>
                <a:cubicBezTo>
                  <a:pt x="34207" y="36457"/>
                  <a:pt x="33516" y="33112"/>
                  <a:pt x="33516" y="29611"/>
                </a:cubicBezTo>
                <a:cubicBezTo>
                  <a:pt x="33516" y="25027"/>
                  <a:pt x="34695" y="20729"/>
                  <a:pt x="36779" y="16991"/>
                </a:cubicBezTo>
                <a:lnTo>
                  <a:pt x="26611" y="405"/>
                </a:lnTo>
                <a:lnTo>
                  <a:pt x="7870" y="0"/>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811;p27">
            <a:extLst>
              <a:ext uri="{FF2B5EF4-FFF2-40B4-BE49-F238E27FC236}">
                <a16:creationId xmlns:a16="http://schemas.microsoft.com/office/drawing/2014/main" id="{DE7F966C-E20D-4BE1-CB54-BA955B7AE90D}"/>
              </a:ext>
            </a:extLst>
          </p:cNvPr>
          <p:cNvSpPr/>
          <p:nvPr/>
        </p:nvSpPr>
        <p:spPr>
          <a:xfrm>
            <a:off x="7575835" y="4964770"/>
            <a:ext cx="325313" cy="312676"/>
          </a:xfrm>
          <a:custGeom>
            <a:avLst/>
            <a:gdLst/>
            <a:ahLst/>
            <a:cxnLst/>
            <a:rect l="l" t="t" r="r" b="b"/>
            <a:pathLst>
              <a:path w="48138" h="46268" extrusionOk="0">
                <a:moveTo>
                  <a:pt x="191" y="0"/>
                </a:moveTo>
                <a:lnTo>
                  <a:pt x="9263" y="16550"/>
                </a:lnTo>
                <a:lnTo>
                  <a:pt x="0" y="33624"/>
                </a:lnTo>
                <a:cubicBezTo>
                  <a:pt x="8204" y="34636"/>
                  <a:pt x="15216" y="39458"/>
                  <a:pt x="19229" y="46268"/>
                </a:cubicBezTo>
                <a:lnTo>
                  <a:pt x="38148" y="45756"/>
                </a:lnTo>
                <a:lnTo>
                  <a:pt x="48137" y="29302"/>
                </a:lnTo>
                <a:cubicBezTo>
                  <a:pt x="38338" y="12621"/>
                  <a:pt x="20646" y="1155"/>
                  <a:pt x="191" y="0"/>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835;p27">
            <a:extLst>
              <a:ext uri="{FF2B5EF4-FFF2-40B4-BE49-F238E27FC236}">
                <a16:creationId xmlns:a16="http://schemas.microsoft.com/office/drawing/2014/main" id="{81811C8E-5AC9-0E92-901E-F6052D9A1094}"/>
              </a:ext>
            </a:extLst>
          </p:cNvPr>
          <p:cNvSpPr/>
          <p:nvPr/>
        </p:nvSpPr>
        <p:spPr>
          <a:xfrm>
            <a:off x="7706182" y="5185396"/>
            <a:ext cx="250321" cy="381229"/>
          </a:xfrm>
          <a:custGeom>
            <a:avLst/>
            <a:gdLst/>
            <a:ahLst/>
            <a:cxnLst/>
            <a:rect l="l" t="t" r="r" b="b"/>
            <a:pathLst>
              <a:path w="37041" h="56412" extrusionOk="0">
                <a:moveTo>
                  <a:pt x="30683" y="0"/>
                </a:moveTo>
                <a:lnTo>
                  <a:pt x="20753" y="16371"/>
                </a:lnTo>
                <a:lnTo>
                  <a:pt x="1572" y="16883"/>
                </a:lnTo>
                <a:cubicBezTo>
                  <a:pt x="2822" y="19931"/>
                  <a:pt x="3525" y="23277"/>
                  <a:pt x="3525" y="26789"/>
                </a:cubicBezTo>
                <a:cubicBezTo>
                  <a:pt x="3525" y="31552"/>
                  <a:pt x="2239" y="36017"/>
                  <a:pt x="0" y="39862"/>
                </a:cubicBezTo>
                <a:lnTo>
                  <a:pt x="9895" y="55995"/>
                </a:lnTo>
                <a:lnTo>
                  <a:pt x="29159" y="56412"/>
                </a:lnTo>
                <a:cubicBezTo>
                  <a:pt x="34171" y="47697"/>
                  <a:pt x="37041" y="37576"/>
                  <a:pt x="37041" y="26789"/>
                </a:cubicBezTo>
                <a:cubicBezTo>
                  <a:pt x="37041" y="17157"/>
                  <a:pt x="34755" y="8061"/>
                  <a:pt x="30683" y="0"/>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841;p27">
            <a:extLst>
              <a:ext uri="{FF2B5EF4-FFF2-40B4-BE49-F238E27FC236}">
                <a16:creationId xmlns:a16="http://schemas.microsoft.com/office/drawing/2014/main" id="{F2192AB5-5938-F859-F651-E694C930C25E}"/>
              </a:ext>
            </a:extLst>
          </p:cNvPr>
          <p:cNvSpPr/>
          <p:nvPr/>
        </p:nvSpPr>
        <p:spPr>
          <a:xfrm>
            <a:off x="7491753" y="5475055"/>
            <a:ext cx="397806" cy="293693"/>
          </a:xfrm>
          <a:custGeom>
            <a:avLst/>
            <a:gdLst/>
            <a:ahLst/>
            <a:cxnLst/>
            <a:rect l="l" t="t" r="r" b="b"/>
            <a:pathLst>
              <a:path w="58865" h="43459" extrusionOk="0">
                <a:moveTo>
                  <a:pt x="29694" y="1"/>
                </a:moveTo>
                <a:cubicBezTo>
                  <a:pt x="24920" y="6049"/>
                  <a:pt x="17538" y="9942"/>
                  <a:pt x="9240" y="9942"/>
                </a:cubicBezTo>
                <a:lnTo>
                  <a:pt x="9156" y="9942"/>
                </a:lnTo>
                <a:lnTo>
                  <a:pt x="0" y="26813"/>
                </a:lnTo>
                <a:lnTo>
                  <a:pt x="9144" y="43458"/>
                </a:lnTo>
                <a:lnTo>
                  <a:pt x="9240" y="43458"/>
                </a:lnTo>
                <a:cubicBezTo>
                  <a:pt x="29956" y="43458"/>
                  <a:pt x="48197" y="32874"/>
                  <a:pt x="58865" y="16812"/>
                </a:cubicBezTo>
                <a:lnTo>
                  <a:pt x="39755" y="16395"/>
                </a:lnTo>
                <a:lnTo>
                  <a:pt x="29694" y="1"/>
                </a:ln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853;p27">
            <a:extLst>
              <a:ext uri="{FF2B5EF4-FFF2-40B4-BE49-F238E27FC236}">
                <a16:creationId xmlns:a16="http://schemas.microsoft.com/office/drawing/2014/main" id="{F454056B-2E4D-6241-D1FF-17D3139E97B5}"/>
              </a:ext>
            </a:extLst>
          </p:cNvPr>
          <p:cNvSpPr/>
          <p:nvPr/>
        </p:nvSpPr>
        <p:spPr>
          <a:xfrm>
            <a:off x="7205386" y="5455342"/>
            <a:ext cx="323786" cy="312521"/>
          </a:xfrm>
          <a:custGeom>
            <a:avLst/>
            <a:gdLst/>
            <a:ahLst/>
            <a:cxnLst/>
            <a:rect l="l" t="t" r="r" b="b"/>
            <a:pathLst>
              <a:path w="47912" h="46245" extrusionOk="0">
                <a:moveTo>
                  <a:pt x="29171" y="1"/>
                </a:moveTo>
                <a:lnTo>
                  <a:pt x="9728" y="524"/>
                </a:lnTo>
                <a:lnTo>
                  <a:pt x="1" y="16538"/>
                </a:lnTo>
                <a:cubicBezTo>
                  <a:pt x="9669" y="33302"/>
                  <a:pt x="27266" y="44911"/>
                  <a:pt x="47674" y="46244"/>
                </a:cubicBezTo>
                <a:lnTo>
                  <a:pt x="38613" y="29730"/>
                </a:lnTo>
                <a:lnTo>
                  <a:pt x="47912" y="12597"/>
                </a:lnTo>
                <a:cubicBezTo>
                  <a:pt x="39911" y="11454"/>
                  <a:pt x="33100" y="6680"/>
                  <a:pt x="29171" y="1"/>
                </a:cubicBez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 name="Grafik 35">
            <a:extLst>
              <a:ext uri="{FF2B5EF4-FFF2-40B4-BE49-F238E27FC236}">
                <a16:creationId xmlns:a16="http://schemas.microsoft.com/office/drawing/2014/main" id="{B89A7673-99F6-D93D-EC2A-B3504823C90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98485" y="2961549"/>
            <a:ext cx="398280" cy="384546"/>
          </a:xfrm>
          <a:prstGeom prst="rect">
            <a:avLst/>
          </a:prstGeom>
        </p:spPr>
      </p:pic>
      <p:sp>
        <p:nvSpPr>
          <p:cNvPr id="29" name="Textplatzhalter 28">
            <a:extLst>
              <a:ext uri="{FF2B5EF4-FFF2-40B4-BE49-F238E27FC236}">
                <a16:creationId xmlns:a16="http://schemas.microsoft.com/office/drawing/2014/main" id="{4A44D1D0-B6A0-FC5E-172C-1AA56BC1FFC6}"/>
              </a:ext>
            </a:extLst>
          </p:cNvPr>
          <p:cNvSpPr>
            <a:spLocks noGrp="1"/>
          </p:cNvSpPr>
          <p:nvPr>
            <p:ph type="body" idx="13"/>
          </p:nvPr>
        </p:nvSpPr>
        <p:spPr/>
        <p:txBody>
          <a:bodyPr/>
          <a:lstStyle/>
          <a:p>
            <a:endParaRPr lang="de-DE"/>
          </a:p>
        </p:txBody>
      </p:sp>
      <p:sp>
        <p:nvSpPr>
          <p:cNvPr id="38" name="Titel 37">
            <a:extLst>
              <a:ext uri="{FF2B5EF4-FFF2-40B4-BE49-F238E27FC236}">
                <a16:creationId xmlns:a16="http://schemas.microsoft.com/office/drawing/2014/main" id="{BED6371B-3825-CC69-FA33-DCD95A05775D}"/>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92403671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75</a:t>
            </a:fld>
            <a:endParaRPr lang="de-DE"/>
          </a:p>
        </p:txBody>
      </p:sp>
      <p:sp>
        <p:nvSpPr>
          <p:cNvPr id="25" name="Textplatzhalter 24">
            <a:extLst>
              <a:ext uri="{FF2B5EF4-FFF2-40B4-BE49-F238E27FC236}">
                <a16:creationId xmlns:a16="http://schemas.microsoft.com/office/drawing/2014/main" id="{100974C8-612A-CFBD-98F0-1558E4360394}"/>
              </a:ext>
            </a:extLst>
          </p:cNvPr>
          <p:cNvSpPr>
            <a:spLocks noGrp="1"/>
          </p:cNvSpPr>
          <p:nvPr>
            <p:ph type="body" idx="14"/>
          </p:nvPr>
        </p:nvSpPr>
        <p:spPr/>
        <p:txBody>
          <a:bodyPr/>
          <a:lstStyle/>
          <a:p>
            <a:endParaRPr lang="de-DE"/>
          </a:p>
        </p:txBody>
      </p:sp>
      <p:sp>
        <p:nvSpPr>
          <p:cNvPr id="26" name="Textplatzhalter 25">
            <a:extLst>
              <a:ext uri="{FF2B5EF4-FFF2-40B4-BE49-F238E27FC236}">
                <a16:creationId xmlns:a16="http://schemas.microsoft.com/office/drawing/2014/main" id="{E5DDC779-EA73-8FA0-601B-994C6FB5EDD0}"/>
              </a:ext>
            </a:extLst>
          </p:cNvPr>
          <p:cNvSpPr>
            <a:spLocks noGrp="1"/>
          </p:cNvSpPr>
          <p:nvPr>
            <p:ph type="body" idx="17"/>
          </p:nvPr>
        </p:nvSpPr>
        <p:spPr/>
        <p:txBody>
          <a:bodyPr/>
          <a:lstStyle/>
          <a:p>
            <a:endParaRPr lang="de-DE"/>
          </a:p>
        </p:txBody>
      </p:sp>
      <p:cxnSp>
        <p:nvCxnSpPr>
          <p:cNvPr id="17" name="Gerade Verbindung 16">
            <a:extLst>
              <a:ext uri="{FF2B5EF4-FFF2-40B4-BE49-F238E27FC236}">
                <a16:creationId xmlns:a16="http://schemas.microsoft.com/office/drawing/2014/main" id="{37520163-1CC3-3E58-F542-5F06A2328EBA}"/>
              </a:ext>
            </a:extLst>
          </p:cNvPr>
          <p:cNvCxnSpPr>
            <a:cxnSpLocks/>
          </p:cNvCxnSpPr>
          <p:nvPr/>
        </p:nvCxnSpPr>
        <p:spPr>
          <a:xfrm>
            <a:off x="1167599" y="2719137"/>
            <a:ext cx="0" cy="800100"/>
          </a:xfrm>
          <a:prstGeom prst="line">
            <a:avLst/>
          </a:prstGeom>
          <a:ln w="25400">
            <a:solidFill>
              <a:schemeClr val="tx2"/>
            </a:solidFill>
          </a:ln>
        </p:spPr>
        <p:style>
          <a:lnRef idx="1">
            <a:schemeClr val="dk1"/>
          </a:lnRef>
          <a:fillRef idx="0">
            <a:schemeClr val="dk1"/>
          </a:fillRef>
          <a:effectRef idx="0">
            <a:schemeClr val="dk1"/>
          </a:effectRef>
          <a:fontRef idx="minor">
            <a:schemeClr val="tx1"/>
          </a:fontRef>
        </p:style>
      </p:cxnSp>
      <p:sp>
        <p:nvSpPr>
          <p:cNvPr id="18" name="Textfeld 17">
            <a:extLst>
              <a:ext uri="{FF2B5EF4-FFF2-40B4-BE49-F238E27FC236}">
                <a16:creationId xmlns:a16="http://schemas.microsoft.com/office/drawing/2014/main" id="{93489084-7250-FEFE-81F2-D990EB1D5313}"/>
              </a:ext>
            </a:extLst>
          </p:cNvPr>
          <p:cNvSpPr txBox="1"/>
          <p:nvPr/>
        </p:nvSpPr>
        <p:spPr>
          <a:xfrm>
            <a:off x="1353130" y="1620838"/>
            <a:ext cx="4488187" cy="4893647"/>
          </a:xfrm>
          <a:prstGeom prst="rect">
            <a:avLst/>
          </a:prstGeom>
          <a:noFill/>
        </p:spPr>
        <p:txBody>
          <a:bodyPr wrap="square" lIns="0" tIns="0" rIns="0" bIns="0" rtlCol="0" anchor="t">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br>
              <a:rPr lang="fr-FR" sz="1400" dirty="0"/>
            </a:br>
            <a:br>
              <a:rPr lang="fr-FR" sz="1400" dirty="0"/>
            </a:br>
            <a:r>
              <a:rPr lang="fr-FR" sz="1400" dirty="0">
                <a:solidFill>
                  <a:schemeClr val="tx2"/>
                </a:solidFill>
                <a:latin typeface="Sparkasse Medium" panose="020B0603080202020204" pitchFamily="34" charset="0"/>
              </a:rPr>
              <a:t>Lorem Md 14pt</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tem pus,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a:t>
            </a:r>
            <a:r>
              <a:rPr lang="fr-FR" sz="1400" dirty="0">
                <a:solidFill>
                  <a:schemeClr val="tx2"/>
                </a:solidFill>
              </a:rPr>
              <a:t> </a:t>
            </a:r>
            <a:r>
              <a:rPr lang="fr-FR" sz="1400" dirty="0" err="1">
                <a:solidFill>
                  <a:schemeClr val="tx2"/>
                </a:solidFill>
              </a:rPr>
              <a:t>entum</a:t>
            </a:r>
            <a:r>
              <a:rPr lang="fr-FR" sz="1400" dirty="0">
                <a:solidFill>
                  <a:schemeClr val="tx2"/>
                </a:solidFill>
              </a:rPr>
              <a:t> rhoncus, </a:t>
            </a:r>
            <a:r>
              <a:rPr lang="fr-FR" sz="1400" dirty="0" err="1">
                <a:solidFill>
                  <a:schemeClr val="tx2"/>
                </a:solidFill>
              </a:rPr>
              <a:t>sem</a:t>
            </a:r>
            <a:r>
              <a:rPr lang="fr-FR" sz="1400" dirty="0">
                <a:solidFill>
                  <a:schemeClr val="tx2"/>
                </a:solidFill>
              </a:rPr>
              <a: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a:t>
            </a:r>
            <a:r>
              <a:rPr lang="fr-FR" sz="1400" dirty="0">
                <a:solidFill>
                  <a:schemeClr val="tx2"/>
                </a:solidFill>
              </a:rPr>
              <a:t> </a:t>
            </a:r>
            <a:r>
              <a:rPr lang="fr-FR" sz="1400" dirty="0" err="1">
                <a:solidFill>
                  <a:schemeClr val="tx2"/>
                </a:solidFill>
              </a:rPr>
              <a:t>entum</a:t>
            </a:r>
            <a:r>
              <a:rPr lang="fr-FR" sz="1400" dirty="0">
                <a:solidFill>
                  <a:schemeClr val="tx2"/>
                </a:solidFill>
              </a:rPr>
              <a:t> rhoncus. </a:t>
            </a:r>
          </a:p>
          <a:p>
            <a:endParaRPr lang="fr-FR" sz="1400" dirty="0">
              <a:latin typeface="Sparkasse Medium" panose="020B0603080202020204" pitchFamily="34" charset="0"/>
            </a:endParaRPr>
          </a:p>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br>
              <a:rPr lang="fr-FR" sz="1400" dirty="0"/>
            </a:br>
            <a:br>
              <a:rPr lang="fr-FR" sz="1400" dirty="0"/>
            </a:b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p>
          <a:p>
            <a:endParaRPr lang="fr-FR" sz="1400" dirty="0"/>
          </a:p>
          <a:p>
            <a:endParaRPr lang="fr-FR" sz="1400" dirty="0"/>
          </a:p>
          <a:p>
            <a:endParaRPr lang="fr-FR" sz="1400" dirty="0"/>
          </a:p>
          <a:p>
            <a:endParaRPr lang="de-DE" sz="1000" dirty="0"/>
          </a:p>
        </p:txBody>
      </p:sp>
      <p:grpSp>
        <p:nvGrpSpPr>
          <p:cNvPr id="24" name="Gruppieren 23">
            <a:extLst>
              <a:ext uri="{FF2B5EF4-FFF2-40B4-BE49-F238E27FC236}">
                <a16:creationId xmlns:a16="http://schemas.microsoft.com/office/drawing/2014/main" id="{96196AE7-845F-BCC6-1EEE-9409E6DEC923}"/>
              </a:ext>
            </a:extLst>
          </p:cNvPr>
          <p:cNvGrpSpPr/>
          <p:nvPr/>
        </p:nvGrpSpPr>
        <p:grpSpPr>
          <a:xfrm>
            <a:off x="6484433" y="1620838"/>
            <a:ext cx="4108777" cy="4094625"/>
            <a:chOff x="6484433" y="1620838"/>
            <a:chExt cx="4108777" cy="4094625"/>
          </a:xfrm>
        </p:grpSpPr>
        <p:grpSp>
          <p:nvGrpSpPr>
            <p:cNvPr id="20" name="Gruppieren 19">
              <a:extLst>
                <a:ext uri="{FF2B5EF4-FFF2-40B4-BE49-F238E27FC236}">
                  <a16:creationId xmlns:a16="http://schemas.microsoft.com/office/drawing/2014/main" id="{166F6D99-CF39-7DBB-DFDD-B54DB4877904}"/>
                </a:ext>
              </a:extLst>
            </p:cNvPr>
            <p:cNvGrpSpPr/>
            <p:nvPr/>
          </p:nvGrpSpPr>
          <p:grpSpPr>
            <a:xfrm>
              <a:off x="6484433" y="2176447"/>
              <a:ext cx="1688401" cy="1685634"/>
              <a:chOff x="6484433" y="2176447"/>
              <a:chExt cx="1688401" cy="1685634"/>
            </a:xfrm>
          </p:grpSpPr>
          <p:sp>
            <p:nvSpPr>
              <p:cNvPr id="8" name="Träne 7">
                <a:extLst>
                  <a:ext uri="{FF2B5EF4-FFF2-40B4-BE49-F238E27FC236}">
                    <a16:creationId xmlns:a16="http://schemas.microsoft.com/office/drawing/2014/main" id="{AF243C74-85DC-82E9-27AE-8B41897FB447}"/>
                  </a:ext>
                </a:extLst>
              </p:cNvPr>
              <p:cNvSpPr/>
              <p:nvPr/>
            </p:nvSpPr>
            <p:spPr>
              <a:xfrm rot="5400000">
                <a:off x="6487200" y="2176447"/>
                <a:ext cx="1685634" cy="1685634"/>
              </a:xfrm>
              <a:prstGeom prst="teardrop">
                <a:avLst/>
              </a:prstGeom>
              <a:solidFill>
                <a:srgbClr val="D9D9D9"/>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400" dirty="0"/>
              </a:p>
            </p:txBody>
          </p:sp>
          <p:sp>
            <p:nvSpPr>
              <p:cNvPr id="10" name="Textfeld 9">
                <a:extLst>
                  <a:ext uri="{FF2B5EF4-FFF2-40B4-BE49-F238E27FC236}">
                    <a16:creationId xmlns:a16="http://schemas.microsoft.com/office/drawing/2014/main" id="{F4DEC9AB-88C7-065C-8646-143342AB48CC}"/>
                  </a:ext>
                </a:extLst>
              </p:cNvPr>
              <p:cNvSpPr txBox="1"/>
              <p:nvPr/>
            </p:nvSpPr>
            <p:spPr>
              <a:xfrm>
                <a:off x="6484433" y="2937107"/>
                <a:ext cx="1688401"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0"/>
                  </a:rPr>
                  <a:t>Thema 1</a:t>
                </a:r>
                <a:endParaRPr lang="de-DE" sz="1400" dirty="0"/>
              </a:p>
            </p:txBody>
          </p:sp>
        </p:grpSp>
        <p:grpSp>
          <p:nvGrpSpPr>
            <p:cNvPr id="21" name="Gruppieren 20">
              <a:extLst>
                <a:ext uri="{FF2B5EF4-FFF2-40B4-BE49-F238E27FC236}">
                  <a16:creationId xmlns:a16="http://schemas.microsoft.com/office/drawing/2014/main" id="{92D9B198-A3EF-CC4D-4DD2-F32AE7786F3F}"/>
                </a:ext>
              </a:extLst>
            </p:cNvPr>
            <p:cNvGrpSpPr/>
            <p:nvPr/>
          </p:nvGrpSpPr>
          <p:grpSpPr>
            <a:xfrm>
              <a:off x="6484433" y="4029829"/>
              <a:ext cx="1688401" cy="1685634"/>
              <a:chOff x="6484433" y="4029829"/>
              <a:chExt cx="1688401" cy="1685634"/>
            </a:xfrm>
          </p:grpSpPr>
          <p:sp>
            <p:nvSpPr>
              <p:cNvPr id="4" name="Träne 3">
                <a:extLst>
                  <a:ext uri="{FF2B5EF4-FFF2-40B4-BE49-F238E27FC236}">
                    <a16:creationId xmlns:a16="http://schemas.microsoft.com/office/drawing/2014/main" id="{72056D4B-8088-D482-9ADE-A1C77C72D6C4}"/>
                  </a:ext>
                </a:extLst>
              </p:cNvPr>
              <p:cNvSpPr/>
              <p:nvPr/>
            </p:nvSpPr>
            <p:spPr>
              <a:xfrm>
                <a:off x="6487200" y="4029829"/>
                <a:ext cx="1685634" cy="1685634"/>
              </a:xfrm>
              <a:prstGeom prst="teardrop">
                <a:avLst/>
              </a:prstGeom>
              <a:solidFill>
                <a:srgbClr val="D9D9D9"/>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400" dirty="0"/>
              </a:p>
            </p:txBody>
          </p:sp>
          <p:sp>
            <p:nvSpPr>
              <p:cNvPr id="12" name="Textfeld 11">
                <a:extLst>
                  <a:ext uri="{FF2B5EF4-FFF2-40B4-BE49-F238E27FC236}">
                    <a16:creationId xmlns:a16="http://schemas.microsoft.com/office/drawing/2014/main" id="{4B139394-42E6-8798-FE47-95298118C82A}"/>
                  </a:ext>
                </a:extLst>
              </p:cNvPr>
              <p:cNvSpPr txBox="1"/>
              <p:nvPr/>
            </p:nvSpPr>
            <p:spPr>
              <a:xfrm>
                <a:off x="6484433" y="4782634"/>
                <a:ext cx="1688401"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0"/>
                  </a:rPr>
                  <a:t>Thema 3</a:t>
                </a:r>
                <a:endParaRPr lang="de-DE" sz="1400" dirty="0"/>
              </a:p>
            </p:txBody>
          </p:sp>
        </p:grpSp>
        <p:grpSp>
          <p:nvGrpSpPr>
            <p:cNvPr id="22" name="Gruppieren 21">
              <a:extLst>
                <a:ext uri="{FF2B5EF4-FFF2-40B4-BE49-F238E27FC236}">
                  <a16:creationId xmlns:a16="http://schemas.microsoft.com/office/drawing/2014/main" id="{39FC60D5-611B-F92E-A5C9-1A550F208934}"/>
                </a:ext>
              </a:extLst>
            </p:cNvPr>
            <p:cNvGrpSpPr/>
            <p:nvPr/>
          </p:nvGrpSpPr>
          <p:grpSpPr>
            <a:xfrm>
              <a:off x="8357838" y="4029829"/>
              <a:ext cx="1688401" cy="1685634"/>
              <a:chOff x="8357838" y="4029829"/>
              <a:chExt cx="1688401" cy="1685634"/>
            </a:xfrm>
          </p:grpSpPr>
          <p:sp>
            <p:nvSpPr>
              <p:cNvPr id="6" name="Träne 5">
                <a:extLst>
                  <a:ext uri="{FF2B5EF4-FFF2-40B4-BE49-F238E27FC236}">
                    <a16:creationId xmlns:a16="http://schemas.microsoft.com/office/drawing/2014/main" id="{7E561CA8-E96B-FFD1-D2D9-D5AD627A24BB}"/>
                  </a:ext>
                </a:extLst>
              </p:cNvPr>
              <p:cNvSpPr/>
              <p:nvPr/>
            </p:nvSpPr>
            <p:spPr>
              <a:xfrm rot="16200000">
                <a:off x="8358367" y="4029829"/>
                <a:ext cx="1685634" cy="1685634"/>
              </a:xfrm>
              <a:prstGeom prst="teardrop">
                <a:avLst/>
              </a:prstGeom>
              <a:solidFill>
                <a:srgbClr val="D9D9D9"/>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400" dirty="0"/>
              </a:p>
            </p:txBody>
          </p:sp>
          <p:sp>
            <p:nvSpPr>
              <p:cNvPr id="13" name="Textfeld 12">
                <a:extLst>
                  <a:ext uri="{FF2B5EF4-FFF2-40B4-BE49-F238E27FC236}">
                    <a16:creationId xmlns:a16="http://schemas.microsoft.com/office/drawing/2014/main" id="{142664ED-8CFD-A6E2-B3C3-1A32393FF96A}"/>
                  </a:ext>
                </a:extLst>
              </p:cNvPr>
              <p:cNvSpPr txBox="1"/>
              <p:nvPr/>
            </p:nvSpPr>
            <p:spPr>
              <a:xfrm>
                <a:off x="8357838" y="4782634"/>
                <a:ext cx="1688401" cy="215444"/>
              </a:xfrm>
              <a:prstGeom prst="rect">
                <a:avLst/>
              </a:prstGeom>
              <a:noFill/>
            </p:spPr>
            <p:txBody>
              <a:bodyPr wrap="square" lIns="0" tIns="0" rIns="0" bIns="0" rtlCol="0" anchor="ctr">
                <a:spAutoFit/>
              </a:bodyPr>
              <a:lstStyle/>
              <a:p>
                <a:pPr algn="ctr"/>
                <a:r>
                  <a:rPr lang="fr-FR" sz="1400" dirty="0">
                    <a:latin typeface="Sparkasse Medium" panose="020B0603080202020204" pitchFamily="34" charset="0"/>
                  </a:rPr>
                  <a:t>Thema 4</a:t>
                </a:r>
                <a:endParaRPr lang="de-DE" sz="1400" dirty="0"/>
              </a:p>
            </p:txBody>
          </p:sp>
        </p:grpSp>
        <p:grpSp>
          <p:nvGrpSpPr>
            <p:cNvPr id="23" name="Gruppieren 22">
              <a:extLst>
                <a:ext uri="{FF2B5EF4-FFF2-40B4-BE49-F238E27FC236}">
                  <a16:creationId xmlns:a16="http://schemas.microsoft.com/office/drawing/2014/main" id="{29996ED9-8327-549D-8CAE-2A0EA36C4ACD}"/>
                </a:ext>
              </a:extLst>
            </p:cNvPr>
            <p:cNvGrpSpPr/>
            <p:nvPr/>
          </p:nvGrpSpPr>
          <p:grpSpPr>
            <a:xfrm>
              <a:off x="8358365" y="1620838"/>
              <a:ext cx="2234845" cy="2234845"/>
              <a:chOff x="8358365" y="1620838"/>
              <a:chExt cx="2234845" cy="2234845"/>
            </a:xfrm>
          </p:grpSpPr>
          <p:sp>
            <p:nvSpPr>
              <p:cNvPr id="7" name="Träne 6">
                <a:extLst>
                  <a:ext uri="{FF2B5EF4-FFF2-40B4-BE49-F238E27FC236}">
                    <a16:creationId xmlns:a16="http://schemas.microsoft.com/office/drawing/2014/main" id="{5BF5DC30-0280-8C51-FD10-7E80CFC2D20E}"/>
                  </a:ext>
                </a:extLst>
              </p:cNvPr>
              <p:cNvSpPr/>
              <p:nvPr/>
            </p:nvSpPr>
            <p:spPr>
              <a:xfrm rot="10800000">
                <a:off x="8358365" y="1620838"/>
                <a:ext cx="2234845" cy="2234845"/>
              </a:xfrm>
              <a:prstGeom prst="teardrop">
                <a:avLst/>
              </a:prstGeom>
              <a:solidFill>
                <a:schemeClr val="tx2"/>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400" dirty="0"/>
              </a:p>
            </p:txBody>
          </p:sp>
          <p:sp>
            <p:nvSpPr>
              <p:cNvPr id="14" name="Textfeld 13">
                <a:extLst>
                  <a:ext uri="{FF2B5EF4-FFF2-40B4-BE49-F238E27FC236}">
                    <a16:creationId xmlns:a16="http://schemas.microsoft.com/office/drawing/2014/main" id="{96CADB2C-A7F3-2010-5001-38D6F79ADBA0}"/>
                  </a:ext>
                </a:extLst>
              </p:cNvPr>
              <p:cNvSpPr txBox="1"/>
              <p:nvPr/>
            </p:nvSpPr>
            <p:spPr>
              <a:xfrm>
                <a:off x="8526118" y="2296445"/>
                <a:ext cx="1895268" cy="861774"/>
              </a:xfrm>
              <a:prstGeom prst="rect">
                <a:avLst/>
              </a:prstGeom>
              <a:noFill/>
            </p:spPr>
            <p:txBody>
              <a:bodyPr wrap="square" lIns="0" tIns="0" rIns="0" bIns="0" rtlCol="0">
                <a:spAutoFit/>
              </a:bodyPr>
              <a:lstStyle/>
              <a:p>
                <a:pPr algn="ctr"/>
                <a:r>
                  <a:rPr lang="fr-FR" sz="1400" dirty="0">
                    <a:solidFill>
                      <a:schemeClr val="bg1"/>
                    </a:solidFill>
                    <a:latin typeface="Sparkasse Medium" panose="020B0603080202020204" pitchFamily="34" charset="0"/>
                  </a:rPr>
                  <a:t>Thema 2</a:t>
                </a:r>
              </a:p>
              <a:p>
                <a:pPr algn="ctr"/>
                <a:br>
                  <a:rPr lang="fr-FR" sz="1400" dirty="0">
                    <a:solidFill>
                      <a:schemeClr val="bg1"/>
                    </a:solidFill>
                    <a:latin typeface="Sparkasse Medium" panose="020B0603080202020204" pitchFamily="34" charset="0"/>
                  </a:rPr>
                </a:br>
                <a:r>
                  <a:rPr lang="fr-FR" sz="1400" dirty="0">
                    <a:solidFill>
                      <a:schemeClr val="bg1"/>
                    </a:solidFill>
                  </a:rPr>
                  <a:t>Lorem Maas </a:t>
                </a:r>
                <a:r>
                  <a:rPr lang="fr-FR" sz="1400" dirty="0" err="1">
                    <a:solidFill>
                      <a:schemeClr val="bg1"/>
                    </a:solidFill>
                  </a:rPr>
                  <a:t>tempus</a:t>
                </a:r>
                <a:r>
                  <a:rPr lang="fr-FR" sz="1400" dirty="0">
                    <a:solidFill>
                      <a:schemeClr val="bg1"/>
                    </a:solidFill>
                  </a:rPr>
                  <a:t>, </a:t>
                </a:r>
                <a:r>
                  <a:rPr lang="fr-FR" sz="1400" dirty="0" err="1">
                    <a:solidFill>
                      <a:schemeClr val="bg1"/>
                    </a:solidFill>
                  </a:rPr>
                  <a:t>tellus</a:t>
                </a:r>
                <a:r>
                  <a:rPr lang="fr-FR" sz="1400" dirty="0">
                    <a:solidFill>
                      <a:schemeClr val="bg1"/>
                    </a:solidFill>
                  </a:rPr>
                  <a:t> </a:t>
                </a:r>
                <a:r>
                  <a:rPr lang="fr-FR" sz="1400" dirty="0" err="1">
                    <a:solidFill>
                      <a:schemeClr val="bg1"/>
                    </a:solidFill>
                  </a:rPr>
                  <a:t>eget</a:t>
                </a:r>
                <a:r>
                  <a:rPr lang="fr-FR" sz="1400" dirty="0">
                    <a:solidFill>
                      <a:schemeClr val="bg1"/>
                    </a:solidFill>
                  </a:rPr>
                  <a:t> con</a:t>
                </a:r>
                <a:endParaRPr lang="de-DE" sz="1400" dirty="0">
                  <a:solidFill>
                    <a:schemeClr val="bg1"/>
                  </a:solidFill>
                </a:endParaRPr>
              </a:p>
            </p:txBody>
          </p:sp>
        </p:grpSp>
        <p:grpSp>
          <p:nvGrpSpPr>
            <p:cNvPr id="19" name="Gruppieren 18">
              <a:extLst>
                <a:ext uri="{FF2B5EF4-FFF2-40B4-BE49-F238E27FC236}">
                  <a16:creationId xmlns:a16="http://schemas.microsoft.com/office/drawing/2014/main" id="{69C84C1D-AC4F-8B2F-2E55-7E080F6964F2}"/>
                </a:ext>
              </a:extLst>
            </p:cNvPr>
            <p:cNvGrpSpPr/>
            <p:nvPr/>
          </p:nvGrpSpPr>
          <p:grpSpPr>
            <a:xfrm>
              <a:off x="7703382" y="3391713"/>
              <a:ext cx="1112561" cy="1112561"/>
              <a:chOff x="7703382" y="3391713"/>
              <a:chExt cx="1112561" cy="1112561"/>
            </a:xfrm>
          </p:grpSpPr>
          <p:sp>
            <p:nvSpPr>
              <p:cNvPr id="9" name="Овал 11">
                <a:extLst>
                  <a:ext uri="{FF2B5EF4-FFF2-40B4-BE49-F238E27FC236}">
                    <a16:creationId xmlns:a16="http://schemas.microsoft.com/office/drawing/2014/main" id="{36D9DCBB-0560-4DDB-91EF-F705BD9DC446}"/>
                  </a:ext>
                </a:extLst>
              </p:cNvPr>
              <p:cNvSpPr/>
              <p:nvPr/>
            </p:nvSpPr>
            <p:spPr>
              <a:xfrm>
                <a:off x="7703382" y="3391713"/>
                <a:ext cx="1112561" cy="1112561"/>
              </a:xfrm>
              <a:prstGeom prst="ellipse">
                <a:avLst/>
              </a:prstGeom>
              <a:solidFill>
                <a:srgbClr val="666666"/>
              </a:solidFill>
              <a:ln w="1270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Textfeld 15">
                <a:extLst>
                  <a:ext uri="{FF2B5EF4-FFF2-40B4-BE49-F238E27FC236}">
                    <a16:creationId xmlns:a16="http://schemas.microsoft.com/office/drawing/2014/main" id="{83149AD0-B9DE-E4C8-AE81-F0F5DCF1B54B}"/>
                  </a:ext>
                </a:extLst>
              </p:cNvPr>
              <p:cNvSpPr txBox="1"/>
              <p:nvPr/>
            </p:nvSpPr>
            <p:spPr>
              <a:xfrm>
                <a:off x="7971186" y="3840271"/>
                <a:ext cx="576953" cy="215444"/>
              </a:xfrm>
              <a:prstGeom prst="rect">
                <a:avLst/>
              </a:prstGeom>
              <a:noFill/>
            </p:spPr>
            <p:txBody>
              <a:bodyPr wrap="none" lIns="0" tIns="0" rIns="0" bIns="0" rtlCol="0">
                <a:spAutoFit/>
              </a:bodyPr>
              <a:lstStyle/>
              <a:p>
                <a:pPr algn="ctr"/>
                <a:r>
                  <a:rPr lang="fr-FR" sz="1400" dirty="0">
                    <a:solidFill>
                      <a:schemeClr val="bg1"/>
                    </a:solidFill>
                    <a:latin typeface="Sparkasse Medium" panose="020B0603080202020204" pitchFamily="34" charset="0"/>
                  </a:rPr>
                  <a:t>Topic 1</a:t>
                </a:r>
                <a:endParaRPr lang="de-DE" sz="1400" dirty="0">
                  <a:solidFill>
                    <a:schemeClr val="bg1"/>
                  </a:solidFill>
                  <a:latin typeface="Sparkasse Rg" panose="020B0504050602020204" pitchFamily="34" charset="0"/>
                </a:endParaRPr>
              </a:p>
            </p:txBody>
          </p:sp>
        </p:grpSp>
      </p:grpSp>
      <p:sp>
        <p:nvSpPr>
          <p:cNvPr id="28" name="Textplatzhalter 27">
            <a:extLst>
              <a:ext uri="{FF2B5EF4-FFF2-40B4-BE49-F238E27FC236}">
                <a16:creationId xmlns:a16="http://schemas.microsoft.com/office/drawing/2014/main" id="{F5BB81EE-1E99-6BD6-3136-DB3385CFA77A}"/>
              </a:ext>
            </a:extLst>
          </p:cNvPr>
          <p:cNvSpPr>
            <a:spLocks noGrp="1"/>
          </p:cNvSpPr>
          <p:nvPr>
            <p:ph type="body" idx="13"/>
          </p:nvPr>
        </p:nvSpPr>
        <p:spPr/>
        <p:txBody>
          <a:bodyPr/>
          <a:lstStyle/>
          <a:p>
            <a:endParaRPr lang="de-DE"/>
          </a:p>
        </p:txBody>
      </p:sp>
      <p:sp>
        <p:nvSpPr>
          <p:cNvPr id="30" name="Titel 29">
            <a:extLst>
              <a:ext uri="{FF2B5EF4-FFF2-40B4-BE49-F238E27FC236}">
                <a16:creationId xmlns:a16="http://schemas.microsoft.com/office/drawing/2014/main" id="{E9333B77-41E1-6DF7-5DCA-9DF512323377}"/>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405623839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13CD4EEA-1D63-0445-E9FC-55453113F86E}"/>
              </a:ext>
            </a:extLst>
          </p:cNvPr>
          <p:cNvSpPr>
            <a:spLocks noGrp="1"/>
          </p:cNvSpPr>
          <p:nvPr>
            <p:ph type="sldNum" sz="quarter" idx="12"/>
          </p:nvPr>
        </p:nvSpPr>
        <p:spPr/>
        <p:txBody>
          <a:bodyPr/>
          <a:lstStyle/>
          <a:p>
            <a:fld id="{59F716AE-B1C6-41F5-8EFD-31941EDB35D4}" type="slidenum">
              <a:rPr lang="de-DE" smtClean="0"/>
              <a:t>76</a:t>
            </a:fld>
            <a:endParaRPr lang="de-DE"/>
          </a:p>
        </p:txBody>
      </p:sp>
      <p:sp>
        <p:nvSpPr>
          <p:cNvPr id="17" name="Titel 16">
            <a:extLst>
              <a:ext uri="{FF2B5EF4-FFF2-40B4-BE49-F238E27FC236}">
                <a16:creationId xmlns:a16="http://schemas.microsoft.com/office/drawing/2014/main" id="{E602C1FC-BEE7-197E-48FA-2CE412CAEDE1}"/>
              </a:ext>
            </a:extLst>
          </p:cNvPr>
          <p:cNvSpPr>
            <a:spLocks noGrp="1"/>
          </p:cNvSpPr>
          <p:nvPr>
            <p:ph type="title"/>
          </p:nvPr>
        </p:nvSpPr>
        <p:spPr/>
        <p:txBody>
          <a:bodyPr/>
          <a:lstStyle/>
          <a:p>
            <a:endParaRPr lang="de-DE" dirty="0"/>
          </a:p>
        </p:txBody>
      </p:sp>
      <p:sp>
        <p:nvSpPr>
          <p:cNvPr id="19" name="Textplatzhalter 18">
            <a:extLst>
              <a:ext uri="{FF2B5EF4-FFF2-40B4-BE49-F238E27FC236}">
                <a16:creationId xmlns:a16="http://schemas.microsoft.com/office/drawing/2014/main" id="{4ECF1D6F-723C-AB61-A22B-9E662B6A4E6C}"/>
              </a:ext>
            </a:extLst>
          </p:cNvPr>
          <p:cNvSpPr>
            <a:spLocks noGrp="1"/>
          </p:cNvSpPr>
          <p:nvPr>
            <p:ph type="body" idx="13"/>
          </p:nvPr>
        </p:nvSpPr>
        <p:spPr/>
        <p:txBody>
          <a:bodyPr/>
          <a:lstStyle/>
          <a:p>
            <a:endParaRPr lang="de-DE"/>
          </a:p>
        </p:txBody>
      </p:sp>
      <p:sp>
        <p:nvSpPr>
          <p:cNvPr id="3" name="Fußzeilenplatzhalter 2">
            <a:extLst>
              <a:ext uri="{FF2B5EF4-FFF2-40B4-BE49-F238E27FC236}">
                <a16:creationId xmlns:a16="http://schemas.microsoft.com/office/drawing/2014/main" id="{A8961099-05E5-4C22-2245-B87E05366FA9}"/>
              </a:ext>
            </a:extLst>
          </p:cNvPr>
          <p:cNvSpPr>
            <a:spLocks noGrp="1"/>
          </p:cNvSpPr>
          <p:nvPr>
            <p:ph type="ftr" sz="quarter" idx="19"/>
          </p:nvPr>
        </p:nvSpPr>
        <p:spPr/>
        <p:txBody>
          <a:bodyPr/>
          <a:lstStyle/>
          <a:p>
            <a:r>
              <a:rPr lang="de-DE"/>
              <a:t>Titel der Präsentation | Name | Ort, Datum</a:t>
            </a:r>
          </a:p>
        </p:txBody>
      </p:sp>
      <p:grpSp>
        <p:nvGrpSpPr>
          <p:cNvPr id="6" name="Gruppieren 5">
            <a:extLst>
              <a:ext uri="{FF2B5EF4-FFF2-40B4-BE49-F238E27FC236}">
                <a16:creationId xmlns:a16="http://schemas.microsoft.com/office/drawing/2014/main" id="{4D04A5C8-5A9F-60F7-9259-4E9B207BA3F6}"/>
              </a:ext>
            </a:extLst>
          </p:cNvPr>
          <p:cNvGrpSpPr/>
          <p:nvPr/>
        </p:nvGrpSpPr>
        <p:grpSpPr>
          <a:xfrm>
            <a:off x="1582004" y="1798638"/>
            <a:ext cx="3846388" cy="3685806"/>
            <a:chOff x="1730843" y="1979506"/>
            <a:chExt cx="3846388" cy="3685806"/>
          </a:xfrm>
        </p:grpSpPr>
        <p:sp>
          <p:nvSpPr>
            <p:cNvPr id="7" name="Freihandform: Form 42">
              <a:extLst>
                <a:ext uri="{FF2B5EF4-FFF2-40B4-BE49-F238E27FC236}">
                  <a16:creationId xmlns:a16="http://schemas.microsoft.com/office/drawing/2014/main" id="{EEA534F8-4885-7419-0E59-135701D79EA1}"/>
                </a:ext>
              </a:extLst>
            </p:cNvPr>
            <p:cNvSpPr/>
            <p:nvPr/>
          </p:nvSpPr>
          <p:spPr>
            <a:xfrm>
              <a:off x="3104735" y="1979506"/>
              <a:ext cx="2472496" cy="2472496"/>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5"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chemeClr val="tx2"/>
            </a:solidFill>
            <a:ln w="12731" cap="flat">
              <a:solidFill>
                <a:schemeClr val="bg1"/>
              </a:solidFill>
              <a:prstDash val="solid"/>
              <a:miter/>
            </a:ln>
          </p:spPr>
          <p:txBody>
            <a:bodyPr rtlCol="0" anchor="ctr"/>
            <a:lstStyle/>
            <a:p>
              <a:endParaRPr lang="de-DE"/>
            </a:p>
          </p:txBody>
        </p:sp>
        <p:sp>
          <p:nvSpPr>
            <p:cNvPr id="8" name="Freihandform: Form 43">
              <a:extLst>
                <a:ext uri="{FF2B5EF4-FFF2-40B4-BE49-F238E27FC236}">
                  <a16:creationId xmlns:a16="http://schemas.microsoft.com/office/drawing/2014/main" id="{BE4BC5CB-440D-19A6-87E9-7D82A2E2BA19}"/>
                </a:ext>
              </a:extLst>
            </p:cNvPr>
            <p:cNvSpPr/>
            <p:nvPr/>
          </p:nvSpPr>
          <p:spPr>
            <a:xfrm>
              <a:off x="1730843" y="1979506"/>
              <a:ext cx="2472496" cy="2472496"/>
            </a:xfrm>
            <a:custGeom>
              <a:avLst/>
              <a:gdLst>
                <a:gd name="connsiteX0" fmla="*/ 0 w 2472496"/>
                <a:gd name="connsiteY0" fmla="*/ 1236248 h 2472496"/>
                <a:gd name="connsiteX1" fmla="*/ 1236248 w 2472496"/>
                <a:gd name="connsiteY1" fmla="*/ 0 h 2472496"/>
                <a:gd name="connsiteX2" fmla="*/ 2472497 w 2472496"/>
                <a:gd name="connsiteY2" fmla="*/ 1236248 h 2472496"/>
                <a:gd name="connsiteX3" fmla="*/ 1236248 w 2472496"/>
                <a:gd name="connsiteY3" fmla="*/ 2472497 h 2472496"/>
                <a:gd name="connsiteX4" fmla="*/ 0 w 2472496"/>
                <a:gd name="connsiteY4" fmla="*/ 1236248 h 2472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6">
                  <a:moveTo>
                    <a:pt x="0" y="1236248"/>
                  </a:moveTo>
                  <a:cubicBezTo>
                    <a:pt x="0" y="553126"/>
                    <a:pt x="553126" y="0"/>
                    <a:pt x="1236248" y="0"/>
                  </a:cubicBezTo>
                  <a:cubicBezTo>
                    <a:pt x="1919371" y="0"/>
                    <a:pt x="2472497" y="553126"/>
                    <a:pt x="2472497" y="1236248"/>
                  </a:cubicBezTo>
                  <a:cubicBezTo>
                    <a:pt x="2472497" y="1919371"/>
                    <a:pt x="1919371" y="2472497"/>
                    <a:pt x="1236248" y="2472497"/>
                  </a:cubicBezTo>
                  <a:cubicBezTo>
                    <a:pt x="554400" y="2472497"/>
                    <a:pt x="0" y="1919371"/>
                    <a:pt x="0" y="1236248"/>
                  </a:cubicBezTo>
                </a:path>
              </a:pathLst>
            </a:custGeom>
            <a:solidFill>
              <a:schemeClr val="tx2"/>
            </a:solidFill>
            <a:ln w="12731" cap="flat">
              <a:solidFill>
                <a:schemeClr val="bg1"/>
              </a:solidFill>
              <a:prstDash val="solid"/>
              <a:miter/>
            </a:ln>
          </p:spPr>
          <p:txBody>
            <a:bodyPr rtlCol="0" anchor="ctr"/>
            <a:lstStyle/>
            <a:p>
              <a:endParaRPr lang="de-DE"/>
            </a:p>
          </p:txBody>
        </p:sp>
        <p:sp>
          <p:nvSpPr>
            <p:cNvPr id="9" name="Freihandform: Form 44">
              <a:extLst>
                <a:ext uri="{FF2B5EF4-FFF2-40B4-BE49-F238E27FC236}">
                  <a16:creationId xmlns:a16="http://schemas.microsoft.com/office/drawing/2014/main" id="{FD27C176-8356-D57F-5FE9-1014FDC8C69C}"/>
                </a:ext>
              </a:extLst>
            </p:cNvPr>
            <p:cNvSpPr/>
            <p:nvPr/>
          </p:nvSpPr>
          <p:spPr>
            <a:xfrm>
              <a:off x="2417789" y="3192814"/>
              <a:ext cx="2472496" cy="2472498"/>
            </a:xfrm>
            <a:custGeom>
              <a:avLst/>
              <a:gdLst>
                <a:gd name="connsiteX0" fmla="*/ 0 w 2472496"/>
                <a:gd name="connsiteY0" fmla="*/ 1236248 h 2472498"/>
                <a:gd name="connsiteX1" fmla="*/ 1236248 w 2472496"/>
                <a:gd name="connsiteY1" fmla="*/ 0 h 2472498"/>
                <a:gd name="connsiteX2" fmla="*/ 2472497 w 2472496"/>
                <a:gd name="connsiteY2" fmla="*/ 1236248 h 2472498"/>
                <a:gd name="connsiteX3" fmla="*/ 1236248 w 2472496"/>
                <a:gd name="connsiteY3" fmla="*/ 2472496 h 2472498"/>
                <a:gd name="connsiteX4" fmla="*/ 0 w 2472496"/>
                <a:gd name="connsiteY4" fmla="*/ 1236248 h 24724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2496" h="2472498">
                  <a:moveTo>
                    <a:pt x="0" y="1236248"/>
                  </a:moveTo>
                  <a:cubicBezTo>
                    <a:pt x="0" y="553125"/>
                    <a:pt x="553126" y="0"/>
                    <a:pt x="1236248" y="0"/>
                  </a:cubicBezTo>
                  <a:cubicBezTo>
                    <a:pt x="1919371" y="0"/>
                    <a:pt x="2472497" y="553125"/>
                    <a:pt x="2472497" y="1236248"/>
                  </a:cubicBezTo>
                  <a:cubicBezTo>
                    <a:pt x="2472497" y="1919371"/>
                    <a:pt x="1919371" y="2472496"/>
                    <a:pt x="1236248" y="2472496"/>
                  </a:cubicBezTo>
                  <a:cubicBezTo>
                    <a:pt x="554400" y="2473771"/>
                    <a:pt x="0" y="1919371"/>
                    <a:pt x="0" y="1236248"/>
                  </a:cubicBezTo>
                </a:path>
              </a:pathLst>
            </a:custGeom>
            <a:solidFill>
              <a:schemeClr val="tx2"/>
            </a:solidFill>
            <a:ln w="12731" cap="flat">
              <a:solidFill>
                <a:schemeClr val="bg1"/>
              </a:solidFill>
              <a:prstDash val="solid"/>
              <a:miter/>
            </a:ln>
          </p:spPr>
          <p:txBody>
            <a:bodyPr rtlCol="0" anchor="ctr"/>
            <a:lstStyle/>
            <a:p>
              <a:endParaRPr lang="de-DE"/>
            </a:p>
          </p:txBody>
        </p:sp>
        <p:sp>
          <p:nvSpPr>
            <p:cNvPr id="10" name="Freihandform: Form 45">
              <a:extLst>
                <a:ext uri="{FF2B5EF4-FFF2-40B4-BE49-F238E27FC236}">
                  <a16:creationId xmlns:a16="http://schemas.microsoft.com/office/drawing/2014/main" id="{B625587E-6B6F-0AAE-1AC6-08C6BDEC17A1}"/>
                </a:ext>
              </a:extLst>
            </p:cNvPr>
            <p:cNvSpPr/>
            <p:nvPr/>
          </p:nvSpPr>
          <p:spPr>
            <a:xfrm>
              <a:off x="3121303" y="3192814"/>
              <a:ext cx="1771530" cy="1259188"/>
            </a:xfrm>
            <a:custGeom>
              <a:avLst/>
              <a:gdLst>
                <a:gd name="connsiteX0" fmla="*/ 542930 w 1771530"/>
                <a:gd name="connsiteY0" fmla="*/ 0 h 1259188"/>
                <a:gd name="connsiteX1" fmla="*/ 1770256 w 1771530"/>
                <a:gd name="connsiteY1" fmla="*/ 1110074 h 1259188"/>
                <a:gd name="connsiteX2" fmla="*/ 1771531 w 1771530"/>
                <a:gd name="connsiteY2" fmla="*/ 1129192 h 1259188"/>
                <a:gd name="connsiteX3" fmla="*/ 1710356 w 1771530"/>
                <a:gd name="connsiteY3" fmla="*/ 1162328 h 1259188"/>
                <a:gd name="connsiteX4" fmla="*/ 1229876 w 1771530"/>
                <a:gd name="connsiteY4" fmla="*/ 1259189 h 1259188"/>
                <a:gd name="connsiteX5" fmla="*/ 1274 w 1771530"/>
                <a:gd name="connsiteY5" fmla="*/ 149114 h 1259188"/>
                <a:gd name="connsiteX6" fmla="*/ 0 w 1771530"/>
                <a:gd name="connsiteY6" fmla="*/ 132546 h 1259188"/>
                <a:gd name="connsiteX7" fmla="*/ 63724 w 1771530"/>
                <a:gd name="connsiteY7" fmla="*/ 98135 h 1259188"/>
                <a:gd name="connsiteX8" fmla="*/ 542930 w 1771530"/>
                <a:gd name="connsiteY8" fmla="*/ 0 h 125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1530" h="1259188">
                  <a:moveTo>
                    <a:pt x="542930" y="0"/>
                  </a:moveTo>
                  <a:cubicBezTo>
                    <a:pt x="1181445" y="0"/>
                    <a:pt x="1706532" y="486852"/>
                    <a:pt x="1770256" y="1110074"/>
                  </a:cubicBezTo>
                  <a:lnTo>
                    <a:pt x="1771531" y="1129192"/>
                  </a:lnTo>
                  <a:lnTo>
                    <a:pt x="1710356" y="1162328"/>
                  </a:lnTo>
                  <a:cubicBezTo>
                    <a:pt x="1562516" y="1224778"/>
                    <a:pt x="1400656" y="1259189"/>
                    <a:pt x="1229876" y="1259189"/>
                  </a:cubicBezTo>
                  <a:cubicBezTo>
                    <a:pt x="590086" y="1259189"/>
                    <a:pt x="64999" y="772336"/>
                    <a:pt x="1274" y="149114"/>
                  </a:cubicBezTo>
                  <a:lnTo>
                    <a:pt x="0" y="132546"/>
                  </a:lnTo>
                  <a:lnTo>
                    <a:pt x="63724" y="98135"/>
                  </a:lnTo>
                  <a:cubicBezTo>
                    <a:pt x="210290" y="34411"/>
                    <a:pt x="372149" y="0"/>
                    <a:pt x="542930" y="0"/>
                  </a:cubicBezTo>
                </a:path>
              </a:pathLst>
            </a:custGeom>
            <a:solidFill>
              <a:schemeClr val="tx2"/>
            </a:solidFill>
            <a:ln w="12731" cap="flat">
              <a:solidFill>
                <a:srgbClr val="FFFFFF"/>
              </a:solidFill>
              <a:prstDash val="solid"/>
              <a:miter/>
            </a:ln>
          </p:spPr>
          <p:txBody>
            <a:bodyPr rtlCol="0" anchor="ctr"/>
            <a:lstStyle/>
            <a:p>
              <a:endParaRPr lang="de-DE"/>
            </a:p>
          </p:txBody>
        </p:sp>
        <p:sp>
          <p:nvSpPr>
            <p:cNvPr id="11" name="Freihandform: Form 46">
              <a:extLst>
                <a:ext uri="{FF2B5EF4-FFF2-40B4-BE49-F238E27FC236}">
                  <a16:creationId xmlns:a16="http://schemas.microsoft.com/office/drawing/2014/main" id="{5D5D15C8-4166-FDE5-210C-59ABBE10EDF1}"/>
                </a:ext>
              </a:extLst>
            </p:cNvPr>
            <p:cNvSpPr/>
            <p:nvPr/>
          </p:nvSpPr>
          <p:spPr>
            <a:xfrm>
              <a:off x="3104735" y="2192345"/>
              <a:ext cx="1099878" cy="2054466"/>
            </a:xfrm>
            <a:custGeom>
              <a:avLst/>
              <a:gdLst>
                <a:gd name="connsiteX0" fmla="*/ 550577 w 1099878"/>
                <a:gd name="connsiteY0" fmla="*/ 0 h 2054466"/>
                <a:gd name="connsiteX1" fmla="*/ 554400 w 1099878"/>
                <a:gd name="connsiteY1" fmla="*/ 2549 h 2054466"/>
                <a:gd name="connsiteX2" fmla="*/ 1099879 w 1099878"/>
                <a:gd name="connsiteY2" fmla="*/ 1027233 h 2054466"/>
                <a:gd name="connsiteX3" fmla="*/ 554400 w 1099878"/>
                <a:gd name="connsiteY3" fmla="*/ 2051917 h 2054466"/>
                <a:gd name="connsiteX4" fmla="*/ 550577 w 1099878"/>
                <a:gd name="connsiteY4" fmla="*/ 2054466 h 2054466"/>
                <a:gd name="connsiteX5" fmla="*/ 546753 w 1099878"/>
                <a:gd name="connsiteY5" fmla="*/ 2051917 h 2054466"/>
                <a:gd name="connsiteX6" fmla="*/ 0 w 1099878"/>
                <a:gd name="connsiteY6" fmla="*/ 1027233 h 2054466"/>
                <a:gd name="connsiteX7" fmla="*/ 545479 w 1099878"/>
                <a:gd name="connsiteY7" fmla="*/ 2549 h 2054466"/>
                <a:gd name="connsiteX8" fmla="*/ 550577 w 1099878"/>
                <a:gd name="connsiteY8" fmla="*/ 0 h 2054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9878" h="2054466">
                  <a:moveTo>
                    <a:pt x="550577" y="0"/>
                  </a:moveTo>
                  <a:lnTo>
                    <a:pt x="554400" y="2549"/>
                  </a:lnTo>
                  <a:cubicBezTo>
                    <a:pt x="883217" y="224309"/>
                    <a:pt x="1099879" y="600281"/>
                    <a:pt x="1099879" y="1027233"/>
                  </a:cubicBezTo>
                  <a:cubicBezTo>
                    <a:pt x="1099879" y="1454185"/>
                    <a:pt x="883217" y="1828883"/>
                    <a:pt x="554400" y="2051917"/>
                  </a:cubicBezTo>
                  <a:lnTo>
                    <a:pt x="550577" y="2054466"/>
                  </a:lnTo>
                  <a:lnTo>
                    <a:pt x="546753" y="2051917"/>
                  </a:lnTo>
                  <a:cubicBezTo>
                    <a:pt x="216662" y="1828883"/>
                    <a:pt x="0" y="1452910"/>
                    <a:pt x="0" y="1027233"/>
                  </a:cubicBezTo>
                  <a:cubicBezTo>
                    <a:pt x="0" y="601556"/>
                    <a:pt x="216662" y="225583"/>
                    <a:pt x="545479" y="2549"/>
                  </a:cubicBezTo>
                  <a:lnTo>
                    <a:pt x="550577" y="0"/>
                  </a:lnTo>
                  <a:close/>
                </a:path>
              </a:pathLst>
            </a:custGeom>
            <a:solidFill>
              <a:schemeClr val="tx2"/>
            </a:solidFill>
            <a:ln w="12731" cap="flat">
              <a:solidFill>
                <a:srgbClr val="FFFFFF"/>
              </a:solidFill>
              <a:prstDash val="solid"/>
              <a:miter/>
            </a:ln>
          </p:spPr>
          <p:txBody>
            <a:bodyPr rtlCol="0" anchor="ctr"/>
            <a:lstStyle/>
            <a:p>
              <a:endParaRPr lang="de-DE"/>
            </a:p>
          </p:txBody>
        </p:sp>
        <p:sp>
          <p:nvSpPr>
            <p:cNvPr id="12" name="Freihandform: Form 47">
              <a:extLst>
                <a:ext uri="{FF2B5EF4-FFF2-40B4-BE49-F238E27FC236}">
                  <a16:creationId xmlns:a16="http://schemas.microsoft.com/office/drawing/2014/main" id="{34A6EFA4-8AE9-A111-8D8D-572128FADED5}"/>
                </a:ext>
              </a:extLst>
            </p:cNvPr>
            <p:cNvSpPr/>
            <p:nvPr/>
          </p:nvSpPr>
          <p:spPr>
            <a:xfrm>
              <a:off x="2417789" y="3192814"/>
              <a:ext cx="1779177" cy="1257914"/>
            </a:xfrm>
            <a:custGeom>
              <a:avLst/>
              <a:gdLst>
                <a:gd name="connsiteX0" fmla="*/ 1233699 w 1779177"/>
                <a:gd name="connsiteY0" fmla="*/ 0 h 1257914"/>
                <a:gd name="connsiteX1" fmla="*/ 1715454 w 1779177"/>
                <a:gd name="connsiteY1" fmla="*/ 96861 h 1257914"/>
                <a:gd name="connsiteX2" fmla="*/ 1779178 w 1779177"/>
                <a:gd name="connsiteY2" fmla="*/ 131272 h 1257914"/>
                <a:gd name="connsiteX3" fmla="*/ 1777904 w 1779177"/>
                <a:gd name="connsiteY3" fmla="*/ 147840 h 1257914"/>
                <a:gd name="connsiteX4" fmla="*/ 544204 w 1779177"/>
                <a:gd name="connsiteY4" fmla="*/ 1257914 h 1257914"/>
                <a:gd name="connsiteX5" fmla="*/ 61175 w 1779177"/>
                <a:gd name="connsiteY5" fmla="*/ 1161054 h 1257914"/>
                <a:gd name="connsiteX6" fmla="*/ 0 w 1779177"/>
                <a:gd name="connsiteY6" fmla="*/ 1127917 h 1257914"/>
                <a:gd name="connsiteX7" fmla="*/ 1275 w 1779177"/>
                <a:gd name="connsiteY7" fmla="*/ 1108800 h 1257914"/>
                <a:gd name="connsiteX8" fmla="*/ 1233699 w 1779177"/>
                <a:gd name="connsiteY8" fmla="*/ 0 h 1257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9177" h="1257914">
                  <a:moveTo>
                    <a:pt x="1233699" y="0"/>
                  </a:moveTo>
                  <a:cubicBezTo>
                    <a:pt x="1404480" y="0"/>
                    <a:pt x="1567614" y="34411"/>
                    <a:pt x="1715454" y="96861"/>
                  </a:cubicBezTo>
                  <a:lnTo>
                    <a:pt x="1779178" y="131272"/>
                  </a:lnTo>
                  <a:lnTo>
                    <a:pt x="1777904" y="147840"/>
                  </a:lnTo>
                  <a:cubicBezTo>
                    <a:pt x="1714179" y="772336"/>
                    <a:pt x="1186543" y="1257914"/>
                    <a:pt x="544204" y="1257914"/>
                  </a:cubicBezTo>
                  <a:cubicBezTo>
                    <a:pt x="373423" y="1257914"/>
                    <a:pt x="210290" y="1223503"/>
                    <a:pt x="61175" y="1161054"/>
                  </a:cubicBezTo>
                  <a:lnTo>
                    <a:pt x="0" y="1127917"/>
                  </a:lnTo>
                  <a:lnTo>
                    <a:pt x="1275" y="1108800"/>
                  </a:lnTo>
                  <a:cubicBezTo>
                    <a:pt x="64999" y="486852"/>
                    <a:pt x="592634" y="0"/>
                    <a:pt x="1233699" y="0"/>
                  </a:cubicBezTo>
                </a:path>
              </a:pathLst>
            </a:custGeom>
            <a:solidFill>
              <a:schemeClr val="tx2"/>
            </a:solidFill>
            <a:ln w="12731" cap="flat">
              <a:solidFill>
                <a:srgbClr val="FFFFFF"/>
              </a:solidFill>
              <a:prstDash val="solid"/>
              <a:miter/>
            </a:ln>
          </p:spPr>
          <p:txBody>
            <a:bodyPr rtlCol="0" anchor="ctr"/>
            <a:lstStyle/>
            <a:p>
              <a:endParaRPr lang="de-DE"/>
            </a:p>
          </p:txBody>
        </p:sp>
        <p:sp>
          <p:nvSpPr>
            <p:cNvPr id="13" name="Freihandform: Form 48">
              <a:extLst>
                <a:ext uri="{FF2B5EF4-FFF2-40B4-BE49-F238E27FC236}">
                  <a16:creationId xmlns:a16="http://schemas.microsoft.com/office/drawing/2014/main" id="{C1DAE031-2A62-EDFB-BBE7-983852729D5A}"/>
                </a:ext>
              </a:extLst>
            </p:cNvPr>
            <p:cNvSpPr/>
            <p:nvPr/>
          </p:nvSpPr>
          <p:spPr>
            <a:xfrm>
              <a:off x="3117480" y="3192814"/>
              <a:ext cx="1080761" cy="1053997"/>
            </a:xfrm>
            <a:custGeom>
              <a:avLst/>
              <a:gdLst>
                <a:gd name="connsiteX0" fmla="*/ 537832 w 1080761"/>
                <a:gd name="connsiteY0" fmla="*/ 0 h 1053997"/>
                <a:gd name="connsiteX1" fmla="*/ 1018312 w 1080761"/>
                <a:gd name="connsiteY1" fmla="*/ 96861 h 1053997"/>
                <a:gd name="connsiteX2" fmla="*/ 1080761 w 1080761"/>
                <a:gd name="connsiteY2" fmla="*/ 131272 h 1053997"/>
                <a:gd name="connsiteX3" fmla="*/ 1078212 w 1080761"/>
                <a:gd name="connsiteY3" fmla="*/ 180977 h 1053997"/>
                <a:gd name="connsiteX4" fmla="*/ 544204 w 1080761"/>
                <a:gd name="connsiteY4" fmla="*/ 1051448 h 1053997"/>
                <a:gd name="connsiteX5" fmla="*/ 540381 w 1080761"/>
                <a:gd name="connsiteY5" fmla="*/ 1053997 h 1053997"/>
                <a:gd name="connsiteX6" fmla="*/ 536557 w 1080761"/>
                <a:gd name="connsiteY6" fmla="*/ 1051448 h 1053997"/>
                <a:gd name="connsiteX7" fmla="*/ 2549 w 1080761"/>
                <a:gd name="connsiteY7" fmla="*/ 180977 h 1053997"/>
                <a:gd name="connsiteX8" fmla="*/ 0 w 1080761"/>
                <a:gd name="connsiteY8" fmla="*/ 131272 h 1053997"/>
                <a:gd name="connsiteX9" fmla="*/ 62450 w 1080761"/>
                <a:gd name="connsiteY9" fmla="*/ 96861 h 1053997"/>
                <a:gd name="connsiteX10" fmla="*/ 537832 w 1080761"/>
                <a:gd name="connsiteY10" fmla="*/ 0 h 1053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761" h="1053997">
                  <a:moveTo>
                    <a:pt x="537832" y="0"/>
                  </a:moveTo>
                  <a:cubicBezTo>
                    <a:pt x="708612" y="0"/>
                    <a:pt x="870472" y="34411"/>
                    <a:pt x="1018312" y="96861"/>
                  </a:cubicBezTo>
                  <a:lnTo>
                    <a:pt x="1080761" y="131272"/>
                  </a:lnTo>
                  <a:lnTo>
                    <a:pt x="1078212" y="180977"/>
                  </a:lnTo>
                  <a:cubicBezTo>
                    <a:pt x="1032331" y="542930"/>
                    <a:pt x="830963" y="856452"/>
                    <a:pt x="544204" y="1051448"/>
                  </a:cubicBezTo>
                  <a:lnTo>
                    <a:pt x="540381" y="1053997"/>
                  </a:lnTo>
                  <a:lnTo>
                    <a:pt x="536557" y="1051448"/>
                  </a:lnTo>
                  <a:cubicBezTo>
                    <a:pt x="248524" y="856452"/>
                    <a:pt x="47156" y="542930"/>
                    <a:pt x="2549" y="180977"/>
                  </a:cubicBezTo>
                  <a:lnTo>
                    <a:pt x="0" y="131272"/>
                  </a:lnTo>
                  <a:lnTo>
                    <a:pt x="62450" y="96861"/>
                  </a:lnTo>
                  <a:cubicBezTo>
                    <a:pt x="205192" y="34411"/>
                    <a:pt x="367051" y="0"/>
                    <a:pt x="537832" y="0"/>
                  </a:cubicBezTo>
                </a:path>
              </a:pathLst>
            </a:custGeom>
            <a:solidFill>
              <a:srgbClr val="FFFFFF"/>
            </a:solidFill>
            <a:ln w="12731" cap="flat">
              <a:noFill/>
              <a:prstDash val="solid"/>
              <a:miter/>
            </a:ln>
          </p:spPr>
          <p:txBody>
            <a:bodyPr rtlCol="0" anchor="ctr"/>
            <a:lstStyle/>
            <a:p>
              <a:endParaRPr lang="de-DE"/>
            </a:p>
          </p:txBody>
        </p:sp>
        <p:sp>
          <p:nvSpPr>
            <p:cNvPr id="14" name="Textfeld 13">
              <a:extLst>
                <a:ext uri="{FF2B5EF4-FFF2-40B4-BE49-F238E27FC236}">
                  <a16:creationId xmlns:a16="http://schemas.microsoft.com/office/drawing/2014/main" id="{89DB18B7-185F-671E-0761-D35A92D25E34}"/>
                </a:ext>
              </a:extLst>
            </p:cNvPr>
            <p:cNvSpPr txBox="1"/>
            <p:nvPr/>
          </p:nvSpPr>
          <p:spPr>
            <a:xfrm>
              <a:off x="2150376" y="2991485"/>
              <a:ext cx="600357" cy="215444"/>
            </a:xfrm>
            <a:prstGeom prst="rect">
              <a:avLst/>
            </a:prstGeom>
            <a:noFill/>
          </p:spPr>
          <p:txBody>
            <a:bodyPr wrap="none" lIns="0" tIns="0" rIns="0" bIns="0" rtlCol="0">
              <a:spAutoFit/>
            </a:bodyPr>
            <a:lstStyle/>
            <a:p>
              <a:pPr algn="l"/>
              <a:r>
                <a:rPr lang="fr-FR" sz="1400" dirty="0">
                  <a:solidFill>
                    <a:schemeClr val="bg1"/>
                  </a:solidFill>
                  <a:latin typeface="Sparkasse Medium" panose="020B0603080202020204" pitchFamily="34" charset="0"/>
                </a:rPr>
                <a:t>Value 1</a:t>
              </a:r>
              <a:endParaRPr lang="de-DE" sz="1400" dirty="0">
                <a:solidFill>
                  <a:schemeClr val="bg1"/>
                </a:solidFill>
                <a:latin typeface="Sparkasse Rg" panose="020B0504050602020204" pitchFamily="34" charset="0"/>
              </a:endParaRPr>
            </a:p>
          </p:txBody>
        </p:sp>
        <p:sp>
          <p:nvSpPr>
            <p:cNvPr id="15" name="Textfeld 14">
              <a:extLst>
                <a:ext uri="{FF2B5EF4-FFF2-40B4-BE49-F238E27FC236}">
                  <a16:creationId xmlns:a16="http://schemas.microsoft.com/office/drawing/2014/main" id="{3665E57D-AE22-04FF-C52F-345C5133CA8E}"/>
                </a:ext>
              </a:extLst>
            </p:cNvPr>
            <p:cNvSpPr txBox="1"/>
            <p:nvPr/>
          </p:nvSpPr>
          <p:spPr>
            <a:xfrm>
              <a:off x="4615739" y="2991485"/>
              <a:ext cx="600357" cy="215444"/>
            </a:xfrm>
            <a:prstGeom prst="rect">
              <a:avLst/>
            </a:prstGeom>
            <a:noFill/>
          </p:spPr>
          <p:txBody>
            <a:bodyPr wrap="none" lIns="0" tIns="0" rIns="0" bIns="0" rtlCol="0">
              <a:spAutoFit/>
            </a:bodyPr>
            <a:lstStyle/>
            <a:p>
              <a:pPr algn="l"/>
              <a:r>
                <a:rPr lang="fr-FR" sz="1400" dirty="0">
                  <a:solidFill>
                    <a:schemeClr val="bg1"/>
                  </a:solidFill>
                  <a:latin typeface="Sparkasse Medium" panose="020B0603080202020204" pitchFamily="34" charset="0"/>
                </a:rPr>
                <a:t>Value 2</a:t>
              </a:r>
              <a:endParaRPr lang="de-DE" sz="1400" dirty="0">
                <a:solidFill>
                  <a:schemeClr val="bg1"/>
                </a:solidFill>
                <a:latin typeface="Sparkasse Rg" panose="020B0504050602020204" pitchFamily="34" charset="0"/>
              </a:endParaRPr>
            </a:p>
          </p:txBody>
        </p:sp>
        <p:sp>
          <p:nvSpPr>
            <p:cNvPr id="16" name="Textfeld 15">
              <a:extLst>
                <a:ext uri="{FF2B5EF4-FFF2-40B4-BE49-F238E27FC236}">
                  <a16:creationId xmlns:a16="http://schemas.microsoft.com/office/drawing/2014/main" id="{A2792DC1-2609-9BB7-266A-D9C64736E7F8}"/>
                </a:ext>
              </a:extLst>
            </p:cNvPr>
            <p:cNvSpPr txBox="1"/>
            <p:nvPr/>
          </p:nvSpPr>
          <p:spPr>
            <a:xfrm>
              <a:off x="3406629" y="4800283"/>
              <a:ext cx="600357" cy="215444"/>
            </a:xfrm>
            <a:prstGeom prst="rect">
              <a:avLst/>
            </a:prstGeom>
            <a:noFill/>
          </p:spPr>
          <p:txBody>
            <a:bodyPr wrap="none" lIns="0" tIns="0" rIns="0" bIns="0" rtlCol="0">
              <a:spAutoFit/>
            </a:bodyPr>
            <a:lstStyle/>
            <a:p>
              <a:pPr algn="l"/>
              <a:r>
                <a:rPr lang="fr-FR" sz="1400" dirty="0">
                  <a:solidFill>
                    <a:schemeClr val="bg1"/>
                  </a:solidFill>
                  <a:latin typeface="Sparkasse Medium" panose="020B0603080202020204" pitchFamily="34" charset="0"/>
                </a:rPr>
                <a:t>Value 3</a:t>
              </a:r>
              <a:endParaRPr lang="de-DE" sz="1400" dirty="0">
                <a:solidFill>
                  <a:schemeClr val="bg1"/>
                </a:solidFill>
                <a:latin typeface="Sparkasse Rg" panose="020B0504050602020204" pitchFamily="34" charset="0"/>
              </a:endParaRPr>
            </a:p>
          </p:txBody>
        </p:sp>
      </p:grpSp>
      <p:sp>
        <p:nvSpPr>
          <p:cNvPr id="20" name="Textfeld 19">
            <a:extLst>
              <a:ext uri="{FF2B5EF4-FFF2-40B4-BE49-F238E27FC236}">
                <a16:creationId xmlns:a16="http://schemas.microsoft.com/office/drawing/2014/main" id="{4A2D18F7-B4DC-FD4D-7BBE-9BA37E2282A4}"/>
              </a:ext>
            </a:extLst>
          </p:cNvPr>
          <p:cNvSpPr txBox="1"/>
          <p:nvPr/>
        </p:nvSpPr>
        <p:spPr>
          <a:xfrm>
            <a:off x="6802284" y="1620838"/>
            <a:ext cx="4837850" cy="3447098"/>
          </a:xfrm>
          <a:prstGeom prst="rect">
            <a:avLst/>
          </a:prstGeom>
          <a:noFill/>
        </p:spPr>
        <p:txBody>
          <a:bodyPr wrap="square" lIns="0" tIns="0" rIns="0" bIns="0" rtlCol="0">
            <a:spAutoFit/>
          </a:bodyPr>
          <a:lstStyle/>
          <a:p>
            <a:r>
              <a:rPr lang="fr-FR" sz="1400" dirty="0">
                <a:latin typeface="Sparkasse Medium" panose="020B0603080202020204" pitchFamily="34" charset="0"/>
              </a:rPr>
              <a:t>Topic 1</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p>
          <a:p>
            <a:endParaRPr lang="fr-FR" sz="1400" dirty="0"/>
          </a:p>
          <a:p>
            <a:endParaRPr lang="fr-FR" sz="1400" dirty="0"/>
          </a:p>
          <a:p>
            <a:r>
              <a:rPr lang="fr-FR" sz="1400" dirty="0">
                <a:latin typeface="Sparkasse Medium" panose="020B0603080202020204" pitchFamily="34" charset="0"/>
              </a:rPr>
              <a:t>Topic 2</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endParaRPr lang="de-DE" sz="1400" dirty="0"/>
          </a:p>
          <a:p>
            <a:endParaRPr lang="fr-FR" sz="1400" dirty="0"/>
          </a:p>
          <a:p>
            <a:endParaRPr lang="fr-FR" sz="1400" dirty="0"/>
          </a:p>
          <a:p>
            <a:r>
              <a:rPr lang="fr-FR" sz="1400" dirty="0">
                <a:latin typeface="Sparkasse Medium" panose="020B0603080202020204" pitchFamily="34" charset="0"/>
              </a:rPr>
              <a:t>Topic 3</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endParaRPr lang="de-DE" sz="1400" dirty="0"/>
          </a:p>
          <a:p>
            <a:endParaRPr lang="de-DE" sz="1400" dirty="0"/>
          </a:p>
        </p:txBody>
      </p:sp>
    </p:spTree>
    <p:extLst>
      <p:ext uri="{BB962C8B-B14F-4D97-AF65-F5344CB8AC3E}">
        <p14:creationId xmlns:p14="http://schemas.microsoft.com/office/powerpoint/2010/main" val="8550752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72EA3BD9-4ECD-F3AB-8075-82BBE64D0460}"/>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77</a:t>
            </a:fld>
            <a:endParaRPr lang="de-DE"/>
          </a:p>
        </p:txBody>
      </p:sp>
      <p:sp>
        <p:nvSpPr>
          <p:cNvPr id="9" name="Textplatzhalter 8">
            <a:extLst>
              <a:ext uri="{FF2B5EF4-FFF2-40B4-BE49-F238E27FC236}">
                <a16:creationId xmlns:a16="http://schemas.microsoft.com/office/drawing/2014/main" id="{A05C39B1-5C63-E78E-B93A-4B338DCE135F}"/>
              </a:ext>
            </a:extLst>
          </p:cNvPr>
          <p:cNvSpPr>
            <a:spLocks noGrp="1"/>
          </p:cNvSpPr>
          <p:nvPr>
            <p:ph type="body" idx="13"/>
          </p:nvPr>
        </p:nvSpPr>
        <p:spPr/>
        <p:txBody>
          <a:bodyPr/>
          <a:lstStyle/>
          <a:p>
            <a:endParaRPr lang="de-DE"/>
          </a:p>
        </p:txBody>
      </p:sp>
      <p:sp>
        <p:nvSpPr>
          <p:cNvPr id="10" name="Textplatzhalter 9">
            <a:extLst>
              <a:ext uri="{FF2B5EF4-FFF2-40B4-BE49-F238E27FC236}">
                <a16:creationId xmlns:a16="http://schemas.microsoft.com/office/drawing/2014/main" id="{20534C82-EA22-756E-816C-C3CAF4949631}"/>
              </a:ext>
            </a:extLst>
          </p:cNvPr>
          <p:cNvSpPr>
            <a:spLocks noGrp="1"/>
          </p:cNvSpPr>
          <p:nvPr>
            <p:ph type="body" idx="14"/>
          </p:nvPr>
        </p:nvSpPr>
        <p:spPr/>
        <p:txBody>
          <a:bodyPr/>
          <a:lstStyle/>
          <a:p>
            <a:endParaRPr lang="de-DE"/>
          </a:p>
        </p:txBody>
      </p:sp>
      <p:sp>
        <p:nvSpPr>
          <p:cNvPr id="11" name="Textplatzhalter 10">
            <a:extLst>
              <a:ext uri="{FF2B5EF4-FFF2-40B4-BE49-F238E27FC236}">
                <a16:creationId xmlns:a16="http://schemas.microsoft.com/office/drawing/2014/main" id="{BE6E5E10-2469-22FF-8C12-10E751A8C81D}"/>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34" name="Textfeld 33">
            <a:extLst>
              <a:ext uri="{FF2B5EF4-FFF2-40B4-BE49-F238E27FC236}">
                <a16:creationId xmlns:a16="http://schemas.microsoft.com/office/drawing/2014/main" id="{DF09B85A-0A53-57CA-E4F2-FA0F5EC4762C}"/>
              </a:ext>
            </a:extLst>
          </p:cNvPr>
          <p:cNvSpPr txBox="1"/>
          <p:nvPr/>
        </p:nvSpPr>
        <p:spPr>
          <a:xfrm>
            <a:off x="2040069" y="1620838"/>
            <a:ext cx="3376613" cy="2124000"/>
          </a:xfrm>
          <a:prstGeom prst="rect">
            <a:avLst/>
          </a:prstGeom>
          <a:solidFill>
            <a:srgbClr val="666666"/>
          </a:solidFill>
          <a:ln w="6350">
            <a:noFill/>
          </a:ln>
        </p:spPr>
        <p:txBody>
          <a:bodyPr wrap="square" lIns="144000" tIns="108000" rIns="72000" bIns="0" rtlCol="0">
            <a:noAutofit/>
          </a:bodyPr>
          <a:lstStyle/>
          <a:p>
            <a:pPr algn="ctr">
              <a:lnSpc>
                <a:spcPct val="114000"/>
              </a:lnSpc>
            </a:pP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ipsum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r>
              <a:rPr lang="de-DE" sz="1400" dirty="0" err="1">
                <a:solidFill>
                  <a:schemeClr val="bg1"/>
                </a:solidFill>
              </a:rPr>
              <a:t>dolor</a:t>
            </a:r>
            <a:r>
              <a:rPr lang="de-DE" sz="1400" dirty="0">
                <a:solidFill>
                  <a:schemeClr val="bg1"/>
                </a:solidFill>
              </a:rPr>
              <a:t> </a:t>
            </a:r>
            <a:r>
              <a:rPr lang="de-DE" sz="1400" dirty="0" err="1">
                <a:solidFill>
                  <a:schemeClr val="bg1"/>
                </a:solidFill>
              </a:rPr>
              <a:t>Lt</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 </a:t>
            </a:r>
            <a:r>
              <a:rPr lang="de-DE" sz="1400" dirty="0" err="1">
                <a:solidFill>
                  <a:schemeClr val="bg1"/>
                </a:solidFill>
              </a:rPr>
              <a:t>elite</a:t>
            </a:r>
            <a:r>
              <a:rPr lang="de-DE" sz="1400" dirty="0">
                <a:solidFill>
                  <a:schemeClr val="bg1"/>
                </a:solidFill>
              </a:rPr>
              <a:t> </a:t>
            </a:r>
            <a:r>
              <a:rPr lang="de-DE" sz="1400" dirty="0" err="1">
                <a:solidFill>
                  <a:schemeClr val="bg1"/>
                </a:solidFill>
              </a:rPr>
              <a:t>consectet</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 </a:t>
            </a:r>
            <a:r>
              <a:rPr lang="de-DE" sz="1400" dirty="0" err="1">
                <a:solidFill>
                  <a:schemeClr val="bg1"/>
                </a:solidFill>
              </a:rPr>
              <a:t>elite</a:t>
            </a:r>
            <a:r>
              <a:rPr lang="de-DE" sz="1400" dirty="0">
                <a:solidFill>
                  <a:schemeClr val="bg1"/>
                </a:solidFill>
              </a:rPr>
              <a:t>.</a:t>
            </a:r>
            <a:endParaRPr lang="de-DE" sz="1000" dirty="0">
              <a:solidFill>
                <a:schemeClr val="bg1"/>
              </a:solidFill>
              <a:latin typeface="Sparkasse Rg" panose="020B0504050602020204" pitchFamily="34" charset="0"/>
            </a:endParaRPr>
          </a:p>
          <a:p>
            <a:pPr algn="ctr">
              <a:lnSpc>
                <a:spcPct val="125000"/>
              </a:lnSpc>
            </a:pPr>
            <a:r>
              <a:rPr lang="de-DE" sz="4800" dirty="0">
                <a:solidFill>
                  <a:schemeClr val="bg1"/>
                </a:solidFill>
                <a:latin typeface="+mj-lt"/>
              </a:rPr>
              <a:t>3.594</a:t>
            </a:r>
          </a:p>
          <a:p>
            <a:pPr algn="ctr">
              <a:lnSpc>
                <a:spcPct val="114000"/>
              </a:lnSpc>
            </a:pPr>
            <a:r>
              <a:rPr lang="de-DE" sz="1400" dirty="0" err="1">
                <a:solidFill>
                  <a:schemeClr val="bg1"/>
                </a:solidFill>
              </a:rPr>
              <a:t>Dolor</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endParaRPr lang="de-DE" sz="1400" dirty="0">
              <a:solidFill>
                <a:schemeClr val="bg1"/>
              </a:solidFill>
            </a:endParaRPr>
          </a:p>
        </p:txBody>
      </p:sp>
      <p:sp>
        <p:nvSpPr>
          <p:cNvPr id="35" name="Textfeld 34">
            <a:extLst>
              <a:ext uri="{FF2B5EF4-FFF2-40B4-BE49-F238E27FC236}">
                <a16:creationId xmlns:a16="http://schemas.microsoft.com/office/drawing/2014/main" id="{9F306BEC-C9AA-08CA-7643-27126B994BE5}"/>
              </a:ext>
            </a:extLst>
          </p:cNvPr>
          <p:cNvSpPr txBox="1"/>
          <p:nvPr/>
        </p:nvSpPr>
        <p:spPr>
          <a:xfrm>
            <a:off x="5597995" y="1620838"/>
            <a:ext cx="2485155" cy="2124000"/>
          </a:xfrm>
          <a:prstGeom prst="rect">
            <a:avLst/>
          </a:prstGeom>
          <a:solidFill>
            <a:schemeClr val="tx2"/>
          </a:solidFill>
          <a:ln w="6350">
            <a:noFill/>
          </a:ln>
        </p:spPr>
        <p:txBody>
          <a:bodyPr wrap="square" lIns="144000" tIns="108000" rIns="72000" bIns="0" rtlCol="0">
            <a:noAutofit/>
          </a:bodyPr>
          <a:lstStyle/>
          <a:p>
            <a:pPr algn="ctr">
              <a:lnSpc>
                <a:spcPct val="114000"/>
              </a:lnSpc>
            </a:pP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ipsum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br>
              <a:rPr lang="de-DE" sz="1400" dirty="0">
                <a:solidFill>
                  <a:schemeClr val="bg1"/>
                </a:solidFill>
                <a:latin typeface="Sparkasse Medium" panose="020B0603080202020204" pitchFamily="34" charset="0"/>
              </a:rPr>
            </a:br>
            <a:r>
              <a:rPr lang="de-DE" sz="1400" dirty="0" err="1">
                <a:solidFill>
                  <a:schemeClr val="bg1"/>
                </a:solidFill>
              </a:rPr>
              <a:t>dolor</a:t>
            </a:r>
            <a:r>
              <a:rPr lang="de-DE" sz="1400" dirty="0">
                <a:solidFill>
                  <a:schemeClr val="bg1"/>
                </a:solidFill>
              </a:rPr>
              <a:t> </a:t>
            </a:r>
            <a:r>
              <a:rPr lang="de-DE" sz="1400" dirty="0" err="1">
                <a:solidFill>
                  <a:schemeClr val="bg1"/>
                </a:solidFill>
              </a:rPr>
              <a:t>Lt</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a:t>
            </a:r>
            <a:endParaRPr lang="de-DE" sz="1000" dirty="0">
              <a:solidFill>
                <a:schemeClr val="bg1"/>
              </a:solidFill>
              <a:latin typeface="Sparkasse Rg" panose="020B0504050602020204" pitchFamily="34" charset="0"/>
            </a:endParaRPr>
          </a:p>
          <a:p>
            <a:pPr algn="ctr">
              <a:lnSpc>
                <a:spcPct val="125000"/>
              </a:lnSpc>
            </a:pPr>
            <a:r>
              <a:rPr lang="de-DE" sz="4800" dirty="0">
                <a:solidFill>
                  <a:schemeClr val="bg1"/>
                </a:solidFill>
                <a:latin typeface="+mj-lt"/>
              </a:rPr>
              <a:t>510</a:t>
            </a:r>
          </a:p>
          <a:p>
            <a:pPr algn="ctr">
              <a:lnSpc>
                <a:spcPct val="114000"/>
              </a:lnSpc>
            </a:pPr>
            <a:r>
              <a:rPr lang="de-DE" sz="1400" dirty="0" err="1">
                <a:solidFill>
                  <a:schemeClr val="bg1"/>
                </a:solidFill>
              </a:rPr>
              <a:t>Dolor</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endParaRPr lang="de-DE" sz="1400" dirty="0">
              <a:solidFill>
                <a:schemeClr val="bg1"/>
              </a:solidFill>
            </a:endParaRPr>
          </a:p>
        </p:txBody>
      </p:sp>
      <p:sp>
        <p:nvSpPr>
          <p:cNvPr id="37" name="Textfeld 36">
            <a:extLst>
              <a:ext uri="{FF2B5EF4-FFF2-40B4-BE49-F238E27FC236}">
                <a16:creationId xmlns:a16="http://schemas.microsoft.com/office/drawing/2014/main" id="{F6144094-5765-0D98-C494-027A4E23E940}"/>
              </a:ext>
            </a:extLst>
          </p:cNvPr>
          <p:cNvSpPr txBox="1"/>
          <p:nvPr/>
        </p:nvSpPr>
        <p:spPr>
          <a:xfrm>
            <a:off x="8263190" y="1620838"/>
            <a:ext cx="3376613" cy="2124000"/>
          </a:xfrm>
          <a:prstGeom prst="rect">
            <a:avLst/>
          </a:prstGeom>
          <a:solidFill>
            <a:schemeClr val="bg2"/>
          </a:solidFill>
          <a:ln w="6350">
            <a:noFill/>
          </a:ln>
        </p:spPr>
        <p:txBody>
          <a:bodyPr wrap="square" lIns="144000" tIns="108000" rIns="72000" bIns="0" rtlCol="0">
            <a:noAutofit/>
          </a:bodyPr>
          <a:lstStyle/>
          <a:p>
            <a:pPr algn="ctr">
              <a:lnSpc>
                <a:spcPct val="114000"/>
              </a:lnSpc>
            </a:pPr>
            <a:r>
              <a:rPr lang="de-DE" sz="1400" dirty="0" err="1">
                <a:latin typeface="Sparkasse Medium" panose="020B0603080202020204" pitchFamily="34" charset="0"/>
              </a:rPr>
              <a:t>Lorem</a:t>
            </a:r>
            <a:r>
              <a:rPr lang="de-DE" sz="1400" dirty="0">
                <a:latin typeface="Sparkasse Medium" panose="020B0603080202020204" pitchFamily="34" charset="0"/>
              </a:rPr>
              <a:t> </a:t>
            </a:r>
            <a:r>
              <a:rPr lang="de-DE" sz="1400" dirty="0" err="1">
                <a:latin typeface="Sparkasse Medium" panose="020B0603080202020204" pitchFamily="34" charset="0"/>
              </a:rPr>
              <a:t>ipsum</a:t>
            </a:r>
            <a:r>
              <a:rPr lang="de-DE" sz="1400" dirty="0">
                <a:latin typeface="Sparkasse Medium" panose="020B0603080202020204" pitchFamily="34" charset="0"/>
              </a:rPr>
              <a:t> </a:t>
            </a:r>
            <a:r>
              <a:rPr lang="de-DE" sz="1400" dirty="0" err="1">
                <a:latin typeface="Sparkasse Medium" panose="020B0603080202020204" pitchFamily="34" charset="0"/>
              </a:rPr>
              <a:t>Med</a:t>
            </a:r>
            <a:r>
              <a:rPr lang="de-DE" sz="1400" dirty="0">
                <a:latin typeface="Sparkasse Medium" panose="020B0603080202020204" pitchFamily="34" charset="0"/>
              </a:rPr>
              <a:t> 14pt </a:t>
            </a:r>
            <a:r>
              <a:rPr lang="de-DE" sz="1400" dirty="0" err="1"/>
              <a:t>dolor</a:t>
            </a:r>
            <a:r>
              <a:rPr lang="de-DE" sz="1400" dirty="0"/>
              <a:t> </a:t>
            </a:r>
            <a:r>
              <a:rPr lang="de-DE" sz="1400" dirty="0" err="1"/>
              <a:t>Lt</a:t>
            </a:r>
            <a:r>
              <a:rPr lang="de-DE" sz="1400" dirty="0"/>
              <a:t> </a:t>
            </a:r>
            <a:r>
              <a:rPr lang="de-DE" sz="1400" dirty="0" err="1"/>
              <a:t>sit</a:t>
            </a:r>
            <a:r>
              <a:rPr lang="de-DE" sz="1400" dirty="0"/>
              <a:t> </a:t>
            </a:r>
            <a:r>
              <a:rPr lang="de-DE" sz="1400" dirty="0" err="1"/>
              <a:t>amet</a:t>
            </a:r>
            <a:r>
              <a:rPr lang="de-DE" sz="1400" dirty="0"/>
              <a:t>, </a:t>
            </a:r>
            <a:r>
              <a:rPr lang="de-DE" sz="1400" dirty="0" err="1"/>
              <a:t>consectet</a:t>
            </a:r>
            <a:r>
              <a:rPr lang="de-DE" sz="1400" dirty="0"/>
              <a:t> </a:t>
            </a:r>
            <a:r>
              <a:rPr lang="de-DE" sz="1400" dirty="0" err="1"/>
              <a:t>uer</a:t>
            </a:r>
            <a:r>
              <a:rPr lang="de-DE" sz="1400" dirty="0"/>
              <a:t> </a:t>
            </a:r>
            <a:r>
              <a:rPr lang="de-DE" sz="1400" dirty="0" err="1"/>
              <a:t>apiscing</a:t>
            </a:r>
            <a:r>
              <a:rPr lang="de-DE" sz="1400" dirty="0"/>
              <a:t> </a:t>
            </a:r>
            <a:r>
              <a:rPr lang="de-DE" sz="1400" dirty="0" err="1"/>
              <a:t>uer</a:t>
            </a:r>
            <a:r>
              <a:rPr lang="de-DE" sz="1400" dirty="0"/>
              <a:t> </a:t>
            </a:r>
            <a:r>
              <a:rPr lang="de-DE" sz="1400" dirty="0" err="1"/>
              <a:t>apiscing</a:t>
            </a:r>
            <a:r>
              <a:rPr lang="de-DE" sz="1400" dirty="0"/>
              <a:t> </a:t>
            </a:r>
            <a:r>
              <a:rPr lang="de-DE" sz="1400" dirty="0" err="1"/>
              <a:t>elite</a:t>
            </a:r>
            <a:r>
              <a:rPr lang="de-DE" sz="1400" dirty="0"/>
              <a:t> </a:t>
            </a:r>
            <a:r>
              <a:rPr lang="de-DE" sz="1400" dirty="0" err="1"/>
              <a:t>consectet</a:t>
            </a:r>
            <a:r>
              <a:rPr lang="de-DE" sz="1400" dirty="0"/>
              <a:t> er </a:t>
            </a:r>
            <a:r>
              <a:rPr lang="de-DE" sz="1400" dirty="0" err="1"/>
              <a:t>apiscing</a:t>
            </a:r>
            <a:r>
              <a:rPr lang="de-DE" sz="1400" dirty="0"/>
              <a:t> </a:t>
            </a:r>
            <a:r>
              <a:rPr lang="de-DE" sz="1400" dirty="0" err="1"/>
              <a:t>elite</a:t>
            </a:r>
            <a:r>
              <a:rPr lang="de-DE" sz="1400" dirty="0"/>
              <a:t>.</a:t>
            </a:r>
            <a:endParaRPr lang="de-DE" sz="1000" dirty="0">
              <a:latin typeface="Sparkasse Rg" panose="020B0504050602020204" pitchFamily="34" charset="0"/>
            </a:endParaRPr>
          </a:p>
          <a:p>
            <a:pPr algn="ctr">
              <a:lnSpc>
                <a:spcPct val="125000"/>
              </a:lnSpc>
            </a:pPr>
            <a:r>
              <a:rPr lang="de-DE" sz="4800" dirty="0">
                <a:latin typeface="+mj-lt"/>
              </a:rPr>
              <a:t>4.845</a:t>
            </a:r>
          </a:p>
          <a:p>
            <a:pPr algn="ctr">
              <a:lnSpc>
                <a:spcPct val="114000"/>
              </a:lnSpc>
            </a:pP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consectet</a:t>
            </a:r>
            <a:endParaRPr lang="de-DE" sz="1400" dirty="0"/>
          </a:p>
        </p:txBody>
      </p:sp>
      <p:sp>
        <p:nvSpPr>
          <p:cNvPr id="42" name="Textfeld 41">
            <a:extLst>
              <a:ext uri="{FF2B5EF4-FFF2-40B4-BE49-F238E27FC236}">
                <a16:creationId xmlns:a16="http://schemas.microsoft.com/office/drawing/2014/main" id="{C4338066-B8E2-B6A7-166F-5F7223174794}"/>
              </a:ext>
            </a:extLst>
          </p:cNvPr>
          <p:cNvSpPr txBox="1"/>
          <p:nvPr/>
        </p:nvSpPr>
        <p:spPr>
          <a:xfrm>
            <a:off x="1153313" y="3926300"/>
            <a:ext cx="2485155" cy="2124000"/>
          </a:xfrm>
          <a:prstGeom prst="rect">
            <a:avLst/>
          </a:prstGeom>
          <a:solidFill>
            <a:srgbClr val="666666"/>
          </a:solidFill>
          <a:ln w="6350">
            <a:noFill/>
          </a:ln>
        </p:spPr>
        <p:txBody>
          <a:bodyPr wrap="square" lIns="144000" tIns="108000" rIns="72000" bIns="0" rtlCol="0">
            <a:noAutofit/>
          </a:bodyPr>
          <a:lstStyle/>
          <a:p>
            <a:pPr algn="ctr">
              <a:lnSpc>
                <a:spcPct val="114000"/>
              </a:lnSpc>
            </a:pP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ipsum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br>
              <a:rPr lang="de-DE" sz="1400" dirty="0">
                <a:solidFill>
                  <a:schemeClr val="bg1"/>
                </a:solidFill>
                <a:latin typeface="Sparkasse Medium" panose="020B0603080202020204" pitchFamily="34" charset="0"/>
              </a:rPr>
            </a:br>
            <a:r>
              <a:rPr lang="de-DE" sz="1400" dirty="0" err="1">
                <a:solidFill>
                  <a:schemeClr val="bg1"/>
                </a:solidFill>
              </a:rPr>
              <a:t>dolor</a:t>
            </a:r>
            <a:r>
              <a:rPr lang="de-DE" sz="1400" dirty="0">
                <a:solidFill>
                  <a:schemeClr val="bg1"/>
                </a:solidFill>
              </a:rPr>
              <a:t> </a:t>
            </a:r>
            <a:r>
              <a:rPr lang="de-DE" sz="1400" dirty="0" err="1">
                <a:solidFill>
                  <a:schemeClr val="bg1"/>
                </a:solidFill>
              </a:rPr>
              <a:t>Lt</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a:t>
            </a:r>
          </a:p>
          <a:p>
            <a:pPr algn="ctr">
              <a:lnSpc>
                <a:spcPct val="125000"/>
              </a:lnSpc>
            </a:pPr>
            <a:r>
              <a:rPr lang="de-DE" sz="4800" dirty="0">
                <a:solidFill>
                  <a:schemeClr val="bg1"/>
                </a:solidFill>
                <a:latin typeface="+mj-lt"/>
              </a:rPr>
              <a:t>560</a:t>
            </a:r>
          </a:p>
          <a:p>
            <a:pPr algn="ctr">
              <a:lnSpc>
                <a:spcPct val="114000"/>
              </a:lnSpc>
            </a:pPr>
            <a:r>
              <a:rPr lang="de-DE" sz="1400" dirty="0" err="1">
                <a:solidFill>
                  <a:schemeClr val="bg1"/>
                </a:solidFill>
              </a:rPr>
              <a:t>Dolor</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endParaRPr lang="de-DE" sz="1400" dirty="0">
              <a:solidFill>
                <a:schemeClr val="bg1"/>
              </a:solidFill>
            </a:endParaRPr>
          </a:p>
        </p:txBody>
      </p:sp>
      <p:sp>
        <p:nvSpPr>
          <p:cNvPr id="43" name="Textfeld 42">
            <a:extLst>
              <a:ext uri="{FF2B5EF4-FFF2-40B4-BE49-F238E27FC236}">
                <a16:creationId xmlns:a16="http://schemas.microsoft.com/office/drawing/2014/main" id="{3AFACB3E-4A9F-7BC1-AC0E-DFD0195CE057}"/>
              </a:ext>
            </a:extLst>
          </p:cNvPr>
          <p:cNvSpPr txBox="1"/>
          <p:nvPr/>
        </p:nvSpPr>
        <p:spPr>
          <a:xfrm>
            <a:off x="3818507" y="3926300"/>
            <a:ext cx="3376613" cy="2124000"/>
          </a:xfrm>
          <a:prstGeom prst="rect">
            <a:avLst/>
          </a:prstGeom>
          <a:solidFill>
            <a:schemeClr val="bg2"/>
          </a:solidFill>
          <a:ln w="6350">
            <a:noFill/>
          </a:ln>
        </p:spPr>
        <p:txBody>
          <a:bodyPr wrap="square" lIns="144000" tIns="108000" rIns="72000" bIns="0" rtlCol="0">
            <a:noAutofit/>
          </a:bodyPr>
          <a:lstStyle/>
          <a:p>
            <a:pPr algn="ctr">
              <a:lnSpc>
                <a:spcPct val="114000"/>
              </a:lnSpc>
            </a:pPr>
            <a:r>
              <a:rPr lang="de-DE" sz="1400" dirty="0" err="1">
                <a:latin typeface="Sparkasse Medium" panose="020B0603080202020204" pitchFamily="34" charset="0"/>
              </a:rPr>
              <a:t>Lorem</a:t>
            </a:r>
            <a:r>
              <a:rPr lang="de-DE" sz="1400" dirty="0">
                <a:latin typeface="Sparkasse Medium" panose="020B0603080202020204" pitchFamily="34" charset="0"/>
              </a:rPr>
              <a:t> </a:t>
            </a:r>
            <a:r>
              <a:rPr lang="de-DE" sz="1400" dirty="0" err="1">
                <a:latin typeface="Sparkasse Medium" panose="020B0603080202020204" pitchFamily="34" charset="0"/>
              </a:rPr>
              <a:t>ipsum</a:t>
            </a:r>
            <a:r>
              <a:rPr lang="de-DE" sz="1400" dirty="0">
                <a:latin typeface="Sparkasse Medium" panose="020B0603080202020204" pitchFamily="34" charset="0"/>
              </a:rPr>
              <a:t> </a:t>
            </a:r>
            <a:r>
              <a:rPr lang="de-DE" sz="1400" dirty="0" err="1">
                <a:latin typeface="Sparkasse Medium" panose="020B0603080202020204" pitchFamily="34" charset="0"/>
              </a:rPr>
              <a:t>Med</a:t>
            </a:r>
            <a:r>
              <a:rPr lang="de-DE" sz="1400" dirty="0">
                <a:latin typeface="Sparkasse Medium" panose="020B0603080202020204" pitchFamily="34" charset="0"/>
              </a:rPr>
              <a:t> 14pt </a:t>
            </a:r>
            <a:r>
              <a:rPr lang="de-DE" sz="1400" dirty="0" err="1"/>
              <a:t>dolor</a:t>
            </a:r>
            <a:r>
              <a:rPr lang="de-DE" sz="1400" dirty="0"/>
              <a:t> </a:t>
            </a:r>
            <a:r>
              <a:rPr lang="de-DE" sz="1400" dirty="0" err="1"/>
              <a:t>Lt</a:t>
            </a:r>
            <a:r>
              <a:rPr lang="de-DE" sz="1400" dirty="0"/>
              <a:t> </a:t>
            </a:r>
            <a:r>
              <a:rPr lang="de-DE" sz="1400" dirty="0" err="1"/>
              <a:t>sit</a:t>
            </a:r>
            <a:r>
              <a:rPr lang="de-DE" sz="1400" dirty="0"/>
              <a:t> </a:t>
            </a:r>
            <a:r>
              <a:rPr lang="de-DE" sz="1400" dirty="0" err="1"/>
              <a:t>amet</a:t>
            </a:r>
            <a:r>
              <a:rPr lang="de-DE" sz="1400" dirty="0"/>
              <a:t>, </a:t>
            </a:r>
            <a:r>
              <a:rPr lang="de-DE" sz="1400" dirty="0" err="1"/>
              <a:t>consectet</a:t>
            </a:r>
            <a:r>
              <a:rPr lang="de-DE" sz="1400" dirty="0"/>
              <a:t> </a:t>
            </a:r>
            <a:r>
              <a:rPr lang="de-DE" sz="1400" dirty="0" err="1"/>
              <a:t>uer</a:t>
            </a:r>
            <a:r>
              <a:rPr lang="de-DE" sz="1400" dirty="0"/>
              <a:t> </a:t>
            </a:r>
            <a:r>
              <a:rPr lang="de-DE" sz="1400" dirty="0" err="1"/>
              <a:t>apiscing</a:t>
            </a:r>
            <a:r>
              <a:rPr lang="de-DE" sz="1400" dirty="0"/>
              <a:t> </a:t>
            </a:r>
            <a:r>
              <a:rPr lang="de-DE" sz="1400" dirty="0" err="1"/>
              <a:t>uer</a:t>
            </a:r>
            <a:r>
              <a:rPr lang="de-DE" sz="1400" dirty="0"/>
              <a:t> </a:t>
            </a:r>
            <a:r>
              <a:rPr lang="de-DE" sz="1400" dirty="0" err="1"/>
              <a:t>api-scing</a:t>
            </a:r>
            <a:r>
              <a:rPr lang="de-DE" sz="1400" dirty="0"/>
              <a:t> </a:t>
            </a:r>
            <a:r>
              <a:rPr lang="de-DE" sz="1400" dirty="0" err="1"/>
              <a:t>elite</a:t>
            </a:r>
            <a:r>
              <a:rPr lang="de-DE" sz="1400" dirty="0"/>
              <a:t> </a:t>
            </a:r>
            <a:r>
              <a:rPr lang="de-DE" sz="1400" dirty="0" err="1"/>
              <a:t>consectet</a:t>
            </a:r>
            <a:r>
              <a:rPr lang="de-DE" sz="1400" dirty="0"/>
              <a:t> </a:t>
            </a:r>
            <a:r>
              <a:rPr lang="de-DE" sz="1400" dirty="0" err="1"/>
              <a:t>uer</a:t>
            </a:r>
            <a:r>
              <a:rPr lang="de-DE" sz="1400" dirty="0"/>
              <a:t> </a:t>
            </a:r>
            <a:r>
              <a:rPr lang="de-DE" sz="1400" dirty="0" err="1"/>
              <a:t>apiscing</a:t>
            </a:r>
            <a:r>
              <a:rPr lang="de-DE" sz="1400" dirty="0"/>
              <a:t> </a:t>
            </a:r>
            <a:r>
              <a:rPr lang="de-DE" sz="1400" dirty="0" err="1"/>
              <a:t>elit</a:t>
            </a:r>
            <a:r>
              <a:rPr lang="de-DE" sz="1400" dirty="0"/>
              <a:t>.</a:t>
            </a:r>
            <a:endParaRPr lang="de-DE" sz="1000" dirty="0">
              <a:latin typeface="Sparkasse Rg" panose="020B0504050602020204" pitchFamily="34" charset="0"/>
            </a:endParaRPr>
          </a:p>
          <a:p>
            <a:pPr algn="ctr">
              <a:lnSpc>
                <a:spcPct val="125000"/>
              </a:lnSpc>
            </a:pPr>
            <a:r>
              <a:rPr lang="de-DE" sz="4800" dirty="0">
                <a:latin typeface="+mj-lt"/>
              </a:rPr>
              <a:t>3.594</a:t>
            </a:r>
          </a:p>
          <a:p>
            <a:pPr algn="ctr">
              <a:lnSpc>
                <a:spcPct val="114000"/>
              </a:lnSpc>
            </a:pPr>
            <a:r>
              <a:rPr lang="de-DE" sz="1400" dirty="0" err="1"/>
              <a:t>Dolor</a:t>
            </a:r>
            <a:r>
              <a:rPr lang="de-DE" sz="1400" dirty="0"/>
              <a:t> </a:t>
            </a:r>
            <a:r>
              <a:rPr lang="de-DE" sz="1400" dirty="0" err="1"/>
              <a:t>sit</a:t>
            </a:r>
            <a:r>
              <a:rPr lang="de-DE" sz="1400" dirty="0"/>
              <a:t> </a:t>
            </a:r>
            <a:r>
              <a:rPr lang="de-DE" sz="1400" dirty="0" err="1"/>
              <a:t>amet</a:t>
            </a:r>
            <a:r>
              <a:rPr lang="de-DE" sz="1400" dirty="0"/>
              <a:t>, </a:t>
            </a:r>
            <a:r>
              <a:rPr lang="de-DE" sz="1400" dirty="0" err="1"/>
              <a:t>consectet</a:t>
            </a:r>
            <a:endParaRPr lang="de-DE" sz="1400" dirty="0"/>
          </a:p>
        </p:txBody>
      </p:sp>
      <p:sp>
        <p:nvSpPr>
          <p:cNvPr id="44" name="Textfeld 43">
            <a:extLst>
              <a:ext uri="{FF2B5EF4-FFF2-40B4-BE49-F238E27FC236}">
                <a16:creationId xmlns:a16="http://schemas.microsoft.com/office/drawing/2014/main" id="{04CBA61B-F9B5-1503-38F3-E68B65E09CDB}"/>
              </a:ext>
            </a:extLst>
          </p:cNvPr>
          <p:cNvSpPr txBox="1"/>
          <p:nvPr/>
        </p:nvSpPr>
        <p:spPr>
          <a:xfrm>
            <a:off x="7371254" y="3926300"/>
            <a:ext cx="3376613" cy="2124000"/>
          </a:xfrm>
          <a:prstGeom prst="rect">
            <a:avLst/>
          </a:prstGeom>
          <a:solidFill>
            <a:srgbClr val="666666"/>
          </a:solidFill>
          <a:ln w="6350">
            <a:noFill/>
          </a:ln>
        </p:spPr>
        <p:txBody>
          <a:bodyPr wrap="square" lIns="144000" tIns="108000" rIns="72000" bIns="0" rtlCol="0">
            <a:noAutofit/>
          </a:bodyPr>
          <a:lstStyle/>
          <a:p>
            <a:pPr algn="ctr">
              <a:lnSpc>
                <a:spcPct val="114000"/>
              </a:lnSpc>
            </a:pP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ipsum</a:t>
            </a:r>
            <a:r>
              <a:rPr lang="de-DE" sz="1400" dirty="0">
                <a:solidFill>
                  <a:schemeClr val="bg1"/>
                </a:solidFill>
                <a:latin typeface="Sparkasse Medium" panose="020B0603080202020204" pitchFamily="34" charset="0"/>
              </a:rPr>
              <a:t>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r>
              <a:rPr lang="de-DE" sz="1400" dirty="0" err="1">
                <a:solidFill>
                  <a:schemeClr val="bg1"/>
                </a:solidFill>
              </a:rPr>
              <a:t>dolor</a:t>
            </a:r>
            <a:r>
              <a:rPr lang="de-DE" sz="1400" dirty="0">
                <a:solidFill>
                  <a:schemeClr val="bg1"/>
                </a:solidFill>
              </a:rPr>
              <a:t> </a:t>
            </a:r>
            <a:r>
              <a:rPr lang="de-DE" sz="1400" dirty="0" err="1">
                <a:solidFill>
                  <a:schemeClr val="bg1"/>
                </a:solidFill>
              </a:rPr>
              <a:t>Lt</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r>
              <a:rPr lang="de-DE" sz="1400" dirty="0">
                <a:solidFill>
                  <a:schemeClr val="bg1"/>
                </a:solidFill>
              </a:rPr>
              <a:t> </a:t>
            </a:r>
            <a:r>
              <a:rPr lang="de-DE" sz="1400" dirty="0" err="1">
                <a:solidFill>
                  <a:schemeClr val="bg1"/>
                </a:solidFill>
              </a:rPr>
              <a:t>uer</a:t>
            </a:r>
            <a:r>
              <a:rPr lang="de-DE" sz="1400" dirty="0">
                <a:solidFill>
                  <a:schemeClr val="bg1"/>
                </a:solidFill>
              </a:rPr>
              <a:t> </a:t>
            </a:r>
            <a:r>
              <a:rPr lang="de-DE" sz="1400" dirty="0" err="1">
                <a:solidFill>
                  <a:schemeClr val="bg1"/>
                </a:solidFill>
              </a:rPr>
              <a:t>apiscing</a:t>
            </a:r>
            <a:r>
              <a:rPr lang="de-DE" sz="1400" dirty="0">
                <a:solidFill>
                  <a:schemeClr val="bg1"/>
                </a:solidFill>
              </a:rPr>
              <a:t>.</a:t>
            </a:r>
            <a:endParaRPr lang="de-DE" sz="1300" dirty="0">
              <a:solidFill>
                <a:schemeClr val="bg1"/>
              </a:solidFill>
            </a:endParaRPr>
          </a:p>
          <a:p>
            <a:pPr algn="ctr">
              <a:lnSpc>
                <a:spcPct val="114000"/>
              </a:lnSpc>
            </a:pPr>
            <a:endParaRPr lang="de-DE" sz="1000" dirty="0">
              <a:solidFill>
                <a:schemeClr val="bg1"/>
              </a:solidFill>
              <a:latin typeface="Sparkasse Rg" panose="020B0504050602020204" pitchFamily="34" charset="0"/>
            </a:endParaRPr>
          </a:p>
          <a:p>
            <a:pPr algn="ctr">
              <a:lnSpc>
                <a:spcPct val="125000"/>
              </a:lnSpc>
            </a:pPr>
            <a:r>
              <a:rPr lang="de-DE" sz="4800" dirty="0">
                <a:solidFill>
                  <a:schemeClr val="bg1"/>
                </a:solidFill>
                <a:latin typeface="+mj-lt"/>
              </a:rPr>
              <a:t>480</a:t>
            </a:r>
          </a:p>
          <a:p>
            <a:pPr algn="ctr">
              <a:lnSpc>
                <a:spcPct val="114000"/>
              </a:lnSpc>
            </a:pPr>
            <a:r>
              <a:rPr lang="de-DE" sz="1400" dirty="0" err="1">
                <a:solidFill>
                  <a:schemeClr val="bg1"/>
                </a:solidFill>
              </a:rPr>
              <a:t>Dolor</a:t>
            </a:r>
            <a:r>
              <a:rPr lang="de-DE" sz="1400" dirty="0">
                <a:solidFill>
                  <a:schemeClr val="bg1"/>
                </a:solidFill>
              </a:rPr>
              <a:t> </a:t>
            </a:r>
            <a:r>
              <a:rPr lang="de-DE" sz="1400" dirty="0" err="1">
                <a:solidFill>
                  <a:schemeClr val="bg1"/>
                </a:solidFill>
              </a:rPr>
              <a:t>sit</a:t>
            </a:r>
            <a:r>
              <a:rPr lang="de-DE" sz="1400" dirty="0">
                <a:solidFill>
                  <a:schemeClr val="bg1"/>
                </a:solidFill>
              </a:rPr>
              <a:t> </a:t>
            </a:r>
            <a:r>
              <a:rPr lang="de-DE" sz="1400" dirty="0" err="1">
                <a:solidFill>
                  <a:schemeClr val="bg1"/>
                </a:solidFill>
              </a:rPr>
              <a:t>amet</a:t>
            </a:r>
            <a:r>
              <a:rPr lang="de-DE" sz="1400" dirty="0">
                <a:solidFill>
                  <a:schemeClr val="bg1"/>
                </a:solidFill>
              </a:rPr>
              <a:t>, </a:t>
            </a:r>
            <a:r>
              <a:rPr lang="de-DE" sz="1400" dirty="0" err="1">
                <a:solidFill>
                  <a:schemeClr val="bg1"/>
                </a:solidFill>
              </a:rPr>
              <a:t>consectet</a:t>
            </a:r>
            <a:endParaRPr lang="de-DE" sz="1400" dirty="0">
              <a:solidFill>
                <a:schemeClr val="bg1"/>
              </a:solidFill>
            </a:endParaRPr>
          </a:p>
        </p:txBody>
      </p:sp>
      <p:sp>
        <p:nvSpPr>
          <p:cNvPr id="4" name="Titel 3">
            <a:extLst>
              <a:ext uri="{FF2B5EF4-FFF2-40B4-BE49-F238E27FC236}">
                <a16:creationId xmlns:a16="http://schemas.microsoft.com/office/drawing/2014/main" id="{C61706AC-D720-D5E0-9E3B-4620AB55B327}"/>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18131296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78</a:t>
            </a:fld>
            <a:endParaRPr lang="de-DE"/>
          </a:p>
        </p:txBody>
      </p:sp>
      <p:sp>
        <p:nvSpPr>
          <p:cNvPr id="12" name="Textplatzhalter 11">
            <a:extLst>
              <a:ext uri="{FF2B5EF4-FFF2-40B4-BE49-F238E27FC236}">
                <a16:creationId xmlns:a16="http://schemas.microsoft.com/office/drawing/2014/main" id="{263E3EF9-CE1C-D37E-DEE5-C4C30779052E}"/>
              </a:ext>
            </a:extLst>
          </p:cNvPr>
          <p:cNvSpPr>
            <a:spLocks noGrp="1"/>
          </p:cNvSpPr>
          <p:nvPr>
            <p:ph type="body" idx="14"/>
          </p:nvPr>
        </p:nvSpPr>
        <p:spPr/>
        <p:txBody>
          <a:bodyPr/>
          <a:lstStyle/>
          <a:p>
            <a:endParaRPr lang="de-DE"/>
          </a:p>
        </p:txBody>
      </p:sp>
      <p:sp>
        <p:nvSpPr>
          <p:cNvPr id="13" name="Textplatzhalter 12">
            <a:extLst>
              <a:ext uri="{FF2B5EF4-FFF2-40B4-BE49-F238E27FC236}">
                <a16:creationId xmlns:a16="http://schemas.microsoft.com/office/drawing/2014/main" id="{D5442366-7CA6-9E9F-5267-36EACDD8B271}"/>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Стрелка: пятиугольник 8">
            <a:extLst>
              <a:ext uri="{FF2B5EF4-FFF2-40B4-BE49-F238E27FC236}">
                <a16:creationId xmlns:a16="http://schemas.microsoft.com/office/drawing/2014/main" id="{D18D96CE-8E6B-2D99-2046-9AB5975B4EF2}"/>
              </a:ext>
            </a:extLst>
          </p:cNvPr>
          <p:cNvSpPr/>
          <p:nvPr/>
        </p:nvSpPr>
        <p:spPr>
          <a:xfrm>
            <a:off x="1158277" y="1620838"/>
            <a:ext cx="5634410" cy="4678361"/>
          </a:xfrm>
          <a:prstGeom prst="homePlate">
            <a:avLst>
              <a:gd name="adj" fmla="val 2458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33" name="Gruppieren 32">
            <a:extLst>
              <a:ext uri="{FF2B5EF4-FFF2-40B4-BE49-F238E27FC236}">
                <a16:creationId xmlns:a16="http://schemas.microsoft.com/office/drawing/2014/main" id="{94339FC1-151F-176D-08ED-0452910E2798}"/>
              </a:ext>
            </a:extLst>
          </p:cNvPr>
          <p:cNvGrpSpPr/>
          <p:nvPr/>
        </p:nvGrpSpPr>
        <p:grpSpPr>
          <a:xfrm>
            <a:off x="7361326" y="1816317"/>
            <a:ext cx="4616836" cy="1079447"/>
            <a:chOff x="7361326" y="1816317"/>
            <a:chExt cx="4616836" cy="1079447"/>
          </a:xfrm>
        </p:grpSpPr>
        <p:grpSp>
          <p:nvGrpSpPr>
            <p:cNvPr id="6" name="Группа 69">
              <a:extLst>
                <a:ext uri="{FF2B5EF4-FFF2-40B4-BE49-F238E27FC236}">
                  <a16:creationId xmlns:a16="http://schemas.microsoft.com/office/drawing/2014/main" id="{1671B03F-170C-6105-855A-DCAC780B2F86}"/>
                </a:ext>
              </a:extLst>
            </p:cNvPr>
            <p:cNvGrpSpPr/>
            <p:nvPr/>
          </p:nvGrpSpPr>
          <p:grpSpPr>
            <a:xfrm>
              <a:off x="8178615" y="1816317"/>
              <a:ext cx="3799547" cy="1079447"/>
              <a:chOff x="8918233" y="4373344"/>
              <a:chExt cx="3799547" cy="1079447"/>
            </a:xfrm>
          </p:grpSpPr>
          <p:sp>
            <p:nvSpPr>
              <p:cNvPr id="7" name="TextBox 73">
                <a:extLst>
                  <a:ext uri="{FF2B5EF4-FFF2-40B4-BE49-F238E27FC236}">
                    <a16:creationId xmlns:a16="http://schemas.microsoft.com/office/drawing/2014/main" id="{BDF668E5-6FB6-1BB3-3A18-3C345DE7A2B9}"/>
                  </a:ext>
                </a:extLst>
              </p:cNvPr>
              <p:cNvSpPr txBox="1"/>
              <p:nvPr/>
            </p:nvSpPr>
            <p:spPr>
              <a:xfrm>
                <a:off x="8918233" y="4373344"/>
                <a:ext cx="1849737" cy="307777"/>
              </a:xfrm>
              <a:prstGeom prst="rect">
                <a:avLst/>
              </a:prstGeom>
              <a:noFill/>
            </p:spPr>
            <p:txBody>
              <a:bodyPr wrap="none" rtlCol="0">
                <a:spAutoFit/>
              </a:bodyPr>
              <a:lstStyle/>
              <a:p>
                <a:r>
                  <a:rPr lang="de-DE" sz="1400" dirty="0">
                    <a:solidFill>
                      <a:schemeClr val="tx2"/>
                    </a:solidFill>
                    <a:latin typeface="Sparkasse Medium" panose="020B0603080202020204" pitchFamily="34" charset="77"/>
                    <a:ea typeface="Roboto" panose="02000000000000000000" pitchFamily="2" charset="0"/>
                    <a:cs typeface="Roboto" panose="02000000000000000000" pitchFamily="2" charset="0"/>
                  </a:rPr>
                  <a:t>Titel hervorgehoben</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
            <p:nvSpPr>
              <p:cNvPr id="8" name="TextBox 74">
                <a:extLst>
                  <a:ext uri="{FF2B5EF4-FFF2-40B4-BE49-F238E27FC236}">
                    <a16:creationId xmlns:a16="http://schemas.microsoft.com/office/drawing/2014/main" id="{77E25DE7-4CF8-6B7F-C15B-B29D34FF504F}"/>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Lorem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ipsum</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dolor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sit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amet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consectetuer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adipiscing</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elit</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Maecenas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porttitor</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congue</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massa</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Fusce</a:t>
                </a:r>
                <a:r>
                  <a:rPr lang="de-DE" sz="1400" dirty="0">
                    <a:solidFill>
                      <a:schemeClr val="tx2"/>
                    </a:solidFill>
                    <a:latin typeface="Sparkasse Lt" panose="020B0500050602020204" pitchFamily="34" charset="77"/>
                    <a:ea typeface="Roboto" panose="02000000000000000000" pitchFamily="2" charset="0"/>
                    <a:cs typeface="Roboto" panose="02000000000000000000" pitchFamily="2" charset="0"/>
                  </a:rPr>
                  <a:t> </a:t>
                </a:r>
                <a:r>
                  <a:rPr lang="de-DE" sz="1400" dirty="0" err="1">
                    <a:solidFill>
                      <a:schemeClr val="tx2"/>
                    </a:solidFill>
                    <a:latin typeface="Sparkasse Lt" panose="020B0500050602020204" pitchFamily="34" charset="77"/>
                    <a:ea typeface="Roboto" panose="02000000000000000000" pitchFamily="2" charset="0"/>
                    <a:cs typeface="Roboto" panose="02000000000000000000" pitchFamily="2" charset="0"/>
                  </a:rPr>
                  <a:t>posuere</a:t>
                </a:r>
                <a:endParaRPr lang="ru-RU"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grpSp>
        <p:grpSp>
          <p:nvGrpSpPr>
            <p:cNvPr id="31" name="Gruppieren 30">
              <a:extLst>
                <a:ext uri="{FF2B5EF4-FFF2-40B4-BE49-F238E27FC236}">
                  <a16:creationId xmlns:a16="http://schemas.microsoft.com/office/drawing/2014/main" id="{ED92C98A-DE48-7FE0-4D10-C523850EBC54}"/>
                </a:ext>
              </a:extLst>
            </p:cNvPr>
            <p:cNvGrpSpPr/>
            <p:nvPr/>
          </p:nvGrpSpPr>
          <p:grpSpPr>
            <a:xfrm>
              <a:off x="7361326" y="1851125"/>
              <a:ext cx="601028" cy="601028"/>
              <a:chOff x="7361326" y="1851125"/>
              <a:chExt cx="601028" cy="601028"/>
            </a:xfrm>
          </p:grpSpPr>
          <p:sp>
            <p:nvSpPr>
              <p:cNvPr id="9" name="Овал 71">
                <a:extLst>
                  <a:ext uri="{FF2B5EF4-FFF2-40B4-BE49-F238E27FC236}">
                    <a16:creationId xmlns:a16="http://schemas.microsoft.com/office/drawing/2014/main" id="{E6052F19-8973-4069-639E-4881EDFF7F8D}"/>
                  </a:ext>
                </a:extLst>
              </p:cNvPr>
              <p:cNvSpPr/>
              <p:nvPr/>
            </p:nvSpPr>
            <p:spPr>
              <a:xfrm>
                <a:off x="7361326" y="1851125"/>
                <a:ext cx="601028" cy="60102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10" name="TextBox 72">
                <a:extLst>
                  <a:ext uri="{FF2B5EF4-FFF2-40B4-BE49-F238E27FC236}">
                    <a16:creationId xmlns:a16="http://schemas.microsoft.com/office/drawing/2014/main" id="{99F0DD2A-7864-24AC-20D1-B872EBDB919D}"/>
                  </a:ext>
                </a:extLst>
              </p:cNvPr>
              <p:cNvSpPr txBox="1"/>
              <p:nvPr/>
            </p:nvSpPr>
            <p:spPr>
              <a:xfrm>
                <a:off x="7468518" y="1997751"/>
                <a:ext cx="393056" cy="307777"/>
              </a:xfrm>
              <a:prstGeom prst="rect">
                <a:avLst/>
              </a:prstGeom>
              <a:noFill/>
            </p:spPr>
            <p:txBody>
              <a:bodyPr wrap="none" rtlCol="0">
                <a:spAutoFit/>
              </a:bodyPr>
              <a:lstStyle/>
              <a:p>
                <a:pPr algn="ctr"/>
                <a:r>
                  <a:rPr lang="en-US"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01</a:t>
                </a:r>
                <a:endParaRPr lang="ru-RU" sz="14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grpSp>
      </p:grpSp>
      <p:sp>
        <p:nvSpPr>
          <p:cNvPr id="14" name="TextBox 14">
            <a:extLst>
              <a:ext uri="{FF2B5EF4-FFF2-40B4-BE49-F238E27FC236}">
                <a16:creationId xmlns:a16="http://schemas.microsoft.com/office/drawing/2014/main" id="{D126FB33-38AC-AD72-79A9-9D2C7BB0E42A}"/>
              </a:ext>
            </a:extLst>
          </p:cNvPr>
          <p:cNvSpPr txBox="1"/>
          <p:nvPr/>
        </p:nvSpPr>
        <p:spPr>
          <a:xfrm>
            <a:off x="1959830" y="2436524"/>
            <a:ext cx="3841058" cy="3046988"/>
          </a:xfrm>
          <a:prstGeom prst="rect">
            <a:avLst/>
          </a:prstGeom>
          <a:noFill/>
        </p:spPr>
        <p:txBody>
          <a:bodyPr wrap="square" rtlCol="0" anchor="ctr">
            <a:spAutoFit/>
          </a:bodyPr>
          <a:lstStyle/>
          <a:p>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Lorem</a:t>
            </a:r>
            <a: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t> </a:t>
            </a: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ipsum</a:t>
            </a:r>
            <a: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t> </a:t>
            </a: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dolor</a:t>
            </a:r>
            <a: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t> </a:t>
            </a: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sit</a:t>
            </a:r>
            <a:b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b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amet</a:t>
            </a:r>
            <a: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t> </a:t>
            </a: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conwi</a:t>
            </a:r>
            <a: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t> </a:t>
            </a:r>
            <a:br>
              <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rPr>
            </a:br>
            <a:r>
              <a:rPr lang="de-DE" sz="4800" dirty="0" err="1">
                <a:solidFill>
                  <a:schemeClr val="bg1"/>
                </a:solidFill>
                <a:latin typeface="Sparkasse Head" panose="020B0804050602020204" pitchFamily="34" charset="77"/>
                <a:ea typeface="Roboto" panose="02000000000000000000" pitchFamily="2" charset="0"/>
                <a:cs typeface="Roboto" panose="02000000000000000000" pitchFamily="2" charset="0"/>
              </a:rPr>
              <a:t>nellum</a:t>
            </a:r>
            <a:endParaRPr lang="de-DE" sz="4800" dirty="0">
              <a:solidFill>
                <a:schemeClr val="bg1"/>
              </a:solidFill>
              <a:latin typeface="Sparkasse Head" panose="020B0804050602020204" pitchFamily="34" charset="77"/>
              <a:ea typeface="Roboto" panose="02000000000000000000" pitchFamily="2" charset="0"/>
              <a:cs typeface="Roboto" panose="02000000000000000000" pitchFamily="2" charset="0"/>
            </a:endParaRPr>
          </a:p>
        </p:txBody>
      </p:sp>
      <p:grpSp>
        <p:nvGrpSpPr>
          <p:cNvPr id="32" name="Gruppieren 31">
            <a:extLst>
              <a:ext uri="{FF2B5EF4-FFF2-40B4-BE49-F238E27FC236}">
                <a16:creationId xmlns:a16="http://schemas.microsoft.com/office/drawing/2014/main" id="{AB880009-176D-02DE-3CE7-EF33DC0E086A}"/>
              </a:ext>
            </a:extLst>
          </p:cNvPr>
          <p:cNvGrpSpPr/>
          <p:nvPr/>
        </p:nvGrpSpPr>
        <p:grpSpPr>
          <a:xfrm>
            <a:off x="7361326" y="3367714"/>
            <a:ext cx="4616836" cy="1079447"/>
            <a:chOff x="7361326" y="3367714"/>
            <a:chExt cx="4616836" cy="1079447"/>
          </a:xfrm>
        </p:grpSpPr>
        <p:grpSp>
          <p:nvGrpSpPr>
            <p:cNvPr id="18" name="Группа 69">
              <a:extLst>
                <a:ext uri="{FF2B5EF4-FFF2-40B4-BE49-F238E27FC236}">
                  <a16:creationId xmlns:a16="http://schemas.microsoft.com/office/drawing/2014/main" id="{FC297E35-5804-0F6A-6A7C-BC1A5C56BDFE}"/>
                </a:ext>
              </a:extLst>
            </p:cNvPr>
            <p:cNvGrpSpPr/>
            <p:nvPr/>
          </p:nvGrpSpPr>
          <p:grpSpPr>
            <a:xfrm>
              <a:off x="8178615" y="3367714"/>
              <a:ext cx="3799547" cy="1079447"/>
              <a:chOff x="8918233" y="4373344"/>
              <a:chExt cx="3799547" cy="1079447"/>
            </a:xfrm>
          </p:grpSpPr>
          <p:sp>
            <p:nvSpPr>
              <p:cNvPr id="22" name="TextBox 73">
                <a:extLst>
                  <a:ext uri="{FF2B5EF4-FFF2-40B4-BE49-F238E27FC236}">
                    <a16:creationId xmlns:a16="http://schemas.microsoft.com/office/drawing/2014/main" id="{90FCE207-93D9-A30E-8581-157412275916}"/>
                  </a:ext>
                </a:extLst>
              </p:cNvPr>
              <p:cNvSpPr txBox="1"/>
              <p:nvPr/>
            </p:nvSpPr>
            <p:spPr>
              <a:xfrm>
                <a:off x="8918233" y="4373344"/>
                <a:ext cx="548163"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23" name="TextBox 74">
                <a:extLst>
                  <a:ext uri="{FF2B5EF4-FFF2-40B4-BE49-F238E27FC236}">
                    <a16:creationId xmlns:a16="http://schemas.microsoft.com/office/drawing/2014/main" id="{77EFE61F-0F45-4A38-5ABE-F763D9AA5188}"/>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nvGrpSpPr>
            <p:cNvPr id="19" name="Gruppieren 18">
              <a:extLst>
                <a:ext uri="{FF2B5EF4-FFF2-40B4-BE49-F238E27FC236}">
                  <a16:creationId xmlns:a16="http://schemas.microsoft.com/office/drawing/2014/main" id="{CA5960BF-0440-7971-98FA-59FD9691CA55}"/>
                </a:ext>
              </a:extLst>
            </p:cNvPr>
            <p:cNvGrpSpPr/>
            <p:nvPr/>
          </p:nvGrpSpPr>
          <p:grpSpPr>
            <a:xfrm>
              <a:off x="7361326" y="3402522"/>
              <a:ext cx="601028" cy="601028"/>
              <a:chOff x="7361326" y="3402522"/>
              <a:chExt cx="601028" cy="601028"/>
            </a:xfrm>
          </p:grpSpPr>
          <p:sp>
            <p:nvSpPr>
              <p:cNvPr id="20" name="Овал 71">
                <a:extLst>
                  <a:ext uri="{FF2B5EF4-FFF2-40B4-BE49-F238E27FC236}">
                    <a16:creationId xmlns:a16="http://schemas.microsoft.com/office/drawing/2014/main" id="{C9989828-0F46-DFD7-C2D9-99422A3D1378}"/>
                  </a:ext>
                </a:extLst>
              </p:cNvPr>
              <p:cNvSpPr/>
              <p:nvPr/>
            </p:nvSpPr>
            <p:spPr>
              <a:xfrm>
                <a:off x="7361326" y="3402522"/>
                <a:ext cx="601028" cy="601028"/>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21" name="TextBox 72">
                <a:extLst>
                  <a:ext uri="{FF2B5EF4-FFF2-40B4-BE49-F238E27FC236}">
                    <a16:creationId xmlns:a16="http://schemas.microsoft.com/office/drawing/2014/main" id="{A523F3EB-4B95-E7F7-9814-6275F2AEF4F3}"/>
                  </a:ext>
                </a:extLst>
              </p:cNvPr>
              <p:cNvSpPr txBox="1"/>
              <p:nvPr/>
            </p:nvSpPr>
            <p:spPr>
              <a:xfrm>
                <a:off x="7468518" y="3549148"/>
                <a:ext cx="393056" cy="307777"/>
              </a:xfrm>
              <a:prstGeom prst="rect">
                <a:avLst/>
              </a:prstGeom>
              <a:noFill/>
            </p:spPr>
            <p:txBody>
              <a:bodyPr wrap="none" rtlCol="0">
                <a:spAutoFit/>
              </a:bodyPr>
              <a:lstStyle/>
              <a:p>
                <a:pPr algn="ctr"/>
                <a:r>
                  <a:rPr lang="en-US" sz="1400" dirty="0">
                    <a:latin typeface="Sparkasse Medium" panose="020B0603080202020204" pitchFamily="34" charset="77"/>
                    <a:ea typeface="Roboto" panose="02000000000000000000" pitchFamily="2" charset="0"/>
                    <a:cs typeface="Roboto" panose="02000000000000000000" pitchFamily="2" charset="0"/>
                  </a:rPr>
                  <a:t>02</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grpSp>
        <p:nvGrpSpPr>
          <p:cNvPr id="24" name="Gruppieren 23">
            <a:extLst>
              <a:ext uri="{FF2B5EF4-FFF2-40B4-BE49-F238E27FC236}">
                <a16:creationId xmlns:a16="http://schemas.microsoft.com/office/drawing/2014/main" id="{D6E7C942-2A20-312B-991C-0C5145F49F4D}"/>
              </a:ext>
            </a:extLst>
          </p:cNvPr>
          <p:cNvGrpSpPr/>
          <p:nvPr/>
        </p:nvGrpSpPr>
        <p:grpSpPr>
          <a:xfrm>
            <a:off x="7361326" y="4919111"/>
            <a:ext cx="4616836" cy="1079447"/>
            <a:chOff x="7361326" y="4919111"/>
            <a:chExt cx="4616836" cy="1079447"/>
          </a:xfrm>
        </p:grpSpPr>
        <p:grpSp>
          <p:nvGrpSpPr>
            <p:cNvPr id="25" name="Группа 69">
              <a:extLst>
                <a:ext uri="{FF2B5EF4-FFF2-40B4-BE49-F238E27FC236}">
                  <a16:creationId xmlns:a16="http://schemas.microsoft.com/office/drawing/2014/main" id="{CF2A6D29-B29A-EF77-B017-BC3A11B2BB98}"/>
                </a:ext>
              </a:extLst>
            </p:cNvPr>
            <p:cNvGrpSpPr/>
            <p:nvPr/>
          </p:nvGrpSpPr>
          <p:grpSpPr>
            <a:xfrm>
              <a:off x="8178615" y="4919111"/>
              <a:ext cx="3799547" cy="1079447"/>
              <a:chOff x="8918233" y="4373344"/>
              <a:chExt cx="3799547" cy="1079447"/>
            </a:xfrm>
          </p:grpSpPr>
          <p:sp>
            <p:nvSpPr>
              <p:cNvPr id="29" name="TextBox 73">
                <a:extLst>
                  <a:ext uri="{FF2B5EF4-FFF2-40B4-BE49-F238E27FC236}">
                    <a16:creationId xmlns:a16="http://schemas.microsoft.com/office/drawing/2014/main" id="{522C7984-047F-DB22-5C6B-D49132CF5685}"/>
                  </a:ext>
                </a:extLst>
              </p:cNvPr>
              <p:cNvSpPr txBox="1"/>
              <p:nvPr/>
            </p:nvSpPr>
            <p:spPr>
              <a:xfrm>
                <a:off x="8918233" y="4373344"/>
                <a:ext cx="548163" cy="307777"/>
              </a:xfrm>
              <a:prstGeom prst="rect">
                <a:avLst/>
              </a:prstGeom>
              <a:noFill/>
            </p:spPr>
            <p:txBody>
              <a:bodyPr wrap="none" rtlCol="0">
                <a:spAutoFit/>
              </a:bodyPr>
              <a:lstStyle/>
              <a:p>
                <a:r>
                  <a:rPr lang="de-DE" sz="1400" dirty="0">
                    <a:latin typeface="Sparkasse Medium" panose="020B0603080202020204" pitchFamily="34" charset="77"/>
                    <a:ea typeface="Roboto" panose="02000000000000000000" pitchFamily="2" charset="0"/>
                    <a:cs typeface="Roboto" panose="02000000000000000000" pitchFamily="2" charset="0"/>
                  </a:rPr>
                  <a:t>Titel</a:t>
                </a:r>
                <a:endParaRPr lang="ru-RU" sz="1400" dirty="0">
                  <a:latin typeface="Roboto" panose="02000000000000000000" pitchFamily="2" charset="0"/>
                  <a:ea typeface="Roboto" panose="02000000000000000000" pitchFamily="2" charset="0"/>
                  <a:cs typeface="Roboto" panose="02000000000000000000" pitchFamily="2" charset="0"/>
                </a:endParaRPr>
              </a:p>
            </p:txBody>
          </p:sp>
          <p:sp>
            <p:nvSpPr>
              <p:cNvPr id="30" name="TextBox 74">
                <a:extLst>
                  <a:ext uri="{FF2B5EF4-FFF2-40B4-BE49-F238E27FC236}">
                    <a16:creationId xmlns:a16="http://schemas.microsoft.com/office/drawing/2014/main" id="{3A91C770-FA86-59E6-D3C1-BD1770CB87B0}"/>
                  </a:ext>
                </a:extLst>
              </p:cNvPr>
              <p:cNvSpPr txBox="1"/>
              <p:nvPr/>
            </p:nvSpPr>
            <p:spPr>
              <a:xfrm>
                <a:off x="8918233" y="4681426"/>
                <a:ext cx="3799547" cy="771365"/>
              </a:xfrm>
              <a:prstGeom prst="rect">
                <a:avLst/>
              </a:prstGeom>
              <a:noFill/>
            </p:spPr>
            <p:txBody>
              <a:bodyPr wrap="square" rtlCol="0">
                <a:spAutoFit/>
              </a:bodyPr>
              <a:lstStyle/>
              <a:p>
                <a:pPr>
                  <a:lnSpc>
                    <a:spcPts val="1800"/>
                  </a:lnSpc>
                </a:pPr>
                <a:r>
                  <a:rPr lang="de-DE" sz="1400" dirty="0" err="1">
                    <a:latin typeface="Sparkasse Lt" panose="020B0500050602020204" pitchFamily="34" charset="77"/>
                    <a:ea typeface="Roboto" panose="02000000000000000000" pitchFamily="2" charset="0"/>
                    <a:cs typeface="Roboto" panose="02000000000000000000" pitchFamily="2" charset="0"/>
                  </a:rPr>
                  <a:t>Lorem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ipsum</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dolor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sit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amet</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consectetuer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adipiscing</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elit</a:t>
                </a:r>
                <a:r>
                  <a:rPr lang="de-DE" sz="1400" dirty="0">
                    <a:latin typeface="Sparkasse Lt" panose="020B0500050602020204" pitchFamily="34" charset="77"/>
                    <a:ea typeface="Roboto" panose="02000000000000000000" pitchFamily="2" charset="0"/>
                    <a:cs typeface="Roboto" panose="02000000000000000000" pitchFamily="2" charset="0"/>
                  </a:rPr>
                  <a:t>. Maecenas </a:t>
                </a:r>
                <a:r>
                  <a:rPr lang="de-DE" sz="1400" dirty="0" err="1">
                    <a:latin typeface="Sparkasse Lt" panose="020B0500050602020204" pitchFamily="34" charset="77"/>
                    <a:ea typeface="Roboto" panose="02000000000000000000" pitchFamily="2" charset="0"/>
                    <a:cs typeface="Roboto" panose="02000000000000000000" pitchFamily="2" charset="0"/>
                  </a:rPr>
                  <a:t>porttitor</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congue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massa</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Fusce</a:t>
                </a:r>
                <a:r>
                  <a:rPr lang="de-DE" sz="1400" dirty="0">
                    <a:latin typeface="Sparkasse Lt" panose="020B0500050602020204" pitchFamily="34" charset="77"/>
                    <a:ea typeface="Roboto" panose="02000000000000000000" pitchFamily="2" charset="0"/>
                    <a:cs typeface="Roboto" panose="02000000000000000000" pitchFamily="2" charset="0"/>
                  </a:rPr>
                  <a:t> </a:t>
                </a:r>
                <a:r>
                  <a:rPr lang="de-DE" sz="1400" dirty="0" err="1">
                    <a:latin typeface="Sparkasse Lt" panose="020B0500050602020204" pitchFamily="34" charset="77"/>
                    <a:ea typeface="Roboto" panose="02000000000000000000" pitchFamily="2" charset="0"/>
                    <a:cs typeface="Roboto" panose="02000000000000000000" pitchFamily="2" charset="0"/>
                  </a:rPr>
                  <a:t>posuere</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nvGrpSpPr>
            <p:cNvPr id="26" name="Gruppieren 25">
              <a:extLst>
                <a:ext uri="{FF2B5EF4-FFF2-40B4-BE49-F238E27FC236}">
                  <a16:creationId xmlns:a16="http://schemas.microsoft.com/office/drawing/2014/main" id="{BD141E20-58C9-D867-03A9-50F77B9A0868}"/>
                </a:ext>
              </a:extLst>
            </p:cNvPr>
            <p:cNvGrpSpPr/>
            <p:nvPr/>
          </p:nvGrpSpPr>
          <p:grpSpPr>
            <a:xfrm>
              <a:off x="7361326" y="4953919"/>
              <a:ext cx="601028" cy="601028"/>
              <a:chOff x="7361326" y="4953919"/>
              <a:chExt cx="601028" cy="601028"/>
            </a:xfrm>
          </p:grpSpPr>
          <p:sp>
            <p:nvSpPr>
              <p:cNvPr id="27" name="Овал 71">
                <a:extLst>
                  <a:ext uri="{FF2B5EF4-FFF2-40B4-BE49-F238E27FC236}">
                    <a16:creationId xmlns:a16="http://schemas.microsoft.com/office/drawing/2014/main" id="{9F0B1D41-4EF7-225E-65D4-A8DEEFC20E68}"/>
                  </a:ext>
                </a:extLst>
              </p:cNvPr>
              <p:cNvSpPr/>
              <p:nvPr/>
            </p:nvSpPr>
            <p:spPr>
              <a:xfrm>
                <a:off x="7361326" y="4953919"/>
                <a:ext cx="601028" cy="601028"/>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28" name="TextBox 72">
                <a:extLst>
                  <a:ext uri="{FF2B5EF4-FFF2-40B4-BE49-F238E27FC236}">
                    <a16:creationId xmlns:a16="http://schemas.microsoft.com/office/drawing/2014/main" id="{E2134994-192E-052A-7C55-1E14A4B261A4}"/>
                  </a:ext>
                </a:extLst>
              </p:cNvPr>
              <p:cNvSpPr txBox="1"/>
              <p:nvPr/>
            </p:nvSpPr>
            <p:spPr>
              <a:xfrm>
                <a:off x="7468518" y="5100545"/>
                <a:ext cx="393056" cy="307777"/>
              </a:xfrm>
              <a:prstGeom prst="rect">
                <a:avLst/>
              </a:prstGeom>
              <a:noFill/>
            </p:spPr>
            <p:txBody>
              <a:bodyPr wrap="none" rtlCol="0">
                <a:spAutoFit/>
              </a:bodyPr>
              <a:lstStyle/>
              <a:p>
                <a:pPr algn="ctr"/>
                <a:r>
                  <a:rPr lang="en-US" sz="1400" dirty="0">
                    <a:latin typeface="Sparkasse Medium" panose="020B0603080202020204" pitchFamily="34" charset="77"/>
                    <a:ea typeface="Roboto" panose="02000000000000000000" pitchFamily="2" charset="0"/>
                    <a:cs typeface="Roboto" panose="02000000000000000000" pitchFamily="2" charset="0"/>
                  </a:rPr>
                  <a:t>03</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sp>
        <p:nvSpPr>
          <p:cNvPr id="34" name="Textplatzhalter 33">
            <a:extLst>
              <a:ext uri="{FF2B5EF4-FFF2-40B4-BE49-F238E27FC236}">
                <a16:creationId xmlns:a16="http://schemas.microsoft.com/office/drawing/2014/main" id="{4767DAF3-4F92-5919-DBFB-EE15E27959AF}"/>
              </a:ext>
            </a:extLst>
          </p:cNvPr>
          <p:cNvSpPr>
            <a:spLocks noGrp="1"/>
          </p:cNvSpPr>
          <p:nvPr>
            <p:ph type="body" idx="13"/>
          </p:nvPr>
        </p:nvSpPr>
        <p:spPr/>
        <p:txBody>
          <a:bodyPr/>
          <a:lstStyle/>
          <a:p>
            <a:endParaRPr lang="de-DE" dirty="0"/>
          </a:p>
        </p:txBody>
      </p:sp>
      <p:sp>
        <p:nvSpPr>
          <p:cNvPr id="36" name="Titel 35">
            <a:extLst>
              <a:ext uri="{FF2B5EF4-FFF2-40B4-BE49-F238E27FC236}">
                <a16:creationId xmlns:a16="http://schemas.microsoft.com/office/drawing/2014/main" id="{1DC350E6-82E7-0D76-34BC-40DA89377010}"/>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571838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79</a:t>
            </a:fld>
            <a:endParaRPr lang="de-DE"/>
          </a:p>
        </p:txBody>
      </p:sp>
      <p:sp>
        <p:nvSpPr>
          <p:cNvPr id="4" name="Textplatzhalter 3">
            <a:extLst>
              <a:ext uri="{FF2B5EF4-FFF2-40B4-BE49-F238E27FC236}">
                <a16:creationId xmlns:a16="http://schemas.microsoft.com/office/drawing/2014/main" id="{C8D36EF7-E864-D6E5-8B92-01E9E636B023}"/>
              </a:ext>
            </a:extLst>
          </p:cNvPr>
          <p:cNvSpPr>
            <a:spLocks noGrp="1"/>
          </p:cNvSpPr>
          <p:nvPr>
            <p:ph type="body" idx="14"/>
          </p:nvPr>
        </p:nvSpPr>
        <p:spPr/>
        <p:txBody>
          <a:bodyPr/>
          <a:lstStyle/>
          <a:p>
            <a:endParaRPr lang="de-DE"/>
          </a:p>
        </p:txBody>
      </p:sp>
      <p:sp>
        <p:nvSpPr>
          <p:cNvPr id="6" name="Textplatzhalter 5">
            <a:extLst>
              <a:ext uri="{FF2B5EF4-FFF2-40B4-BE49-F238E27FC236}">
                <a16:creationId xmlns:a16="http://schemas.microsoft.com/office/drawing/2014/main" id="{BD4D1346-144C-9558-1695-371E7F66DE14}"/>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grpSp>
        <p:nvGrpSpPr>
          <p:cNvPr id="31" name="Gruppieren 30">
            <a:extLst>
              <a:ext uri="{FF2B5EF4-FFF2-40B4-BE49-F238E27FC236}">
                <a16:creationId xmlns:a16="http://schemas.microsoft.com/office/drawing/2014/main" id="{ED92C98A-DE48-7FE0-4D10-C523850EBC54}"/>
              </a:ext>
            </a:extLst>
          </p:cNvPr>
          <p:cNvGrpSpPr/>
          <p:nvPr/>
        </p:nvGrpSpPr>
        <p:grpSpPr>
          <a:xfrm>
            <a:off x="1152000" y="2001942"/>
            <a:ext cx="601028" cy="601028"/>
            <a:chOff x="7361326" y="1851125"/>
            <a:chExt cx="601028" cy="601028"/>
          </a:xfrm>
        </p:grpSpPr>
        <p:sp>
          <p:nvSpPr>
            <p:cNvPr id="9" name="Овал 71">
              <a:extLst>
                <a:ext uri="{FF2B5EF4-FFF2-40B4-BE49-F238E27FC236}">
                  <a16:creationId xmlns:a16="http://schemas.microsoft.com/office/drawing/2014/main" id="{E6052F19-8973-4069-639E-4881EDFF7F8D}"/>
                </a:ext>
              </a:extLst>
            </p:cNvPr>
            <p:cNvSpPr/>
            <p:nvPr/>
          </p:nvSpPr>
          <p:spPr>
            <a:xfrm>
              <a:off x="7361326" y="1851125"/>
              <a:ext cx="601028" cy="60102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10" name="TextBox 72">
              <a:extLst>
                <a:ext uri="{FF2B5EF4-FFF2-40B4-BE49-F238E27FC236}">
                  <a16:creationId xmlns:a16="http://schemas.microsoft.com/office/drawing/2014/main" id="{99F0DD2A-7864-24AC-20D1-B872EBDB919D}"/>
                </a:ext>
              </a:extLst>
            </p:cNvPr>
            <p:cNvSpPr txBox="1"/>
            <p:nvPr/>
          </p:nvSpPr>
          <p:spPr>
            <a:xfrm>
              <a:off x="7468518" y="1997751"/>
              <a:ext cx="393056" cy="307777"/>
            </a:xfrm>
            <a:prstGeom prst="rect">
              <a:avLst/>
            </a:prstGeom>
            <a:noFill/>
          </p:spPr>
          <p:txBody>
            <a:bodyPr wrap="none" rtlCol="0">
              <a:spAutoFit/>
            </a:bodyPr>
            <a:lstStyle/>
            <a:p>
              <a:pPr algn="ctr"/>
              <a:r>
                <a:rPr lang="en-US" sz="1400" dirty="0">
                  <a:solidFill>
                    <a:schemeClr val="bg1"/>
                  </a:solidFill>
                  <a:latin typeface="Sparkasse Medium" panose="020B0603080202020204" pitchFamily="34" charset="77"/>
                  <a:ea typeface="Roboto" panose="02000000000000000000" pitchFamily="2" charset="0"/>
                  <a:cs typeface="Roboto" panose="02000000000000000000" pitchFamily="2" charset="0"/>
                </a:rPr>
                <a:t>01</a:t>
              </a:r>
              <a:endParaRPr lang="ru-RU" sz="14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grpSp>
      <p:grpSp>
        <p:nvGrpSpPr>
          <p:cNvPr id="19" name="Gruppieren 18">
            <a:extLst>
              <a:ext uri="{FF2B5EF4-FFF2-40B4-BE49-F238E27FC236}">
                <a16:creationId xmlns:a16="http://schemas.microsoft.com/office/drawing/2014/main" id="{CA5960BF-0440-7971-98FA-59FD9691CA55}"/>
              </a:ext>
            </a:extLst>
          </p:cNvPr>
          <p:cNvGrpSpPr/>
          <p:nvPr/>
        </p:nvGrpSpPr>
        <p:grpSpPr>
          <a:xfrm>
            <a:off x="1152525" y="3088645"/>
            <a:ext cx="601028" cy="601028"/>
            <a:chOff x="7361326" y="3402522"/>
            <a:chExt cx="601028" cy="601028"/>
          </a:xfrm>
        </p:grpSpPr>
        <p:sp>
          <p:nvSpPr>
            <p:cNvPr id="20" name="Овал 71">
              <a:extLst>
                <a:ext uri="{FF2B5EF4-FFF2-40B4-BE49-F238E27FC236}">
                  <a16:creationId xmlns:a16="http://schemas.microsoft.com/office/drawing/2014/main" id="{C9989828-0F46-DFD7-C2D9-99422A3D1378}"/>
                </a:ext>
              </a:extLst>
            </p:cNvPr>
            <p:cNvSpPr/>
            <p:nvPr/>
          </p:nvSpPr>
          <p:spPr>
            <a:xfrm>
              <a:off x="7361326" y="3402522"/>
              <a:ext cx="601028" cy="601028"/>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21" name="TextBox 72">
              <a:extLst>
                <a:ext uri="{FF2B5EF4-FFF2-40B4-BE49-F238E27FC236}">
                  <a16:creationId xmlns:a16="http://schemas.microsoft.com/office/drawing/2014/main" id="{A523F3EB-4B95-E7F7-9814-6275F2AEF4F3}"/>
                </a:ext>
              </a:extLst>
            </p:cNvPr>
            <p:cNvSpPr txBox="1"/>
            <p:nvPr/>
          </p:nvSpPr>
          <p:spPr>
            <a:xfrm>
              <a:off x="7468518" y="3549148"/>
              <a:ext cx="393056" cy="307777"/>
            </a:xfrm>
            <a:prstGeom prst="rect">
              <a:avLst/>
            </a:prstGeom>
            <a:noFill/>
          </p:spPr>
          <p:txBody>
            <a:bodyPr wrap="none" rtlCol="0">
              <a:spAutoFit/>
            </a:bodyPr>
            <a:lstStyle/>
            <a:p>
              <a:pPr algn="ctr"/>
              <a:r>
                <a:rPr lang="en-US" sz="1400" dirty="0">
                  <a:latin typeface="Sparkasse Medium" panose="020B0603080202020204" pitchFamily="34" charset="77"/>
                  <a:ea typeface="Roboto" panose="02000000000000000000" pitchFamily="2" charset="0"/>
                  <a:cs typeface="Roboto" panose="02000000000000000000" pitchFamily="2" charset="0"/>
                </a:rPr>
                <a:t>02</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grpSp>
        <p:nvGrpSpPr>
          <p:cNvPr id="26" name="Gruppieren 25">
            <a:extLst>
              <a:ext uri="{FF2B5EF4-FFF2-40B4-BE49-F238E27FC236}">
                <a16:creationId xmlns:a16="http://schemas.microsoft.com/office/drawing/2014/main" id="{BD141E20-58C9-D867-03A9-50F77B9A0868}"/>
              </a:ext>
            </a:extLst>
          </p:cNvPr>
          <p:cNvGrpSpPr/>
          <p:nvPr/>
        </p:nvGrpSpPr>
        <p:grpSpPr>
          <a:xfrm>
            <a:off x="1152000" y="4115183"/>
            <a:ext cx="601028" cy="601028"/>
            <a:chOff x="7361326" y="4953919"/>
            <a:chExt cx="601028" cy="601028"/>
          </a:xfrm>
        </p:grpSpPr>
        <p:sp>
          <p:nvSpPr>
            <p:cNvPr id="27" name="Овал 71">
              <a:extLst>
                <a:ext uri="{FF2B5EF4-FFF2-40B4-BE49-F238E27FC236}">
                  <a16:creationId xmlns:a16="http://schemas.microsoft.com/office/drawing/2014/main" id="{9F0B1D41-4EF7-225E-65D4-A8DEEFC20E68}"/>
                </a:ext>
              </a:extLst>
            </p:cNvPr>
            <p:cNvSpPr/>
            <p:nvPr/>
          </p:nvSpPr>
          <p:spPr>
            <a:xfrm>
              <a:off x="7361326" y="4953919"/>
              <a:ext cx="601028" cy="601028"/>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28" name="TextBox 72">
              <a:extLst>
                <a:ext uri="{FF2B5EF4-FFF2-40B4-BE49-F238E27FC236}">
                  <a16:creationId xmlns:a16="http://schemas.microsoft.com/office/drawing/2014/main" id="{E2134994-192E-052A-7C55-1E14A4B261A4}"/>
                </a:ext>
              </a:extLst>
            </p:cNvPr>
            <p:cNvSpPr txBox="1"/>
            <p:nvPr/>
          </p:nvSpPr>
          <p:spPr>
            <a:xfrm>
              <a:off x="7468518" y="5100545"/>
              <a:ext cx="393056" cy="307777"/>
            </a:xfrm>
            <a:prstGeom prst="rect">
              <a:avLst/>
            </a:prstGeom>
            <a:noFill/>
          </p:spPr>
          <p:txBody>
            <a:bodyPr wrap="none" rtlCol="0">
              <a:spAutoFit/>
            </a:bodyPr>
            <a:lstStyle/>
            <a:p>
              <a:pPr algn="ctr"/>
              <a:r>
                <a:rPr lang="en-US" sz="1400" dirty="0">
                  <a:latin typeface="Sparkasse Medium" panose="020B0603080202020204" pitchFamily="34" charset="77"/>
                  <a:ea typeface="Roboto" panose="02000000000000000000" pitchFamily="2" charset="0"/>
                  <a:cs typeface="Roboto" panose="02000000000000000000" pitchFamily="2" charset="0"/>
                </a:rPr>
                <a:t>03</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sp>
        <p:nvSpPr>
          <p:cNvPr id="13" name="Textfeld 12">
            <a:extLst>
              <a:ext uri="{FF2B5EF4-FFF2-40B4-BE49-F238E27FC236}">
                <a16:creationId xmlns:a16="http://schemas.microsoft.com/office/drawing/2014/main" id="{99878544-CC5A-ABCD-55D9-8BA246AABE9C}"/>
              </a:ext>
            </a:extLst>
          </p:cNvPr>
          <p:cNvSpPr txBox="1"/>
          <p:nvPr/>
        </p:nvSpPr>
        <p:spPr>
          <a:xfrm>
            <a:off x="2040069" y="1960747"/>
            <a:ext cx="6224456" cy="4308872"/>
          </a:xfrm>
          <a:prstGeom prst="rect">
            <a:avLst/>
          </a:prstGeom>
          <a:noFill/>
        </p:spPr>
        <p:txBody>
          <a:bodyPr wrap="square" lIns="0" tIns="0" rIns="0" bIns="0" rtlCol="0">
            <a:spAutoFit/>
          </a:bodyPr>
          <a:lstStyle/>
          <a:p>
            <a:r>
              <a:rPr lang="fr-FR" sz="1400" dirty="0">
                <a:solidFill>
                  <a:schemeClr val="tx2"/>
                </a:solidFill>
                <a:latin typeface="Sparkasse Medium" panose="020B0603080202020204" pitchFamily="34" charset="0"/>
              </a:rPr>
              <a:t>Topic 1</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condi-mentum</a:t>
            </a:r>
            <a:r>
              <a:rPr lang="fr-FR" sz="1400" dirty="0">
                <a:solidFill>
                  <a:schemeClr val="tx2"/>
                </a:solidFill>
              </a:rPr>
              <a:t> rhoncus, </a:t>
            </a:r>
            <a:r>
              <a:rPr lang="fr-FR" sz="1400" dirty="0" err="1">
                <a:solidFill>
                  <a:schemeClr val="tx2"/>
                </a:solidFill>
              </a:rPr>
              <a:t>sem</a:t>
            </a:r>
            <a:r>
              <a:rPr lang="fr-FR" sz="1400" dirty="0">
                <a:solidFill>
                  <a:schemeClr val="tx2"/>
                </a:solidFill>
              </a:rPr>
              <a:t> </a:t>
            </a:r>
            <a:r>
              <a:rPr lang="fr-FR" sz="1400" dirty="0" err="1">
                <a:solidFill>
                  <a:schemeClr val="tx2"/>
                </a:solidFill>
              </a:rPr>
              <a:t>quam</a:t>
            </a:r>
            <a:r>
              <a:rPr lang="fr-FR" sz="1400" dirty="0">
                <a:solidFill>
                  <a:schemeClr val="tx2"/>
                </a:solidFill>
              </a:rPr>
              <a:t> semper libero, </a:t>
            </a:r>
            <a:r>
              <a:rPr lang="fr-FR" sz="1400" dirty="0" err="1">
                <a:solidFill>
                  <a:schemeClr val="tx2"/>
                </a:solidFill>
              </a:rPr>
              <a:t>sit</a:t>
            </a:r>
            <a:r>
              <a:rPr lang="fr-FR" sz="1400" dirty="0">
                <a:solidFill>
                  <a:schemeClr val="tx2"/>
                </a:solidFill>
              </a:rPr>
              <a:t> </a:t>
            </a:r>
            <a:r>
              <a:rPr lang="fr-FR" sz="1400" dirty="0" err="1">
                <a:solidFill>
                  <a:schemeClr val="tx2"/>
                </a:solidFill>
              </a:rPr>
              <a:t>amet</a:t>
            </a:r>
            <a:r>
              <a:rPr lang="fr-FR" sz="1400" dirty="0">
                <a:solidFill>
                  <a:schemeClr val="tx2"/>
                </a:solidFill>
              </a:rPr>
              <a:t> </a:t>
            </a:r>
            <a:r>
              <a:rPr lang="fr-FR" sz="1400" dirty="0" err="1">
                <a:solidFill>
                  <a:schemeClr val="tx2"/>
                </a:solidFill>
              </a:rPr>
              <a:t>adipiscing</a:t>
            </a:r>
            <a:r>
              <a:rPr lang="fr-FR" sz="1400" dirty="0">
                <a:solidFill>
                  <a:schemeClr val="tx2"/>
                </a:solidFill>
              </a:rPr>
              <a:t> </a:t>
            </a:r>
            <a:r>
              <a:rPr lang="fr-FR" sz="1400" dirty="0" err="1">
                <a:solidFill>
                  <a:schemeClr val="tx2"/>
                </a:solidFill>
              </a:rPr>
              <a:t>sem</a:t>
            </a:r>
            <a:r>
              <a:rPr lang="fr-FR" sz="1400" dirty="0">
                <a:solidFill>
                  <a:schemeClr val="tx2"/>
                </a:solidFill>
              </a:rPr>
              <a:t> </a:t>
            </a:r>
            <a:r>
              <a:rPr lang="fr-FR" sz="1400" dirty="0" err="1">
                <a:solidFill>
                  <a:schemeClr val="tx2"/>
                </a:solidFill>
              </a:rPr>
              <a:t>neque</a:t>
            </a:r>
            <a:r>
              <a:rPr lang="fr-FR" sz="1400" dirty="0">
                <a:solidFill>
                  <a:schemeClr val="tx2"/>
                </a:solidFill>
              </a:rPr>
              <a:t> </a:t>
            </a:r>
            <a:r>
              <a:rPr lang="fr-FR" sz="1400" dirty="0" err="1">
                <a:solidFill>
                  <a:schemeClr val="tx2"/>
                </a:solidFill>
              </a:rPr>
              <a:t>sed</a:t>
            </a:r>
            <a:r>
              <a:rPr lang="fr-FR" sz="1400" dirty="0">
                <a:solidFill>
                  <a:schemeClr val="tx2"/>
                </a:solidFill>
              </a:rPr>
              <a:t> ipsum. </a:t>
            </a:r>
          </a:p>
          <a:p>
            <a:endParaRPr lang="fr-FR" sz="1400" dirty="0"/>
          </a:p>
          <a:p>
            <a:endParaRPr lang="fr-FR" sz="1400" dirty="0"/>
          </a:p>
          <a:p>
            <a:r>
              <a:rPr lang="fr-FR" sz="1400" dirty="0">
                <a:latin typeface="Sparkasse Medium" panose="020B0603080202020204" pitchFamily="34" charset="0"/>
              </a:rPr>
              <a:t>Topic 2</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endParaRPr lang="de-DE" sz="1400" dirty="0"/>
          </a:p>
          <a:p>
            <a:endParaRPr lang="fr-FR" sz="1400" dirty="0"/>
          </a:p>
          <a:p>
            <a:endParaRPr lang="fr-FR" sz="1400" dirty="0"/>
          </a:p>
          <a:p>
            <a:r>
              <a:rPr lang="fr-FR" sz="1400" dirty="0">
                <a:latin typeface="Sparkasse Medium" panose="020B0603080202020204" pitchFamily="34" charset="0"/>
              </a:rPr>
              <a:t>Topic 3</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p>
          <a:p>
            <a:endParaRPr lang="fr-FR" sz="1400" dirty="0"/>
          </a:p>
          <a:p>
            <a:endParaRPr lang="fr-FR" sz="1400" dirty="0"/>
          </a:p>
          <a:p>
            <a:r>
              <a:rPr lang="fr-FR" sz="1400" dirty="0">
                <a:latin typeface="Sparkasse Medium" panose="020B0603080202020204" pitchFamily="34" charset="0"/>
              </a:rPr>
              <a:t>Topic 4</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endParaRPr lang="de-DE" sz="1400" dirty="0"/>
          </a:p>
          <a:p>
            <a:endParaRPr lang="de-DE" sz="1400" dirty="0"/>
          </a:p>
          <a:p>
            <a:endParaRPr lang="de-DE" sz="1400" dirty="0"/>
          </a:p>
        </p:txBody>
      </p:sp>
      <p:grpSp>
        <p:nvGrpSpPr>
          <p:cNvPr id="58" name="Gruppieren 57">
            <a:extLst>
              <a:ext uri="{FF2B5EF4-FFF2-40B4-BE49-F238E27FC236}">
                <a16:creationId xmlns:a16="http://schemas.microsoft.com/office/drawing/2014/main" id="{DB2EF13C-F59B-3F8D-EED2-852A7BA2D262}"/>
              </a:ext>
            </a:extLst>
          </p:cNvPr>
          <p:cNvGrpSpPr/>
          <p:nvPr/>
        </p:nvGrpSpPr>
        <p:grpSpPr>
          <a:xfrm>
            <a:off x="1152000" y="5141721"/>
            <a:ext cx="601028" cy="601028"/>
            <a:chOff x="7361326" y="4953919"/>
            <a:chExt cx="601028" cy="601028"/>
          </a:xfrm>
        </p:grpSpPr>
        <p:sp>
          <p:nvSpPr>
            <p:cNvPr id="59" name="Овал 71">
              <a:extLst>
                <a:ext uri="{FF2B5EF4-FFF2-40B4-BE49-F238E27FC236}">
                  <a16:creationId xmlns:a16="http://schemas.microsoft.com/office/drawing/2014/main" id="{C795ECD2-DAC4-C7C3-F96E-BBEF3E57674D}"/>
                </a:ext>
              </a:extLst>
            </p:cNvPr>
            <p:cNvSpPr/>
            <p:nvPr/>
          </p:nvSpPr>
          <p:spPr>
            <a:xfrm>
              <a:off x="7361326" y="4953919"/>
              <a:ext cx="601028" cy="601028"/>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dirty="0">
                <a:solidFill>
                  <a:schemeClr val="tx1"/>
                </a:solidFill>
              </a:endParaRPr>
            </a:p>
          </p:txBody>
        </p:sp>
        <p:sp>
          <p:nvSpPr>
            <p:cNvPr id="60" name="TextBox 72">
              <a:extLst>
                <a:ext uri="{FF2B5EF4-FFF2-40B4-BE49-F238E27FC236}">
                  <a16:creationId xmlns:a16="http://schemas.microsoft.com/office/drawing/2014/main" id="{131B785C-3386-F3D0-7AEA-A22B9DDA7201}"/>
                </a:ext>
              </a:extLst>
            </p:cNvPr>
            <p:cNvSpPr txBox="1"/>
            <p:nvPr/>
          </p:nvSpPr>
          <p:spPr>
            <a:xfrm>
              <a:off x="7468518" y="5100545"/>
              <a:ext cx="393056" cy="307777"/>
            </a:xfrm>
            <a:prstGeom prst="rect">
              <a:avLst/>
            </a:prstGeom>
            <a:noFill/>
          </p:spPr>
          <p:txBody>
            <a:bodyPr wrap="none" rtlCol="0">
              <a:spAutoFit/>
            </a:bodyPr>
            <a:lstStyle/>
            <a:p>
              <a:pPr algn="ctr"/>
              <a:r>
                <a:rPr lang="en-US" sz="1400" dirty="0">
                  <a:latin typeface="Sparkasse Medium" panose="020B0603080202020204" pitchFamily="34" charset="77"/>
                  <a:ea typeface="Roboto" panose="02000000000000000000" pitchFamily="2" charset="0"/>
                  <a:cs typeface="Roboto" panose="02000000000000000000" pitchFamily="2" charset="0"/>
                </a:rPr>
                <a:t>04</a:t>
              </a:r>
              <a:endParaRPr lang="ru-RU" sz="1400" dirty="0">
                <a:latin typeface="Roboto" panose="02000000000000000000" pitchFamily="2" charset="0"/>
                <a:ea typeface="Roboto" panose="02000000000000000000" pitchFamily="2" charset="0"/>
                <a:cs typeface="Roboto" panose="02000000000000000000" pitchFamily="2" charset="0"/>
              </a:endParaRPr>
            </a:p>
          </p:txBody>
        </p:sp>
      </p:grpSp>
      <p:sp>
        <p:nvSpPr>
          <p:cNvPr id="8" name="Textplatzhalter 7">
            <a:extLst>
              <a:ext uri="{FF2B5EF4-FFF2-40B4-BE49-F238E27FC236}">
                <a16:creationId xmlns:a16="http://schemas.microsoft.com/office/drawing/2014/main" id="{2CCBDED7-EAE2-03B8-F3BD-369231AC293E}"/>
              </a:ext>
            </a:extLst>
          </p:cNvPr>
          <p:cNvSpPr>
            <a:spLocks noGrp="1"/>
          </p:cNvSpPr>
          <p:nvPr>
            <p:ph type="body" idx="13"/>
          </p:nvPr>
        </p:nvSpPr>
        <p:spPr/>
        <p:txBody>
          <a:bodyPr/>
          <a:lstStyle/>
          <a:p>
            <a:endParaRPr lang="de-DE"/>
          </a:p>
        </p:txBody>
      </p:sp>
      <p:sp>
        <p:nvSpPr>
          <p:cNvPr id="14" name="Titel 13">
            <a:extLst>
              <a:ext uri="{FF2B5EF4-FFF2-40B4-BE49-F238E27FC236}">
                <a16:creationId xmlns:a16="http://schemas.microsoft.com/office/drawing/2014/main" id="{FA5EC605-F6DA-BFF3-0A63-CD623CF2B8BE}"/>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40446683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80</a:t>
            </a:fld>
            <a:endParaRPr lang="de-DE"/>
          </a:p>
        </p:txBody>
      </p:sp>
      <p:sp>
        <p:nvSpPr>
          <p:cNvPr id="17" name="Textplatzhalter 16">
            <a:extLst>
              <a:ext uri="{FF2B5EF4-FFF2-40B4-BE49-F238E27FC236}">
                <a16:creationId xmlns:a16="http://schemas.microsoft.com/office/drawing/2014/main" id="{450E55CF-B3D5-30E5-31C4-87EBBFA5DB53}"/>
              </a:ext>
            </a:extLst>
          </p:cNvPr>
          <p:cNvSpPr>
            <a:spLocks noGrp="1"/>
          </p:cNvSpPr>
          <p:nvPr>
            <p:ph type="body" idx="14"/>
          </p:nvPr>
        </p:nvSpPr>
        <p:spPr/>
        <p:txBody>
          <a:bodyPr/>
          <a:lstStyle/>
          <a:p>
            <a:endParaRPr lang="de-DE"/>
          </a:p>
        </p:txBody>
      </p:sp>
      <p:sp>
        <p:nvSpPr>
          <p:cNvPr id="18" name="Textplatzhalter 17">
            <a:extLst>
              <a:ext uri="{FF2B5EF4-FFF2-40B4-BE49-F238E27FC236}">
                <a16:creationId xmlns:a16="http://schemas.microsoft.com/office/drawing/2014/main" id="{3D36A0A8-B1F7-BA7C-FB16-417501C97B48}"/>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Textfeld 3">
            <a:extLst>
              <a:ext uri="{FF2B5EF4-FFF2-40B4-BE49-F238E27FC236}">
                <a16:creationId xmlns:a16="http://schemas.microsoft.com/office/drawing/2014/main" id="{6503366E-5D6A-A182-FFB5-18137833E96C}"/>
              </a:ext>
            </a:extLst>
          </p:cNvPr>
          <p:cNvSpPr txBox="1"/>
          <p:nvPr/>
        </p:nvSpPr>
        <p:spPr>
          <a:xfrm>
            <a:off x="1422848" y="4813719"/>
            <a:ext cx="2869924" cy="1077218"/>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a:t>
            </a:r>
            <a:endParaRPr lang="de-DE" sz="1400" dirty="0"/>
          </a:p>
        </p:txBody>
      </p:sp>
      <p:sp>
        <p:nvSpPr>
          <p:cNvPr id="6" name="Textfeld 5">
            <a:extLst>
              <a:ext uri="{FF2B5EF4-FFF2-40B4-BE49-F238E27FC236}">
                <a16:creationId xmlns:a16="http://schemas.microsoft.com/office/drawing/2014/main" id="{5656AAAC-4EF6-BC4C-F5EE-9A3102784DFE}"/>
              </a:ext>
            </a:extLst>
          </p:cNvPr>
          <p:cNvSpPr txBox="1"/>
          <p:nvPr/>
        </p:nvSpPr>
        <p:spPr>
          <a:xfrm>
            <a:off x="4958991" y="4813719"/>
            <a:ext cx="2869924" cy="1077218"/>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7" name="Textfeld 6">
            <a:extLst>
              <a:ext uri="{FF2B5EF4-FFF2-40B4-BE49-F238E27FC236}">
                <a16:creationId xmlns:a16="http://schemas.microsoft.com/office/drawing/2014/main" id="{35EE9CD8-01AC-3BA4-AFD7-EE2AF85D0540}"/>
              </a:ext>
            </a:extLst>
          </p:cNvPr>
          <p:cNvSpPr txBox="1"/>
          <p:nvPr/>
        </p:nvSpPr>
        <p:spPr>
          <a:xfrm>
            <a:off x="8518472" y="4813719"/>
            <a:ext cx="2869924" cy="1077218"/>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a:t>
            </a:r>
            <a:endParaRPr lang="de-DE" sz="1400" dirty="0"/>
          </a:p>
        </p:txBody>
      </p:sp>
      <p:grpSp>
        <p:nvGrpSpPr>
          <p:cNvPr id="14" name="Gruppieren 13">
            <a:extLst>
              <a:ext uri="{FF2B5EF4-FFF2-40B4-BE49-F238E27FC236}">
                <a16:creationId xmlns:a16="http://schemas.microsoft.com/office/drawing/2014/main" id="{31195A24-6C04-E745-D3DB-641E0D5C8CF2}"/>
              </a:ext>
            </a:extLst>
          </p:cNvPr>
          <p:cNvGrpSpPr/>
          <p:nvPr/>
        </p:nvGrpSpPr>
        <p:grpSpPr>
          <a:xfrm>
            <a:off x="1151999" y="1620838"/>
            <a:ext cx="10490401" cy="1393966"/>
            <a:chOff x="1151999" y="1620838"/>
            <a:chExt cx="10490401" cy="1393966"/>
          </a:xfrm>
        </p:grpSpPr>
        <p:sp>
          <p:nvSpPr>
            <p:cNvPr id="8" name="Стрелка: пятиугольник 8">
              <a:extLst>
                <a:ext uri="{FF2B5EF4-FFF2-40B4-BE49-F238E27FC236}">
                  <a16:creationId xmlns:a16="http://schemas.microsoft.com/office/drawing/2014/main" id="{2431DCB9-E886-3C7F-2E24-3609B41F80FB}"/>
                </a:ext>
              </a:extLst>
            </p:cNvPr>
            <p:cNvSpPr/>
            <p:nvPr/>
          </p:nvSpPr>
          <p:spPr>
            <a:xfrm rot="5400000">
              <a:off x="5699324" y="-2926487"/>
              <a:ext cx="1393966" cy="10488616"/>
            </a:xfrm>
            <a:prstGeom prst="homePlate">
              <a:avLst>
                <a:gd name="adj" fmla="val 48276"/>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Textplatzhalter 19">
              <a:extLst>
                <a:ext uri="{FF2B5EF4-FFF2-40B4-BE49-F238E27FC236}">
                  <a16:creationId xmlns:a16="http://schemas.microsoft.com/office/drawing/2014/main" id="{1AACA012-904E-D5D3-1C1B-B8E6FF6821EB}"/>
                </a:ext>
              </a:extLst>
            </p:cNvPr>
            <p:cNvSpPr txBox="1">
              <a:spLocks/>
            </p:cNvSpPr>
            <p:nvPr/>
          </p:nvSpPr>
          <p:spPr>
            <a:xfrm>
              <a:off x="1152000" y="1620838"/>
              <a:ext cx="10490400" cy="1130204"/>
            </a:xfrm>
            <a:prstGeom prst="rect">
              <a:avLst/>
            </a:prstGeom>
          </p:spPr>
          <p:txBody>
            <a:bodyPr vert="horz" lIns="0" tIns="0" rIns="0" bIns="0" rtlCol="0" anchor="ctr">
              <a:noAutofit/>
            </a:bodyPr>
            <a:lstStyle>
              <a:lvl1pPr marL="0" indent="0" algn="l" defTabSz="914400" rtl="0" eaLnBrk="1" latinLnBrk="0" hangingPunct="1">
                <a:lnSpc>
                  <a:spcPct val="100000"/>
                </a:lnSpc>
                <a:spcBef>
                  <a:spcPts val="0"/>
                </a:spcBef>
                <a:spcAft>
                  <a:spcPts val="0"/>
                </a:spcAft>
                <a:buFontTx/>
                <a:buNone/>
                <a:defRPr sz="1800" kern="1200">
                  <a:solidFill>
                    <a:schemeClr val="tx2"/>
                  </a:solidFill>
                  <a:latin typeface="Sparkasse Medium" panose="020B0603080202020204" pitchFamily="34" charset="0"/>
                  <a:ea typeface="+mn-ea"/>
                  <a:cs typeface="+mn-cs"/>
                </a:defRPr>
              </a:lvl1pPr>
              <a:lvl2pPr marL="457200" indent="0" algn="l" defTabSz="914400" rtl="0" eaLnBrk="1" latinLnBrk="0" hangingPunct="1">
                <a:lnSpc>
                  <a:spcPct val="114000"/>
                </a:lnSpc>
                <a:spcBef>
                  <a:spcPts val="1800"/>
                </a:spcBef>
                <a:spcAft>
                  <a:spcPts val="0"/>
                </a:spcAft>
                <a:buClr>
                  <a:schemeClr val="tx1"/>
                </a:buClr>
                <a:buSzPct val="120000"/>
                <a:buFontTx/>
                <a:buNone/>
                <a:defRPr sz="2000" kern="1200">
                  <a:solidFill>
                    <a:schemeClr val="tx1">
                      <a:tint val="75000"/>
                    </a:schemeClr>
                  </a:solidFill>
                  <a:latin typeface="+mn-lt"/>
                  <a:ea typeface="+mn-ea"/>
                  <a:cs typeface="+mn-cs"/>
                </a:defRPr>
              </a:lvl2pPr>
              <a:lvl3pPr marL="914400" indent="0" algn="l" defTabSz="914400" rtl="0" eaLnBrk="1" latinLnBrk="0" hangingPunct="1">
                <a:lnSpc>
                  <a:spcPct val="114000"/>
                </a:lnSpc>
                <a:spcBef>
                  <a:spcPts val="1800"/>
                </a:spcBef>
                <a:spcAft>
                  <a:spcPts val="0"/>
                </a:spcAft>
                <a:buClr>
                  <a:schemeClr val="tx2"/>
                </a:buClr>
                <a:buFont typeface="Sparkasse Head" panose="020B08040506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114000"/>
                </a:lnSpc>
                <a:spcBef>
                  <a:spcPts val="1800"/>
                </a:spcBef>
                <a:spcAft>
                  <a:spcPts val="0"/>
                </a:spcAft>
                <a:buClr>
                  <a:schemeClr val="tx2"/>
                </a:buClr>
                <a:buFont typeface="Sparkasse Head" panose="020B08040506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114000"/>
                </a:lnSpc>
                <a:spcBef>
                  <a:spcPts val="1800"/>
                </a:spcBef>
                <a:spcAft>
                  <a:spcPts val="0"/>
                </a:spcAft>
                <a:buClr>
                  <a:schemeClr val="tx2"/>
                </a:buClr>
                <a:buFont typeface="Sparkasse Head" panose="020B08040506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de-DE" dirty="0">
                  <a:solidFill>
                    <a:schemeClr val="bg1"/>
                  </a:solidFill>
                  <a:latin typeface="Sparkasse Medium" panose="020B0603080202020204" pitchFamily="34" charset="77"/>
                </a:rPr>
                <a:t>Thema </a:t>
              </a:r>
              <a:r>
                <a:rPr lang="de-DE" dirty="0" err="1">
                  <a:solidFill>
                    <a:schemeClr val="bg1"/>
                  </a:solidFill>
                  <a:latin typeface="Sparkasse Medium" panose="020B0603080202020204" pitchFamily="34" charset="77"/>
                </a:rPr>
                <a:t>xyz</a:t>
              </a:r>
              <a:r>
                <a:rPr lang="de-DE" dirty="0">
                  <a:solidFill>
                    <a:schemeClr val="bg1"/>
                  </a:solidFill>
                  <a:latin typeface="Sparkasse Medium" panose="020B0603080202020204" pitchFamily="34" charset="77"/>
                </a:rPr>
                <a:t> Medium 18pt… </a:t>
              </a:r>
              <a:r>
                <a:rPr lang="de-DE" dirty="0" err="1">
                  <a:solidFill>
                    <a:schemeClr val="bg1"/>
                  </a:solidFill>
                  <a:latin typeface="Sparkasse Medium" panose="020B0603080202020204" pitchFamily="34" charset="77"/>
                </a:rPr>
                <a:t>ipsum</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dolor</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sit</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amet</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nustramis</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weltam</a:t>
              </a:r>
              <a:br>
                <a:rPr lang="de-DE" dirty="0">
                  <a:solidFill>
                    <a:schemeClr val="bg1"/>
                  </a:solidFill>
                  <a:latin typeface="Sparkasse Medium" panose="020B0603080202020204" pitchFamily="34" charset="77"/>
                </a:rPr>
              </a:br>
              <a:r>
                <a:rPr lang="de-DE" dirty="0" err="1">
                  <a:solidFill>
                    <a:schemeClr val="bg1"/>
                  </a:solidFill>
                  <a:latin typeface="Sparkasse Medium" panose="020B0603080202020204" pitchFamily="34" charset="77"/>
                </a:rPr>
                <a:t>con</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wisi</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nellum</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lorem</a:t>
              </a:r>
              <a:r>
                <a:rPr lang="de-DE" dirty="0">
                  <a:solidFill>
                    <a:schemeClr val="bg1"/>
                  </a:solidFill>
                  <a:latin typeface="Sparkasse Medium" panose="020B0603080202020204" pitchFamily="34" charset="77"/>
                </a:rPr>
                <a:t> </a:t>
              </a:r>
              <a:r>
                <a:rPr lang="de-DE" dirty="0" err="1">
                  <a:solidFill>
                    <a:schemeClr val="bg1"/>
                  </a:solidFill>
                  <a:latin typeface="Sparkasse Medium" panose="020B0603080202020204" pitchFamily="34" charset="77"/>
                </a:rPr>
                <a:t>ipsum</a:t>
              </a:r>
              <a:r>
                <a:rPr lang="de-DE" dirty="0">
                  <a:solidFill>
                    <a:schemeClr val="bg1"/>
                  </a:solidFill>
                  <a:latin typeface="Sparkasse Medium" panose="020B0603080202020204" pitchFamily="34" charset="77"/>
                </a:rPr>
                <a:t> </a:t>
              </a:r>
            </a:p>
          </p:txBody>
        </p:sp>
      </p:grpSp>
      <p:pic>
        <p:nvPicPr>
          <p:cNvPr id="10" name="Grafik 9">
            <a:extLst>
              <a:ext uri="{FF2B5EF4-FFF2-40B4-BE49-F238E27FC236}">
                <a16:creationId xmlns:a16="http://schemas.microsoft.com/office/drawing/2014/main" id="{C8EC7AF4-B7DB-7FF2-547C-5321C94F884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2354176" y="3429000"/>
            <a:ext cx="1007268" cy="1007268"/>
          </a:xfrm>
          <a:prstGeom prst="rect">
            <a:avLst/>
          </a:prstGeom>
        </p:spPr>
      </p:pic>
      <p:pic>
        <p:nvPicPr>
          <p:cNvPr id="12" name="Grafik 11">
            <a:extLst>
              <a:ext uri="{FF2B5EF4-FFF2-40B4-BE49-F238E27FC236}">
                <a16:creationId xmlns:a16="http://schemas.microsoft.com/office/drawing/2014/main" id="{531E256E-D2D8-20AF-E04B-3A871F21CD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900565" y="3429000"/>
            <a:ext cx="1007268" cy="1007268"/>
          </a:xfrm>
          <a:prstGeom prst="rect">
            <a:avLst/>
          </a:prstGeom>
        </p:spPr>
      </p:pic>
      <p:pic>
        <p:nvPicPr>
          <p:cNvPr id="13" name="Grafik 12">
            <a:extLst>
              <a:ext uri="{FF2B5EF4-FFF2-40B4-BE49-F238E27FC236}">
                <a16:creationId xmlns:a16="http://schemas.microsoft.com/office/drawing/2014/main" id="{BD2F2471-40D4-568A-B29E-D3CA4277852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9453132" y="3429000"/>
            <a:ext cx="1007268" cy="1007268"/>
          </a:xfrm>
          <a:prstGeom prst="rect">
            <a:avLst/>
          </a:prstGeom>
        </p:spPr>
      </p:pic>
      <p:sp>
        <p:nvSpPr>
          <p:cNvPr id="20" name="Textplatzhalter 19">
            <a:extLst>
              <a:ext uri="{FF2B5EF4-FFF2-40B4-BE49-F238E27FC236}">
                <a16:creationId xmlns:a16="http://schemas.microsoft.com/office/drawing/2014/main" id="{0FE552E2-4327-AB3F-24A9-C176731550C0}"/>
              </a:ext>
            </a:extLst>
          </p:cNvPr>
          <p:cNvSpPr>
            <a:spLocks noGrp="1"/>
          </p:cNvSpPr>
          <p:nvPr>
            <p:ph type="body" idx="13"/>
          </p:nvPr>
        </p:nvSpPr>
        <p:spPr/>
        <p:txBody>
          <a:bodyPr/>
          <a:lstStyle/>
          <a:p>
            <a:endParaRPr lang="de-DE"/>
          </a:p>
        </p:txBody>
      </p:sp>
      <p:sp>
        <p:nvSpPr>
          <p:cNvPr id="22" name="Titel 21">
            <a:extLst>
              <a:ext uri="{FF2B5EF4-FFF2-40B4-BE49-F238E27FC236}">
                <a16:creationId xmlns:a16="http://schemas.microsoft.com/office/drawing/2014/main" id="{1A6867C7-C008-117A-AE10-1D041621D803}"/>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31287944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81</a:t>
            </a:fld>
            <a:endParaRPr lang="de-DE"/>
          </a:p>
        </p:txBody>
      </p:sp>
      <p:sp>
        <p:nvSpPr>
          <p:cNvPr id="20" name="Textplatzhalter 19">
            <a:extLst>
              <a:ext uri="{FF2B5EF4-FFF2-40B4-BE49-F238E27FC236}">
                <a16:creationId xmlns:a16="http://schemas.microsoft.com/office/drawing/2014/main" id="{17E0BD29-70A4-5664-4817-75415A28245D}"/>
              </a:ext>
            </a:extLst>
          </p:cNvPr>
          <p:cNvSpPr>
            <a:spLocks noGrp="1"/>
          </p:cNvSpPr>
          <p:nvPr>
            <p:ph type="body" idx="14"/>
          </p:nvPr>
        </p:nvSpPr>
        <p:spPr/>
        <p:txBody>
          <a:bodyPr/>
          <a:lstStyle/>
          <a:p>
            <a:endParaRPr lang="de-DE"/>
          </a:p>
        </p:txBody>
      </p:sp>
      <p:sp>
        <p:nvSpPr>
          <p:cNvPr id="21" name="Textplatzhalter 20">
            <a:extLst>
              <a:ext uri="{FF2B5EF4-FFF2-40B4-BE49-F238E27FC236}">
                <a16:creationId xmlns:a16="http://schemas.microsoft.com/office/drawing/2014/main" id="{60F37CB3-5804-DBE2-DC11-BA8D4FABA4D5}"/>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pic>
        <p:nvPicPr>
          <p:cNvPr id="4" name="Рисунок 16">
            <a:extLst>
              <a:ext uri="{FF2B5EF4-FFF2-40B4-BE49-F238E27FC236}">
                <a16:creationId xmlns:a16="http://schemas.microsoft.com/office/drawing/2014/main" id="{0F3857DD-82C2-9AAD-0863-66820BBD4733}"/>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6822" y="2366242"/>
            <a:ext cx="689754" cy="689754"/>
          </a:xfrm>
          <a:prstGeom prst="rect">
            <a:avLst/>
          </a:prstGeom>
        </p:spPr>
      </p:pic>
      <p:sp>
        <p:nvSpPr>
          <p:cNvPr id="6" name="Textfeld 5">
            <a:extLst>
              <a:ext uri="{FF2B5EF4-FFF2-40B4-BE49-F238E27FC236}">
                <a16:creationId xmlns:a16="http://schemas.microsoft.com/office/drawing/2014/main" id="{839EC24C-EA86-8D9F-91B5-17AD105A7CCA}"/>
              </a:ext>
            </a:extLst>
          </p:cNvPr>
          <p:cNvSpPr txBox="1"/>
          <p:nvPr/>
        </p:nvSpPr>
        <p:spPr>
          <a:xfrm>
            <a:off x="1150684" y="3691732"/>
            <a:ext cx="2487782" cy="1292662"/>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ipsum </a:t>
            </a:r>
            <a:endParaRPr lang="de-DE" sz="1400" dirty="0"/>
          </a:p>
        </p:txBody>
      </p:sp>
      <p:sp>
        <p:nvSpPr>
          <p:cNvPr id="7" name="Textfeld 6">
            <a:extLst>
              <a:ext uri="{FF2B5EF4-FFF2-40B4-BE49-F238E27FC236}">
                <a16:creationId xmlns:a16="http://schemas.microsoft.com/office/drawing/2014/main" id="{D086B583-20E7-EAA1-1B2B-F52A99A31261}"/>
              </a:ext>
            </a:extLst>
          </p:cNvPr>
          <p:cNvSpPr txBox="1"/>
          <p:nvPr/>
        </p:nvSpPr>
        <p:spPr>
          <a:xfrm>
            <a:off x="3818466" y="3691732"/>
            <a:ext cx="2486469" cy="1077218"/>
          </a:xfrm>
          <a:prstGeom prst="rect">
            <a:avLst/>
          </a:prstGeom>
          <a:noFill/>
        </p:spPr>
        <p:txBody>
          <a:bodyPr wrap="square" lIns="0" tIns="0" rIns="0" bIns="0" rtlCol="0">
            <a:spAutoFit/>
          </a:bodyPr>
          <a:lstStyle/>
          <a:p>
            <a:pPr algn="ctr"/>
            <a:r>
              <a:rPr lang="fr-FR" sz="1400" dirty="0">
                <a:solidFill>
                  <a:schemeClr val="tx2"/>
                </a:solidFill>
                <a:latin typeface="Sparkasse Medium" panose="020B0603080202020204" pitchFamily="34" charset="0"/>
              </a:rPr>
              <a:t>Lorem Md 14pt</a:t>
            </a:r>
          </a:p>
          <a:p>
            <a:pPr algn="ct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a:t>
            </a:r>
            <a:r>
              <a:rPr lang="fr-FR" sz="1400" dirty="0">
                <a:solidFill>
                  <a:schemeClr val="tx2"/>
                </a:solidFill>
              </a:rPr>
              <a:t> </a:t>
            </a:r>
            <a:r>
              <a:rPr lang="fr-FR" sz="1400" dirty="0" err="1">
                <a:solidFill>
                  <a:schemeClr val="tx2"/>
                </a:solidFill>
              </a:rPr>
              <a:t>entum</a:t>
            </a:r>
            <a:r>
              <a:rPr lang="fr-FR" sz="1400" dirty="0">
                <a:solidFill>
                  <a:schemeClr val="tx2"/>
                </a:solidFill>
              </a:rPr>
              <a:t> rhoncus, </a:t>
            </a:r>
            <a:r>
              <a:rPr lang="fr-FR" sz="1400" dirty="0" err="1">
                <a:solidFill>
                  <a:schemeClr val="tx2"/>
                </a:solidFill>
              </a:rPr>
              <a:t>sem</a:t>
            </a:r>
            <a:endParaRPr lang="de-DE" sz="1400" dirty="0">
              <a:solidFill>
                <a:schemeClr val="tx2"/>
              </a:solidFill>
            </a:endParaRPr>
          </a:p>
        </p:txBody>
      </p:sp>
      <p:sp>
        <p:nvSpPr>
          <p:cNvPr id="8" name="Textfeld 7">
            <a:extLst>
              <a:ext uri="{FF2B5EF4-FFF2-40B4-BE49-F238E27FC236}">
                <a16:creationId xmlns:a16="http://schemas.microsoft.com/office/drawing/2014/main" id="{5B55EA0F-04E2-FFBA-4B70-C654A94B3A5C}"/>
              </a:ext>
            </a:extLst>
          </p:cNvPr>
          <p:cNvSpPr txBox="1"/>
          <p:nvPr/>
        </p:nvSpPr>
        <p:spPr>
          <a:xfrm>
            <a:off x="6483801" y="3691732"/>
            <a:ext cx="2487602" cy="1292662"/>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a:t>
            </a:r>
            <a:r>
              <a:rPr lang="fr-FR" sz="1400" dirty="0" err="1"/>
              <a:t>dolor</a:t>
            </a:r>
            <a:r>
              <a:rPr lang="fr-FR" sz="1400" dirty="0"/>
              <a:t> </a:t>
            </a:r>
            <a:r>
              <a:rPr lang="fr-FR" sz="1400" dirty="0" err="1"/>
              <a:t>sit</a:t>
            </a:r>
            <a:r>
              <a:rPr lang="fr-FR" sz="1400" dirty="0"/>
              <a:t> </a:t>
            </a:r>
            <a:r>
              <a:rPr lang="fr-FR" sz="1400" dirty="0" err="1"/>
              <a:t>amet</a:t>
            </a:r>
            <a:r>
              <a:rPr lang="fr-FR" sz="1400" dirty="0"/>
              <a:t> </a:t>
            </a:r>
            <a:endParaRPr lang="de-DE" sz="1400" dirty="0"/>
          </a:p>
        </p:txBody>
      </p:sp>
      <p:sp>
        <p:nvSpPr>
          <p:cNvPr id="9" name="Textfeld 8">
            <a:extLst>
              <a:ext uri="{FF2B5EF4-FFF2-40B4-BE49-F238E27FC236}">
                <a16:creationId xmlns:a16="http://schemas.microsoft.com/office/drawing/2014/main" id="{7E88B73A-4255-F860-7560-6EEB6628B4C5}"/>
              </a:ext>
            </a:extLst>
          </p:cNvPr>
          <p:cNvSpPr txBox="1"/>
          <p:nvPr/>
        </p:nvSpPr>
        <p:spPr>
          <a:xfrm>
            <a:off x="9153861" y="3691732"/>
            <a:ext cx="2487782" cy="1292662"/>
          </a:xfrm>
          <a:prstGeom prst="rect">
            <a:avLst/>
          </a:prstGeom>
          <a:noFill/>
        </p:spPr>
        <p:txBody>
          <a:bodyPr wrap="square" lIns="0" tIns="0" rIns="0" bIns="0" rtlCol="0">
            <a:spAutoFit/>
          </a:bodyPr>
          <a:lstStyle/>
          <a:p>
            <a:pPr algn="ctr"/>
            <a:r>
              <a:rPr lang="fr-FR" sz="1400" dirty="0">
                <a:latin typeface="Sparkasse Medium" panose="020B0603080202020204" pitchFamily="34" charset="0"/>
              </a:rPr>
              <a:t>Lorem Md 14pt</a:t>
            </a:r>
          </a:p>
          <a:p>
            <a:pPr algn="ct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ipsum </a:t>
            </a:r>
            <a:endParaRPr lang="de-DE" sz="1400" dirty="0"/>
          </a:p>
        </p:txBody>
      </p:sp>
      <p:pic>
        <p:nvPicPr>
          <p:cNvPr id="10" name="Рисунок 16">
            <a:extLst>
              <a:ext uri="{FF2B5EF4-FFF2-40B4-BE49-F238E27FC236}">
                <a16:creationId xmlns:a16="http://schemas.microsoft.com/office/drawing/2014/main" id="{772051D6-8672-6F91-B6A1-355693EF2F62}"/>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48886" y="2416945"/>
            <a:ext cx="491379" cy="491379"/>
          </a:xfrm>
          <a:prstGeom prst="rect">
            <a:avLst/>
          </a:prstGeom>
        </p:spPr>
      </p:pic>
      <p:pic>
        <p:nvPicPr>
          <p:cNvPr id="12" name="Рисунок 16">
            <a:extLst>
              <a:ext uri="{FF2B5EF4-FFF2-40B4-BE49-F238E27FC236}">
                <a16:creationId xmlns:a16="http://schemas.microsoft.com/office/drawing/2014/main" id="{07095DCE-5490-8F68-1179-D5F024A9C8F6}"/>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76536" y="2416945"/>
            <a:ext cx="491379" cy="491379"/>
          </a:xfrm>
          <a:prstGeom prst="rect">
            <a:avLst/>
          </a:prstGeom>
        </p:spPr>
      </p:pic>
      <p:pic>
        <p:nvPicPr>
          <p:cNvPr id="13" name="Рисунок 16">
            <a:extLst>
              <a:ext uri="{FF2B5EF4-FFF2-40B4-BE49-F238E27FC236}">
                <a16:creationId xmlns:a16="http://schemas.microsoft.com/office/drawing/2014/main" id="{B2809F03-C919-DC20-7D0E-C19AA11DEB54}"/>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56236" y="2416945"/>
            <a:ext cx="491379" cy="491379"/>
          </a:xfrm>
          <a:prstGeom prst="rect">
            <a:avLst/>
          </a:prstGeom>
        </p:spPr>
      </p:pic>
      <p:pic>
        <p:nvPicPr>
          <p:cNvPr id="14" name="Grafik 13">
            <a:extLst>
              <a:ext uri="{FF2B5EF4-FFF2-40B4-BE49-F238E27FC236}">
                <a16:creationId xmlns:a16="http://schemas.microsoft.com/office/drawing/2014/main" id="{ABC72F00-9902-7841-53D8-D69B8E29BF1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890941" y="2159000"/>
            <a:ext cx="1007268" cy="1007268"/>
          </a:xfrm>
          <a:prstGeom prst="rect">
            <a:avLst/>
          </a:prstGeom>
        </p:spPr>
      </p:pic>
      <p:pic>
        <p:nvPicPr>
          <p:cNvPr id="17" name="Grafik 16">
            <a:extLst>
              <a:ext uri="{FF2B5EF4-FFF2-40B4-BE49-F238E27FC236}">
                <a16:creationId xmlns:a16="http://schemas.microsoft.com/office/drawing/2014/main" id="{0D4F63C2-7D3E-4EB6-0BDE-5CC57767D35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4346723" y="1991120"/>
            <a:ext cx="1440000" cy="1440000"/>
          </a:xfrm>
          <a:prstGeom prst="rect">
            <a:avLst/>
          </a:prstGeom>
        </p:spPr>
      </p:pic>
      <p:pic>
        <p:nvPicPr>
          <p:cNvPr id="18" name="Grafik 17">
            <a:extLst>
              <a:ext uri="{FF2B5EF4-FFF2-40B4-BE49-F238E27FC236}">
                <a16:creationId xmlns:a16="http://schemas.microsoft.com/office/drawing/2014/main" id="{2AA4BE0F-4AE3-DFC1-7F24-C5C6BDBAE2C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35238" y="2159000"/>
            <a:ext cx="1007268" cy="1007268"/>
          </a:xfrm>
          <a:prstGeom prst="rect">
            <a:avLst/>
          </a:prstGeom>
        </p:spPr>
      </p:pic>
      <p:pic>
        <p:nvPicPr>
          <p:cNvPr id="19" name="Grafik 18">
            <a:extLst>
              <a:ext uri="{FF2B5EF4-FFF2-40B4-BE49-F238E27FC236}">
                <a16:creationId xmlns:a16="http://schemas.microsoft.com/office/drawing/2014/main" id="{4EC4673F-CEFF-B5EC-A169-DE4B508B521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9891940" y="2159000"/>
            <a:ext cx="1007268" cy="1007268"/>
          </a:xfrm>
          <a:prstGeom prst="rect">
            <a:avLst/>
          </a:prstGeom>
        </p:spPr>
      </p:pic>
      <p:sp>
        <p:nvSpPr>
          <p:cNvPr id="25" name="Textplatzhalter 24">
            <a:extLst>
              <a:ext uri="{FF2B5EF4-FFF2-40B4-BE49-F238E27FC236}">
                <a16:creationId xmlns:a16="http://schemas.microsoft.com/office/drawing/2014/main" id="{B3AFE260-3237-61F0-31F3-2E62D25D420C}"/>
              </a:ext>
            </a:extLst>
          </p:cNvPr>
          <p:cNvSpPr>
            <a:spLocks noGrp="1"/>
          </p:cNvSpPr>
          <p:nvPr>
            <p:ph type="body" idx="13"/>
          </p:nvPr>
        </p:nvSpPr>
        <p:spPr/>
        <p:txBody>
          <a:bodyPr/>
          <a:lstStyle/>
          <a:p>
            <a:endParaRPr lang="de-DE"/>
          </a:p>
        </p:txBody>
      </p:sp>
      <p:sp>
        <p:nvSpPr>
          <p:cNvPr id="27" name="Titel 26">
            <a:extLst>
              <a:ext uri="{FF2B5EF4-FFF2-40B4-BE49-F238E27FC236}">
                <a16:creationId xmlns:a16="http://schemas.microsoft.com/office/drawing/2014/main" id="{F43892B1-8AAC-9468-47E1-695B740217BA}"/>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35497401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A9DB7C06-FD7B-6CC5-DD27-CEFE968A69C2}"/>
              </a:ext>
            </a:extLst>
          </p:cNvPr>
          <p:cNvSpPr txBox="1"/>
          <p:nvPr/>
        </p:nvSpPr>
        <p:spPr>
          <a:xfrm>
            <a:off x="9153344" y="2168031"/>
            <a:ext cx="2486467" cy="2470150"/>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38" name="Textfeld 37">
            <a:extLst>
              <a:ext uri="{FF2B5EF4-FFF2-40B4-BE49-F238E27FC236}">
                <a16:creationId xmlns:a16="http://schemas.microsoft.com/office/drawing/2014/main" id="{97B3A264-BEFE-6E7D-E7FA-9FFB95402225}"/>
              </a:ext>
            </a:extLst>
          </p:cNvPr>
          <p:cNvSpPr txBox="1"/>
          <p:nvPr/>
        </p:nvSpPr>
        <p:spPr>
          <a:xfrm>
            <a:off x="1152000" y="2168031"/>
            <a:ext cx="2486467" cy="2470150"/>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41" name="Textfeld 40">
            <a:extLst>
              <a:ext uri="{FF2B5EF4-FFF2-40B4-BE49-F238E27FC236}">
                <a16:creationId xmlns:a16="http://schemas.microsoft.com/office/drawing/2014/main" id="{006DAF70-F69A-CD0A-99B3-B0A41C3516FD}"/>
              </a:ext>
            </a:extLst>
          </p:cNvPr>
          <p:cNvSpPr txBox="1"/>
          <p:nvPr/>
        </p:nvSpPr>
        <p:spPr>
          <a:xfrm>
            <a:off x="6492929" y="2168031"/>
            <a:ext cx="2486467" cy="2470150"/>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pt-BR" sz="1300" dirty="0"/>
          </a:p>
        </p:txBody>
      </p:sp>
      <p:sp>
        <p:nvSpPr>
          <p:cNvPr id="40" name="Textfeld 39">
            <a:extLst>
              <a:ext uri="{FF2B5EF4-FFF2-40B4-BE49-F238E27FC236}">
                <a16:creationId xmlns:a16="http://schemas.microsoft.com/office/drawing/2014/main" id="{892B7761-EA2B-EDA2-032C-A624C9C54703}"/>
              </a:ext>
            </a:extLst>
          </p:cNvPr>
          <p:cNvSpPr txBox="1"/>
          <p:nvPr/>
        </p:nvSpPr>
        <p:spPr>
          <a:xfrm>
            <a:off x="3817194" y="2168031"/>
            <a:ext cx="2486467" cy="2470150"/>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62" name="Textfeld 61">
            <a:extLst>
              <a:ext uri="{FF2B5EF4-FFF2-40B4-BE49-F238E27FC236}">
                <a16:creationId xmlns:a16="http://schemas.microsoft.com/office/drawing/2014/main" id="{6AA8AF14-9B70-2D1A-F54B-675AFB6C1B43}"/>
              </a:ext>
            </a:extLst>
          </p:cNvPr>
          <p:cNvSpPr txBox="1"/>
          <p:nvPr/>
        </p:nvSpPr>
        <p:spPr>
          <a:xfrm>
            <a:off x="3466386" y="1808689"/>
            <a:ext cx="3183450" cy="3190674"/>
          </a:xfrm>
          <a:prstGeom prst="rect">
            <a:avLst/>
          </a:prstGeom>
          <a:solidFill>
            <a:schemeClr val="tx2"/>
          </a:solidFill>
          <a:ln w="6350">
            <a:solidFill>
              <a:schemeClr val="tx2"/>
            </a:solidFill>
          </a:ln>
        </p:spPr>
        <p:txBody>
          <a:bodyPr wrap="square" lIns="72000" tIns="72000" rIns="72000" bIns="72000" rtlCol="0">
            <a:noAutofit/>
          </a:bodyPr>
          <a:lstStyle/>
          <a:p>
            <a:pPr algn="ctr">
              <a:lnSpc>
                <a:spcPct val="114000"/>
              </a:lnSpc>
            </a:pPr>
            <a:endParaRPr lang="de-DE" sz="1300" dirty="0">
              <a:solidFill>
                <a:schemeClr val="bg1"/>
              </a:solidFill>
            </a:endParaRPr>
          </a:p>
        </p:txBody>
      </p:sp>
      <p:sp>
        <p:nvSpPr>
          <p:cNvPr id="3" name="Foliennummernplatzhalter 2">
            <a:extLst>
              <a:ext uri="{FF2B5EF4-FFF2-40B4-BE49-F238E27FC236}">
                <a16:creationId xmlns:a16="http://schemas.microsoft.com/office/drawing/2014/main" id="{57D2CCCE-DF32-9A1F-3C64-0D97B041DFF3}"/>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82</a:t>
            </a:fld>
            <a:endParaRPr lang="de-DE"/>
          </a:p>
        </p:txBody>
      </p:sp>
      <p:sp>
        <p:nvSpPr>
          <p:cNvPr id="8" name="Textplatzhalter 7">
            <a:extLst>
              <a:ext uri="{FF2B5EF4-FFF2-40B4-BE49-F238E27FC236}">
                <a16:creationId xmlns:a16="http://schemas.microsoft.com/office/drawing/2014/main" id="{03ABF9A0-D422-B7D1-B071-3697538EF874}"/>
              </a:ext>
            </a:extLst>
          </p:cNvPr>
          <p:cNvSpPr>
            <a:spLocks noGrp="1"/>
          </p:cNvSpPr>
          <p:nvPr>
            <p:ph type="body" idx="13"/>
          </p:nvPr>
        </p:nvSpPr>
        <p:spPr/>
        <p:txBody>
          <a:bodyPr/>
          <a:lstStyle/>
          <a:p>
            <a:endParaRPr lang="de-DE"/>
          </a:p>
        </p:txBody>
      </p:sp>
      <p:sp>
        <p:nvSpPr>
          <p:cNvPr id="11" name="Textplatzhalter 10">
            <a:extLst>
              <a:ext uri="{FF2B5EF4-FFF2-40B4-BE49-F238E27FC236}">
                <a16:creationId xmlns:a16="http://schemas.microsoft.com/office/drawing/2014/main" id="{3B131568-484A-E573-78A5-16E2D222B38E}"/>
              </a:ext>
            </a:extLst>
          </p:cNvPr>
          <p:cNvSpPr>
            <a:spLocks noGrp="1"/>
          </p:cNvSpPr>
          <p:nvPr>
            <p:ph type="body" idx="14"/>
          </p:nvPr>
        </p:nvSpPr>
        <p:spPr/>
        <p:txBody>
          <a:bodyPr/>
          <a:lstStyle/>
          <a:p>
            <a:endParaRPr lang="de-DE"/>
          </a:p>
        </p:txBody>
      </p:sp>
      <p:sp>
        <p:nvSpPr>
          <p:cNvPr id="12" name="Textplatzhalter 11">
            <a:extLst>
              <a:ext uri="{FF2B5EF4-FFF2-40B4-BE49-F238E27FC236}">
                <a16:creationId xmlns:a16="http://schemas.microsoft.com/office/drawing/2014/main" id="{9A2878AE-55B2-1244-770B-428105C7659B}"/>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68" name="Textfeld 67">
            <a:extLst>
              <a:ext uri="{FF2B5EF4-FFF2-40B4-BE49-F238E27FC236}">
                <a16:creationId xmlns:a16="http://schemas.microsoft.com/office/drawing/2014/main" id="{2E20A557-F631-77C1-08A1-7DC18B6422CB}"/>
              </a:ext>
            </a:extLst>
          </p:cNvPr>
          <p:cNvSpPr txBox="1"/>
          <p:nvPr/>
        </p:nvSpPr>
        <p:spPr>
          <a:xfrm>
            <a:off x="3466386" y="5227035"/>
            <a:ext cx="3208734" cy="226024"/>
          </a:xfrm>
          <a:prstGeom prst="rect">
            <a:avLst/>
          </a:prstGeom>
          <a:noFill/>
          <a:ln w="6350">
            <a:noFill/>
          </a:ln>
        </p:spPr>
        <p:txBody>
          <a:bodyPr wrap="square" lIns="0" tIns="0" rIns="0" bIns="0" rtlCol="0">
            <a:spAutoFit/>
          </a:bodyPr>
          <a:lstStyle/>
          <a:p>
            <a:pPr algn="ctr">
              <a:lnSpc>
                <a:spcPct val="114000"/>
              </a:lnSpc>
            </a:pPr>
            <a:r>
              <a:rPr lang="de-DE" sz="1400" dirty="0" err="1">
                <a:solidFill>
                  <a:schemeClr val="tx2"/>
                </a:solidFill>
                <a:latin typeface="Sparkasse Medium" panose="020B0603080202020204" pitchFamily="34" charset="0"/>
              </a:rPr>
              <a:t>Iconbox</a:t>
            </a:r>
            <a:r>
              <a:rPr lang="de-DE" sz="1400" dirty="0">
                <a:solidFill>
                  <a:schemeClr val="tx2"/>
                </a:solidFill>
                <a:latin typeface="Sparkasse Medium" panose="020B0603080202020204" pitchFamily="34" charset="0"/>
              </a:rPr>
              <a:t> hervorgehoben </a:t>
            </a:r>
            <a:r>
              <a:rPr lang="de-DE" sz="1400" dirty="0" err="1">
                <a:solidFill>
                  <a:schemeClr val="tx2"/>
                </a:solidFill>
                <a:latin typeface="Sparkasse Medium" panose="020B0603080202020204" pitchFamily="34" charset="0"/>
              </a:rPr>
              <a:t>Lorem</a:t>
            </a:r>
            <a:r>
              <a:rPr lang="de-DE" sz="1400" dirty="0">
                <a:solidFill>
                  <a:schemeClr val="tx2"/>
                </a:solidFill>
                <a:latin typeface="Sparkasse Medium" panose="020B0603080202020204" pitchFamily="34" charset="0"/>
              </a:rPr>
              <a:t> Ipsum</a:t>
            </a:r>
            <a:endParaRPr lang="de-DE" sz="1400" dirty="0">
              <a:latin typeface="Sparkasse Rg" panose="020B0504050602020204" pitchFamily="34" charset="0"/>
            </a:endParaRPr>
          </a:p>
        </p:txBody>
      </p:sp>
      <p:sp>
        <p:nvSpPr>
          <p:cNvPr id="75" name="Textfeld 74">
            <a:extLst>
              <a:ext uri="{FF2B5EF4-FFF2-40B4-BE49-F238E27FC236}">
                <a16:creationId xmlns:a16="http://schemas.microsoft.com/office/drawing/2014/main" id="{4C8D6D19-A16F-2A50-8C88-5845F05C484F}"/>
              </a:ext>
            </a:extLst>
          </p:cNvPr>
          <p:cNvSpPr txBox="1"/>
          <p:nvPr/>
        </p:nvSpPr>
        <p:spPr>
          <a:xfrm>
            <a:off x="9153344" y="3241165"/>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tx2"/>
                </a:solidFill>
                <a:latin typeface="Sparkasse Medium" panose="020B0603080202020204" pitchFamily="34" charset="0"/>
              </a:rPr>
              <a:t>Sparkasse </a:t>
            </a:r>
            <a:r>
              <a:rPr lang="de-DE" sz="1400" dirty="0" err="1">
                <a:solidFill>
                  <a:schemeClr val="tx2"/>
                </a:solidFill>
                <a:latin typeface="Sparkasse Medium" panose="020B0603080202020204" pitchFamily="34" charset="0"/>
              </a:rPr>
              <a:t>Med</a:t>
            </a:r>
            <a:r>
              <a:rPr lang="de-DE" sz="1400" dirty="0">
                <a:solidFill>
                  <a:schemeClr val="tx2"/>
                </a:solidFill>
                <a:latin typeface="Sparkasse Medium" panose="020B0603080202020204" pitchFamily="34" charset="0"/>
              </a:rPr>
              <a:t> 14pt </a:t>
            </a:r>
          </a:p>
          <a:p>
            <a:pPr algn="ctr">
              <a:lnSpc>
                <a:spcPct val="114000"/>
              </a:lnSpc>
            </a:pPr>
            <a:endParaRPr lang="de-DE" sz="1400" dirty="0">
              <a:latin typeface="Sparkasse Rg" panose="020B0504050602020204" pitchFamily="34" charset="0"/>
            </a:endParaRPr>
          </a:p>
          <a:p>
            <a:pPr algn="ctr">
              <a:lnSpc>
                <a:spcPct val="114000"/>
              </a:lnSpc>
            </a:pPr>
            <a:r>
              <a:rPr lang="de-DE" sz="1400" dirty="0"/>
              <a:t>Maecenas </a:t>
            </a:r>
            <a:r>
              <a:rPr lang="de-DE" sz="1400" dirty="0" err="1"/>
              <a:t>Lt</a:t>
            </a:r>
            <a:r>
              <a:rPr lang="de-DE" sz="1400" dirty="0"/>
              <a:t> 14pt, </a:t>
            </a:r>
            <a:br>
              <a:rPr lang="de-DE" sz="1400" dirty="0"/>
            </a:br>
            <a:r>
              <a:rPr lang="de-DE" sz="1400" dirty="0" err="1"/>
              <a:t>tellus</a:t>
            </a:r>
            <a:r>
              <a:rPr lang="de-DE" sz="1400" dirty="0"/>
              <a:t> </a:t>
            </a:r>
            <a:r>
              <a:rPr lang="de-DE" sz="1400" dirty="0" err="1"/>
              <a:t>condimentum</a:t>
            </a:r>
            <a:endParaRPr lang="de-DE" sz="1400" dirty="0"/>
          </a:p>
        </p:txBody>
      </p:sp>
      <p:sp>
        <p:nvSpPr>
          <p:cNvPr id="76" name="Textfeld 75">
            <a:extLst>
              <a:ext uri="{FF2B5EF4-FFF2-40B4-BE49-F238E27FC236}">
                <a16:creationId xmlns:a16="http://schemas.microsoft.com/office/drawing/2014/main" id="{578DEC0D-AEF9-0B69-0525-61232EE9FBA1}"/>
              </a:ext>
            </a:extLst>
          </p:cNvPr>
          <p:cNvSpPr txBox="1"/>
          <p:nvPr/>
        </p:nvSpPr>
        <p:spPr>
          <a:xfrm>
            <a:off x="1152000" y="3241165"/>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tx2"/>
                </a:solidFill>
                <a:latin typeface="Sparkasse Medium" panose="020B0603080202020204" pitchFamily="34" charset="0"/>
              </a:rPr>
              <a:t>Sparkasse </a:t>
            </a:r>
            <a:r>
              <a:rPr lang="de-DE" sz="1400" dirty="0" err="1">
                <a:solidFill>
                  <a:schemeClr val="tx2"/>
                </a:solidFill>
                <a:latin typeface="Sparkasse Medium" panose="020B0603080202020204" pitchFamily="34" charset="0"/>
              </a:rPr>
              <a:t>Med</a:t>
            </a:r>
            <a:r>
              <a:rPr lang="de-DE" sz="1400" dirty="0">
                <a:solidFill>
                  <a:schemeClr val="tx2"/>
                </a:solidFill>
                <a:latin typeface="Sparkasse Medium" panose="020B0603080202020204" pitchFamily="34" charset="0"/>
              </a:rPr>
              <a:t> 14pt </a:t>
            </a:r>
          </a:p>
          <a:p>
            <a:pPr algn="ctr">
              <a:lnSpc>
                <a:spcPct val="114000"/>
              </a:lnSpc>
            </a:pPr>
            <a:endParaRPr lang="de-DE" sz="1400" dirty="0">
              <a:latin typeface="Sparkasse Rg" panose="020B0504050602020204" pitchFamily="34" charset="0"/>
            </a:endParaRPr>
          </a:p>
          <a:p>
            <a:pPr algn="ctr">
              <a:lnSpc>
                <a:spcPct val="114000"/>
              </a:lnSpc>
            </a:pPr>
            <a:r>
              <a:rPr lang="de-DE" sz="1400" dirty="0"/>
              <a:t>Maecenas </a:t>
            </a:r>
            <a:r>
              <a:rPr lang="de-DE" sz="1400" dirty="0" err="1"/>
              <a:t>Lt</a:t>
            </a:r>
            <a:r>
              <a:rPr lang="de-DE" sz="1400" dirty="0"/>
              <a:t> 14pt, </a:t>
            </a:r>
            <a:br>
              <a:rPr lang="de-DE" sz="1400" dirty="0"/>
            </a:br>
            <a:r>
              <a:rPr lang="de-DE" sz="1400" dirty="0" err="1"/>
              <a:t>tellus</a:t>
            </a:r>
            <a:r>
              <a:rPr lang="de-DE" sz="1400" dirty="0"/>
              <a:t> </a:t>
            </a:r>
            <a:r>
              <a:rPr lang="de-DE" sz="1400" dirty="0" err="1"/>
              <a:t>condimentum</a:t>
            </a:r>
            <a:endParaRPr lang="de-DE" sz="1400" dirty="0"/>
          </a:p>
        </p:txBody>
      </p:sp>
      <p:sp>
        <p:nvSpPr>
          <p:cNvPr id="77" name="Textfeld 76">
            <a:extLst>
              <a:ext uri="{FF2B5EF4-FFF2-40B4-BE49-F238E27FC236}">
                <a16:creationId xmlns:a16="http://schemas.microsoft.com/office/drawing/2014/main" id="{5713F8A1-956A-5A18-A421-21C770240D79}"/>
              </a:ext>
            </a:extLst>
          </p:cNvPr>
          <p:cNvSpPr txBox="1"/>
          <p:nvPr/>
        </p:nvSpPr>
        <p:spPr>
          <a:xfrm>
            <a:off x="6492929" y="3241165"/>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tx2"/>
                </a:solidFill>
                <a:latin typeface="Sparkasse Medium" panose="020B0603080202020204" pitchFamily="34" charset="0"/>
              </a:rPr>
              <a:t>Sparkasse </a:t>
            </a:r>
            <a:r>
              <a:rPr lang="de-DE" sz="1400" dirty="0" err="1">
                <a:solidFill>
                  <a:schemeClr val="tx2"/>
                </a:solidFill>
                <a:latin typeface="Sparkasse Medium" panose="020B0603080202020204" pitchFamily="34" charset="0"/>
              </a:rPr>
              <a:t>Med</a:t>
            </a:r>
            <a:r>
              <a:rPr lang="de-DE" sz="1400" dirty="0">
                <a:solidFill>
                  <a:schemeClr val="tx2"/>
                </a:solidFill>
                <a:latin typeface="Sparkasse Medium" panose="020B0603080202020204" pitchFamily="34" charset="0"/>
              </a:rPr>
              <a:t> 14pt </a:t>
            </a:r>
          </a:p>
          <a:p>
            <a:pPr algn="ctr">
              <a:lnSpc>
                <a:spcPct val="114000"/>
              </a:lnSpc>
            </a:pPr>
            <a:endParaRPr lang="de-DE" sz="1400" dirty="0">
              <a:latin typeface="Sparkasse Rg" panose="020B0504050602020204" pitchFamily="34" charset="0"/>
            </a:endParaRPr>
          </a:p>
          <a:p>
            <a:pPr algn="ctr">
              <a:lnSpc>
                <a:spcPct val="114000"/>
              </a:lnSpc>
            </a:pPr>
            <a:r>
              <a:rPr lang="de-DE" sz="1400" dirty="0"/>
              <a:t>Maecenas </a:t>
            </a:r>
            <a:r>
              <a:rPr lang="de-DE" sz="1400" dirty="0" err="1"/>
              <a:t>Lt</a:t>
            </a:r>
            <a:r>
              <a:rPr lang="de-DE" sz="1400" dirty="0"/>
              <a:t> 14pt, </a:t>
            </a:r>
            <a:br>
              <a:rPr lang="de-DE" sz="1400" dirty="0"/>
            </a:br>
            <a:r>
              <a:rPr lang="de-DE" sz="1400" dirty="0" err="1"/>
              <a:t>tellus</a:t>
            </a:r>
            <a:r>
              <a:rPr lang="de-DE" sz="1400" dirty="0"/>
              <a:t> </a:t>
            </a:r>
            <a:r>
              <a:rPr lang="de-DE" sz="1400" dirty="0" err="1"/>
              <a:t>condimentum</a:t>
            </a:r>
            <a:endParaRPr lang="de-DE" sz="1400" dirty="0"/>
          </a:p>
        </p:txBody>
      </p:sp>
      <p:sp>
        <p:nvSpPr>
          <p:cNvPr id="78" name="Textfeld 77">
            <a:extLst>
              <a:ext uri="{FF2B5EF4-FFF2-40B4-BE49-F238E27FC236}">
                <a16:creationId xmlns:a16="http://schemas.microsoft.com/office/drawing/2014/main" id="{25AF2B52-B2F7-A306-A3FD-E86ABCBED70B}"/>
              </a:ext>
            </a:extLst>
          </p:cNvPr>
          <p:cNvSpPr txBox="1"/>
          <p:nvPr/>
        </p:nvSpPr>
        <p:spPr>
          <a:xfrm>
            <a:off x="3808527" y="3241165"/>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bg1"/>
                </a:solidFill>
                <a:latin typeface="Sparkasse Medium" panose="020B0603080202020204" pitchFamily="34" charset="0"/>
              </a:rPr>
              <a:t>Sparkasse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p>
          <a:p>
            <a:pPr algn="ctr">
              <a:lnSpc>
                <a:spcPct val="114000"/>
              </a:lnSpc>
            </a:pPr>
            <a:endParaRPr lang="de-DE" sz="1400" dirty="0">
              <a:latin typeface="Sparkasse Rg" panose="020B0504050602020204" pitchFamily="34" charset="0"/>
            </a:endParaRPr>
          </a:p>
          <a:p>
            <a:pPr algn="ctr">
              <a:lnSpc>
                <a:spcPct val="114000"/>
              </a:lnSpc>
            </a:pPr>
            <a:r>
              <a:rPr lang="de-DE" sz="1400" dirty="0">
                <a:solidFill>
                  <a:schemeClr val="bg1"/>
                </a:solidFill>
              </a:rPr>
              <a:t>Maecenas </a:t>
            </a:r>
            <a:r>
              <a:rPr lang="de-DE" sz="1400" dirty="0" err="1">
                <a:solidFill>
                  <a:schemeClr val="bg1"/>
                </a:solidFill>
              </a:rPr>
              <a:t>Lt</a:t>
            </a:r>
            <a:r>
              <a:rPr lang="de-DE" sz="1400" dirty="0">
                <a:solidFill>
                  <a:schemeClr val="bg1"/>
                </a:solidFill>
              </a:rPr>
              <a:t> 14pt, </a:t>
            </a:r>
            <a:br>
              <a:rPr lang="de-DE" sz="1400" dirty="0">
                <a:solidFill>
                  <a:schemeClr val="bg1"/>
                </a:solidFill>
              </a:rPr>
            </a:br>
            <a:r>
              <a:rPr lang="de-DE" sz="1400" dirty="0" err="1">
                <a:solidFill>
                  <a:schemeClr val="bg1"/>
                </a:solidFill>
              </a:rPr>
              <a:t>tellus</a:t>
            </a:r>
            <a:r>
              <a:rPr lang="de-DE" sz="1400" dirty="0">
                <a:solidFill>
                  <a:schemeClr val="bg1"/>
                </a:solidFill>
              </a:rPr>
              <a:t> </a:t>
            </a:r>
            <a:r>
              <a:rPr lang="de-DE" sz="1400" dirty="0" err="1">
                <a:solidFill>
                  <a:schemeClr val="bg1"/>
                </a:solidFill>
              </a:rPr>
              <a:t>condimentum</a:t>
            </a:r>
            <a:endParaRPr lang="de-DE" sz="1400" dirty="0">
              <a:solidFill>
                <a:schemeClr val="bg1"/>
              </a:solidFill>
            </a:endParaRPr>
          </a:p>
        </p:txBody>
      </p:sp>
      <p:sp>
        <p:nvSpPr>
          <p:cNvPr id="4" name="Titel 3">
            <a:extLst>
              <a:ext uri="{FF2B5EF4-FFF2-40B4-BE49-F238E27FC236}">
                <a16:creationId xmlns:a16="http://schemas.microsoft.com/office/drawing/2014/main" id="{25E38B80-BBED-B958-BED2-655866666C2B}"/>
              </a:ext>
            </a:extLst>
          </p:cNvPr>
          <p:cNvSpPr>
            <a:spLocks noGrp="1"/>
          </p:cNvSpPr>
          <p:nvPr>
            <p:ph type="title"/>
          </p:nvPr>
        </p:nvSpPr>
        <p:spPr/>
        <p:txBody>
          <a:bodyPr/>
          <a:lstStyle/>
          <a:p>
            <a:endParaRPr lang="de-DE"/>
          </a:p>
        </p:txBody>
      </p:sp>
      <p:pic>
        <p:nvPicPr>
          <p:cNvPr id="6" name="Grafik 5">
            <a:extLst>
              <a:ext uri="{FF2B5EF4-FFF2-40B4-BE49-F238E27FC236}">
                <a16:creationId xmlns:a16="http://schemas.microsoft.com/office/drawing/2014/main" id="{C1DC469E-391D-CE42-CCCE-908E9E49C05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09495" y="2555963"/>
            <a:ext cx="371475" cy="361950"/>
          </a:xfrm>
          <a:prstGeom prst="rect">
            <a:avLst/>
          </a:prstGeom>
        </p:spPr>
      </p:pic>
      <p:pic>
        <p:nvPicPr>
          <p:cNvPr id="13" name="Grafik 12">
            <a:extLst>
              <a:ext uri="{FF2B5EF4-FFF2-40B4-BE49-F238E27FC236}">
                <a16:creationId xmlns:a16="http://schemas.microsoft.com/office/drawing/2014/main" id="{F4BD24AC-D6DF-7C47-3C24-0474CF372E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29131" y="2554725"/>
            <a:ext cx="371475" cy="361950"/>
          </a:xfrm>
          <a:prstGeom prst="rect">
            <a:avLst/>
          </a:prstGeom>
        </p:spPr>
      </p:pic>
      <p:pic>
        <p:nvPicPr>
          <p:cNvPr id="15" name="Grafik 14">
            <a:extLst>
              <a:ext uri="{FF2B5EF4-FFF2-40B4-BE49-F238E27FC236}">
                <a16:creationId xmlns:a16="http://schemas.microsoft.com/office/drawing/2014/main" id="{A2EEA514-2836-1D04-0A37-DFE0EF5488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14202" y="2554725"/>
            <a:ext cx="371475" cy="361950"/>
          </a:xfrm>
          <a:prstGeom prst="rect">
            <a:avLst/>
          </a:prstGeom>
        </p:spPr>
      </p:pic>
      <p:pic>
        <p:nvPicPr>
          <p:cNvPr id="17" name="Grafik 16">
            <a:extLst>
              <a:ext uri="{FF2B5EF4-FFF2-40B4-BE49-F238E27FC236}">
                <a16:creationId xmlns:a16="http://schemas.microsoft.com/office/drawing/2014/main" id="{F7FCF9E0-D71C-F17E-F09F-203EC236F6D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35395" y="2554725"/>
            <a:ext cx="371475" cy="361950"/>
          </a:xfrm>
          <a:prstGeom prst="rect">
            <a:avLst/>
          </a:prstGeom>
        </p:spPr>
      </p:pic>
    </p:spTree>
    <p:extLst>
      <p:ext uri="{BB962C8B-B14F-4D97-AF65-F5344CB8AC3E}">
        <p14:creationId xmlns:p14="http://schemas.microsoft.com/office/powerpoint/2010/main" val="275691185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D894954A-A8B1-47AF-0B8E-8910CBBCED4C}"/>
              </a:ext>
            </a:extLst>
          </p:cNvPr>
          <p:cNvSpPr>
            <a:spLocks noGrp="1"/>
          </p:cNvSpPr>
          <p:nvPr>
            <p:ph type="sldNum" sz="quarter" idx="12"/>
          </p:nvPr>
        </p:nvSpPr>
        <p:spPr/>
        <p:txBody>
          <a:bodyPr/>
          <a:lstStyle/>
          <a:p>
            <a:fld id="{59F716AE-B1C6-41F5-8EFD-31941EDB35D4}" type="slidenum">
              <a:rPr lang="de-DE" smtClean="0"/>
              <a:t>83</a:t>
            </a:fld>
            <a:endParaRPr lang="de-DE"/>
          </a:p>
        </p:txBody>
      </p:sp>
      <p:sp>
        <p:nvSpPr>
          <p:cNvPr id="3" name="Textplatzhalter 2">
            <a:extLst>
              <a:ext uri="{FF2B5EF4-FFF2-40B4-BE49-F238E27FC236}">
                <a16:creationId xmlns:a16="http://schemas.microsoft.com/office/drawing/2014/main" id="{56E56733-DBE2-1C41-6551-EDE02A18C97F}"/>
              </a:ext>
            </a:extLst>
          </p:cNvPr>
          <p:cNvSpPr>
            <a:spLocks noGrp="1"/>
          </p:cNvSpPr>
          <p:nvPr>
            <p:ph type="body" idx="13"/>
          </p:nvPr>
        </p:nvSpPr>
        <p:spPr/>
        <p:txBody>
          <a:bodyPr/>
          <a:lstStyle/>
          <a:p>
            <a:endParaRPr lang="de-DE"/>
          </a:p>
        </p:txBody>
      </p:sp>
      <p:sp>
        <p:nvSpPr>
          <p:cNvPr id="4" name="Textplatzhalter 3">
            <a:extLst>
              <a:ext uri="{FF2B5EF4-FFF2-40B4-BE49-F238E27FC236}">
                <a16:creationId xmlns:a16="http://schemas.microsoft.com/office/drawing/2014/main" id="{5C0558F7-21F5-FE50-843D-8EEFAE5741DD}"/>
              </a:ext>
            </a:extLst>
          </p:cNvPr>
          <p:cNvSpPr>
            <a:spLocks noGrp="1"/>
          </p:cNvSpPr>
          <p:nvPr>
            <p:ph type="body" idx="14"/>
          </p:nvPr>
        </p:nvSpPr>
        <p:spPr/>
        <p:txBody>
          <a:bodyPr/>
          <a:lstStyle/>
          <a:p>
            <a:endParaRPr lang="de-DE"/>
          </a:p>
        </p:txBody>
      </p:sp>
      <p:sp>
        <p:nvSpPr>
          <p:cNvPr id="5" name="Titel 4">
            <a:extLst>
              <a:ext uri="{FF2B5EF4-FFF2-40B4-BE49-F238E27FC236}">
                <a16:creationId xmlns:a16="http://schemas.microsoft.com/office/drawing/2014/main" id="{73B79F6F-CB4C-54D7-119B-8332CD311026}"/>
              </a:ext>
            </a:extLst>
          </p:cNvPr>
          <p:cNvSpPr>
            <a:spLocks noGrp="1"/>
          </p:cNvSpPr>
          <p:nvPr>
            <p:ph type="title"/>
          </p:nvPr>
        </p:nvSpPr>
        <p:spPr/>
        <p:txBody>
          <a:bodyPr/>
          <a:lstStyle/>
          <a:p>
            <a:endParaRPr lang="de-DE"/>
          </a:p>
        </p:txBody>
      </p:sp>
      <p:sp>
        <p:nvSpPr>
          <p:cNvPr id="6" name="Textplatzhalter 5">
            <a:extLst>
              <a:ext uri="{FF2B5EF4-FFF2-40B4-BE49-F238E27FC236}">
                <a16:creationId xmlns:a16="http://schemas.microsoft.com/office/drawing/2014/main" id="{E924E97F-46ED-E8D6-8FD5-502FDE13534A}"/>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295FEBF6-D7B9-1ADB-7524-115DE1EEC5F8}"/>
              </a:ext>
            </a:extLst>
          </p:cNvPr>
          <p:cNvSpPr>
            <a:spLocks noGrp="1"/>
          </p:cNvSpPr>
          <p:nvPr>
            <p:ph type="ftr" sz="quarter" idx="18"/>
          </p:nvPr>
        </p:nvSpPr>
        <p:spPr/>
        <p:txBody>
          <a:bodyPr/>
          <a:lstStyle/>
          <a:p>
            <a:r>
              <a:rPr lang="de-DE"/>
              <a:t>Titel der Präsentation | Name | Ort, Datum</a:t>
            </a:r>
          </a:p>
        </p:txBody>
      </p:sp>
      <p:sp>
        <p:nvSpPr>
          <p:cNvPr id="8" name="Textfeld 7">
            <a:extLst>
              <a:ext uri="{FF2B5EF4-FFF2-40B4-BE49-F238E27FC236}">
                <a16:creationId xmlns:a16="http://schemas.microsoft.com/office/drawing/2014/main" id="{C7D6D937-95CA-30A8-3996-6A4D6CB5E23C}"/>
              </a:ext>
            </a:extLst>
          </p:cNvPr>
          <p:cNvSpPr txBox="1"/>
          <p:nvPr/>
        </p:nvSpPr>
        <p:spPr>
          <a:xfrm>
            <a:off x="9153344" y="1980180"/>
            <a:ext cx="2486467" cy="2470150"/>
          </a:xfrm>
          <a:prstGeom prst="rect">
            <a:avLst/>
          </a:prstGeom>
          <a:noFill/>
          <a:ln w="6350">
            <a:solidFill>
              <a:schemeClr val="bg1"/>
            </a:solidFill>
          </a:ln>
        </p:spPr>
        <p:txBody>
          <a:bodyPr wrap="square" lIns="72000" tIns="72000" rIns="72000" bIns="72000" rtlCol="0">
            <a:noAutofit/>
          </a:bodyPr>
          <a:lstStyle/>
          <a:p>
            <a:pPr algn="ctr">
              <a:lnSpc>
                <a:spcPct val="114000"/>
              </a:lnSpc>
            </a:pPr>
            <a:endParaRPr lang="de-DE" sz="1300" dirty="0"/>
          </a:p>
        </p:txBody>
      </p:sp>
      <p:sp>
        <p:nvSpPr>
          <p:cNvPr id="9" name="Textfeld 8">
            <a:extLst>
              <a:ext uri="{FF2B5EF4-FFF2-40B4-BE49-F238E27FC236}">
                <a16:creationId xmlns:a16="http://schemas.microsoft.com/office/drawing/2014/main" id="{3F3F7DAC-8A93-565D-EF3F-A6EE0B7118A6}"/>
              </a:ext>
            </a:extLst>
          </p:cNvPr>
          <p:cNvSpPr txBox="1"/>
          <p:nvPr/>
        </p:nvSpPr>
        <p:spPr>
          <a:xfrm>
            <a:off x="1152000" y="1980180"/>
            <a:ext cx="2486467" cy="2470150"/>
          </a:xfrm>
          <a:prstGeom prst="rect">
            <a:avLst/>
          </a:prstGeom>
          <a:noFill/>
          <a:ln w="6350">
            <a:solidFill>
              <a:schemeClr val="bg1"/>
            </a:solidFill>
          </a:ln>
        </p:spPr>
        <p:txBody>
          <a:bodyPr wrap="square" lIns="72000" tIns="72000" rIns="72000" bIns="72000" rtlCol="0">
            <a:noAutofit/>
          </a:bodyPr>
          <a:lstStyle/>
          <a:p>
            <a:pPr algn="ctr">
              <a:lnSpc>
                <a:spcPct val="114000"/>
              </a:lnSpc>
            </a:pPr>
            <a:endParaRPr lang="de-DE" sz="1300" dirty="0"/>
          </a:p>
        </p:txBody>
      </p:sp>
      <p:sp>
        <p:nvSpPr>
          <p:cNvPr id="10" name="Textfeld 9">
            <a:extLst>
              <a:ext uri="{FF2B5EF4-FFF2-40B4-BE49-F238E27FC236}">
                <a16:creationId xmlns:a16="http://schemas.microsoft.com/office/drawing/2014/main" id="{3C2BD8D7-03F7-9E3F-8466-7C91DCC50DB6}"/>
              </a:ext>
            </a:extLst>
          </p:cNvPr>
          <p:cNvSpPr txBox="1"/>
          <p:nvPr/>
        </p:nvSpPr>
        <p:spPr>
          <a:xfrm>
            <a:off x="6492929" y="1980180"/>
            <a:ext cx="2486467" cy="2470150"/>
          </a:xfrm>
          <a:prstGeom prst="rect">
            <a:avLst/>
          </a:prstGeom>
          <a:noFill/>
          <a:ln w="6350">
            <a:solidFill>
              <a:schemeClr val="bg1"/>
            </a:solidFill>
          </a:ln>
        </p:spPr>
        <p:txBody>
          <a:bodyPr wrap="square" lIns="72000" tIns="72000" rIns="72000" bIns="72000" rtlCol="0">
            <a:noAutofit/>
          </a:bodyPr>
          <a:lstStyle/>
          <a:p>
            <a:pPr algn="ctr">
              <a:lnSpc>
                <a:spcPct val="114000"/>
              </a:lnSpc>
            </a:pPr>
            <a:endParaRPr lang="pt-BR" sz="1300" dirty="0"/>
          </a:p>
        </p:txBody>
      </p:sp>
      <p:sp>
        <p:nvSpPr>
          <p:cNvPr id="11" name="Textfeld 10">
            <a:extLst>
              <a:ext uri="{FF2B5EF4-FFF2-40B4-BE49-F238E27FC236}">
                <a16:creationId xmlns:a16="http://schemas.microsoft.com/office/drawing/2014/main" id="{94B2913B-AFD6-CC96-450E-4B2C3CE714F3}"/>
              </a:ext>
            </a:extLst>
          </p:cNvPr>
          <p:cNvSpPr txBox="1"/>
          <p:nvPr/>
        </p:nvSpPr>
        <p:spPr>
          <a:xfrm>
            <a:off x="3817194" y="1980180"/>
            <a:ext cx="2486467" cy="2470150"/>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12" name="Textfeld 11">
            <a:extLst>
              <a:ext uri="{FF2B5EF4-FFF2-40B4-BE49-F238E27FC236}">
                <a16:creationId xmlns:a16="http://schemas.microsoft.com/office/drawing/2014/main" id="{8DD82950-C395-ECD2-31CD-D66CC6250D15}"/>
              </a:ext>
            </a:extLst>
          </p:cNvPr>
          <p:cNvSpPr txBox="1"/>
          <p:nvPr/>
        </p:nvSpPr>
        <p:spPr>
          <a:xfrm>
            <a:off x="3466386" y="1620838"/>
            <a:ext cx="3183450" cy="3190674"/>
          </a:xfrm>
          <a:prstGeom prst="rect">
            <a:avLst/>
          </a:prstGeom>
          <a:solidFill>
            <a:schemeClr val="bg1"/>
          </a:solidFill>
          <a:ln w="6350">
            <a:solidFill>
              <a:schemeClr val="tx2"/>
            </a:solidFill>
          </a:ln>
        </p:spPr>
        <p:txBody>
          <a:bodyPr wrap="square" lIns="72000" tIns="72000" rIns="72000" bIns="72000" rtlCol="0">
            <a:noAutofit/>
          </a:bodyPr>
          <a:lstStyle/>
          <a:p>
            <a:pPr algn="ctr">
              <a:lnSpc>
                <a:spcPct val="114000"/>
              </a:lnSpc>
            </a:pPr>
            <a:endParaRPr lang="de-DE" sz="1300" dirty="0">
              <a:solidFill>
                <a:schemeClr val="bg1"/>
              </a:solidFill>
            </a:endParaRPr>
          </a:p>
        </p:txBody>
      </p:sp>
      <p:sp>
        <p:nvSpPr>
          <p:cNvPr id="13" name="Textfeld 12">
            <a:extLst>
              <a:ext uri="{FF2B5EF4-FFF2-40B4-BE49-F238E27FC236}">
                <a16:creationId xmlns:a16="http://schemas.microsoft.com/office/drawing/2014/main" id="{3E9A95F3-8D3C-62C6-86CF-4D4C5CB71FF6}"/>
              </a:ext>
            </a:extLst>
          </p:cNvPr>
          <p:cNvSpPr txBox="1"/>
          <p:nvPr/>
        </p:nvSpPr>
        <p:spPr>
          <a:xfrm>
            <a:off x="3466386" y="5039184"/>
            <a:ext cx="3208734" cy="226024"/>
          </a:xfrm>
          <a:prstGeom prst="rect">
            <a:avLst/>
          </a:prstGeom>
          <a:noFill/>
          <a:ln w="6350">
            <a:noFill/>
          </a:ln>
        </p:spPr>
        <p:txBody>
          <a:bodyPr wrap="square" lIns="0" tIns="0" rIns="0" bIns="0" rtlCol="0">
            <a:spAutoFit/>
          </a:bodyPr>
          <a:lstStyle/>
          <a:p>
            <a:pPr algn="ctr">
              <a:lnSpc>
                <a:spcPct val="114000"/>
              </a:lnSpc>
            </a:pPr>
            <a:r>
              <a:rPr lang="de-DE" sz="1400" dirty="0" err="1">
                <a:solidFill>
                  <a:schemeClr val="bg1"/>
                </a:solidFill>
                <a:latin typeface="Sparkasse Medium" panose="020B0603080202020204" pitchFamily="34" charset="0"/>
              </a:rPr>
              <a:t>Iconbox</a:t>
            </a:r>
            <a:r>
              <a:rPr lang="de-DE" sz="1400" dirty="0">
                <a:solidFill>
                  <a:schemeClr val="bg1"/>
                </a:solidFill>
                <a:latin typeface="Sparkasse Medium" panose="020B0603080202020204" pitchFamily="34" charset="0"/>
              </a:rPr>
              <a:t> hervorgehoben </a:t>
            </a:r>
            <a:r>
              <a:rPr lang="de-DE" sz="1400" dirty="0" err="1">
                <a:solidFill>
                  <a:schemeClr val="bg1"/>
                </a:solidFill>
                <a:latin typeface="Sparkasse Medium" panose="020B0603080202020204" pitchFamily="34" charset="0"/>
              </a:rPr>
              <a:t>Lorem</a:t>
            </a:r>
            <a:r>
              <a:rPr lang="de-DE" sz="1400" dirty="0">
                <a:solidFill>
                  <a:schemeClr val="bg1"/>
                </a:solidFill>
                <a:latin typeface="Sparkasse Medium" panose="020B0603080202020204" pitchFamily="34" charset="0"/>
              </a:rPr>
              <a:t> Ipsum</a:t>
            </a:r>
            <a:endParaRPr lang="de-DE" sz="1400" dirty="0">
              <a:solidFill>
                <a:schemeClr val="bg1"/>
              </a:solidFill>
              <a:latin typeface="Sparkasse Rg" panose="020B0504050602020204" pitchFamily="34" charset="0"/>
            </a:endParaRPr>
          </a:p>
        </p:txBody>
      </p:sp>
      <p:sp>
        <p:nvSpPr>
          <p:cNvPr id="14" name="Textfeld 13">
            <a:extLst>
              <a:ext uri="{FF2B5EF4-FFF2-40B4-BE49-F238E27FC236}">
                <a16:creationId xmlns:a16="http://schemas.microsoft.com/office/drawing/2014/main" id="{B1280FDC-3D65-1ED0-D923-D6F8C50CD05D}"/>
              </a:ext>
            </a:extLst>
          </p:cNvPr>
          <p:cNvSpPr txBox="1"/>
          <p:nvPr/>
        </p:nvSpPr>
        <p:spPr>
          <a:xfrm>
            <a:off x="9153344" y="3053314"/>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bg1"/>
                </a:solidFill>
                <a:latin typeface="Sparkasse Medium" panose="020B0603080202020204" pitchFamily="34" charset="0"/>
              </a:rPr>
              <a:t>Sparkasse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p>
          <a:p>
            <a:pPr algn="ctr">
              <a:lnSpc>
                <a:spcPct val="114000"/>
              </a:lnSpc>
            </a:pPr>
            <a:endParaRPr lang="de-DE" sz="1400" dirty="0">
              <a:solidFill>
                <a:schemeClr val="bg1"/>
              </a:solidFill>
              <a:latin typeface="Sparkasse Rg" panose="020B0504050602020204" pitchFamily="34" charset="0"/>
            </a:endParaRPr>
          </a:p>
          <a:p>
            <a:pPr algn="ctr">
              <a:lnSpc>
                <a:spcPct val="114000"/>
              </a:lnSpc>
            </a:pPr>
            <a:r>
              <a:rPr lang="de-DE" sz="1400" dirty="0">
                <a:solidFill>
                  <a:schemeClr val="bg1"/>
                </a:solidFill>
              </a:rPr>
              <a:t>Maecenas </a:t>
            </a:r>
            <a:r>
              <a:rPr lang="de-DE" sz="1400" dirty="0" err="1">
                <a:solidFill>
                  <a:schemeClr val="bg1"/>
                </a:solidFill>
              </a:rPr>
              <a:t>Lt</a:t>
            </a:r>
            <a:r>
              <a:rPr lang="de-DE" sz="1400" dirty="0">
                <a:solidFill>
                  <a:schemeClr val="bg1"/>
                </a:solidFill>
              </a:rPr>
              <a:t> 14pt, </a:t>
            </a:r>
            <a:br>
              <a:rPr lang="de-DE" sz="1400" dirty="0">
                <a:solidFill>
                  <a:schemeClr val="bg1"/>
                </a:solidFill>
              </a:rPr>
            </a:br>
            <a:r>
              <a:rPr lang="de-DE" sz="1400" dirty="0" err="1">
                <a:solidFill>
                  <a:schemeClr val="bg1"/>
                </a:solidFill>
              </a:rPr>
              <a:t>tellus</a:t>
            </a:r>
            <a:r>
              <a:rPr lang="de-DE" sz="1400" dirty="0">
                <a:solidFill>
                  <a:schemeClr val="bg1"/>
                </a:solidFill>
              </a:rPr>
              <a:t> </a:t>
            </a:r>
            <a:r>
              <a:rPr lang="de-DE" sz="1400" dirty="0" err="1">
                <a:solidFill>
                  <a:schemeClr val="bg1"/>
                </a:solidFill>
              </a:rPr>
              <a:t>condimentum</a:t>
            </a:r>
            <a:endParaRPr lang="de-DE" sz="1400" dirty="0">
              <a:solidFill>
                <a:schemeClr val="bg1"/>
              </a:solidFill>
            </a:endParaRPr>
          </a:p>
        </p:txBody>
      </p:sp>
      <p:sp>
        <p:nvSpPr>
          <p:cNvPr id="15" name="Textfeld 14">
            <a:extLst>
              <a:ext uri="{FF2B5EF4-FFF2-40B4-BE49-F238E27FC236}">
                <a16:creationId xmlns:a16="http://schemas.microsoft.com/office/drawing/2014/main" id="{605C7E1A-3C14-950A-B94D-ABF4568E266F}"/>
              </a:ext>
            </a:extLst>
          </p:cNvPr>
          <p:cNvSpPr txBox="1"/>
          <p:nvPr/>
        </p:nvSpPr>
        <p:spPr>
          <a:xfrm>
            <a:off x="1152000" y="3053314"/>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bg1"/>
                </a:solidFill>
                <a:latin typeface="Sparkasse Medium" panose="020B0603080202020204" pitchFamily="34" charset="0"/>
              </a:rPr>
              <a:t>Sparkasse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p>
          <a:p>
            <a:pPr algn="ctr">
              <a:lnSpc>
                <a:spcPct val="114000"/>
              </a:lnSpc>
            </a:pPr>
            <a:endParaRPr lang="de-DE" sz="1400" dirty="0">
              <a:solidFill>
                <a:schemeClr val="bg1"/>
              </a:solidFill>
              <a:latin typeface="Sparkasse Rg" panose="020B0504050602020204" pitchFamily="34" charset="0"/>
            </a:endParaRPr>
          </a:p>
          <a:p>
            <a:pPr algn="ctr">
              <a:lnSpc>
                <a:spcPct val="114000"/>
              </a:lnSpc>
            </a:pPr>
            <a:r>
              <a:rPr lang="de-DE" sz="1400" dirty="0">
                <a:solidFill>
                  <a:schemeClr val="bg1"/>
                </a:solidFill>
              </a:rPr>
              <a:t>Maecenas </a:t>
            </a:r>
            <a:r>
              <a:rPr lang="de-DE" sz="1400" dirty="0" err="1">
                <a:solidFill>
                  <a:schemeClr val="bg1"/>
                </a:solidFill>
              </a:rPr>
              <a:t>Lt</a:t>
            </a:r>
            <a:r>
              <a:rPr lang="de-DE" sz="1400" dirty="0">
                <a:solidFill>
                  <a:schemeClr val="bg1"/>
                </a:solidFill>
              </a:rPr>
              <a:t> 14pt, </a:t>
            </a:r>
            <a:br>
              <a:rPr lang="de-DE" sz="1400" dirty="0">
                <a:solidFill>
                  <a:schemeClr val="bg1"/>
                </a:solidFill>
              </a:rPr>
            </a:br>
            <a:r>
              <a:rPr lang="de-DE" sz="1400" dirty="0" err="1">
                <a:solidFill>
                  <a:schemeClr val="bg1"/>
                </a:solidFill>
              </a:rPr>
              <a:t>tellus</a:t>
            </a:r>
            <a:r>
              <a:rPr lang="de-DE" sz="1400" dirty="0">
                <a:solidFill>
                  <a:schemeClr val="bg1"/>
                </a:solidFill>
              </a:rPr>
              <a:t> </a:t>
            </a:r>
            <a:r>
              <a:rPr lang="de-DE" sz="1400" dirty="0" err="1">
                <a:solidFill>
                  <a:schemeClr val="bg1"/>
                </a:solidFill>
              </a:rPr>
              <a:t>condimentum</a:t>
            </a:r>
            <a:endParaRPr lang="de-DE" sz="1400" dirty="0">
              <a:solidFill>
                <a:schemeClr val="bg1"/>
              </a:solidFill>
            </a:endParaRPr>
          </a:p>
        </p:txBody>
      </p:sp>
      <p:sp>
        <p:nvSpPr>
          <p:cNvPr id="16" name="Textfeld 15">
            <a:extLst>
              <a:ext uri="{FF2B5EF4-FFF2-40B4-BE49-F238E27FC236}">
                <a16:creationId xmlns:a16="http://schemas.microsoft.com/office/drawing/2014/main" id="{9C3FA2B6-B2CF-076A-64BA-E15B28201382}"/>
              </a:ext>
            </a:extLst>
          </p:cNvPr>
          <p:cNvSpPr txBox="1"/>
          <p:nvPr/>
        </p:nvSpPr>
        <p:spPr>
          <a:xfrm>
            <a:off x="6492929" y="3053314"/>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bg1"/>
                </a:solidFill>
                <a:latin typeface="Sparkasse Medium" panose="020B0603080202020204" pitchFamily="34" charset="0"/>
              </a:rPr>
              <a:t>Sparkasse </a:t>
            </a:r>
            <a:r>
              <a:rPr lang="de-DE" sz="1400" dirty="0" err="1">
                <a:solidFill>
                  <a:schemeClr val="bg1"/>
                </a:solidFill>
                <a:latin typeface="Sparkasse Medium" panose="020B0603080202020204" pitchFamily="34" charset="0"/>
              </a:rPr>
              <a:t>Med</a:t>
            </a:r>
            <a:r>
              <a:rPr lang="de-DE" sz="1400" dirty="0">
                <a:solidFill>
                  <a:schemeClr val="bg1"/>
                </a:solidFill>
                <a:latin typeface="Sparkasse Medium" panose="020B0603080202020204" pitchFamily="34" charset="0"/>
              </a:rPr>
              <a:t> 14pt </a:t>
            </a:r>
          </a:p>
          <a:p>
            <a:pPr algn="ctr">
              <a:lnSpc>
                <a:spcPct val="114000"/>
              </a:lnSpc>
            </a:pPr>
            <a:endParaRPr lang="de-DE" sz="1400" dirty="0">
              <a:solidFill>
                <a:schemeClr val="bg1"/>
              </a:solidFill>
              <a:latin typeface="Sparkasse Rg" panose="020B0504050602020204" pitchFamily="34" charset="0"/>
            </a:endParaRPr>
          </a:p>
          <a:p>
            <a:pPr algn="ctr">
              <a:lnSpc>
                <a:spcPct val="114000"/>
              </a:lnSpc>
            </a:pPr>
            <a:r>
              <a:rPr lang="de-DE" sz="1400" dirty="0">
                <a:solidFill>
                  <a:schemeClr val="bg1"/>
                </a:solidFill>
              </a:rPr>
              <a:t>Maecenas </a:t>
            </a:r>
            <a:r>
              <a:rPr lang="de-DE" sz="1400" dirty="0" err="1">
                <a:solidFill>
                  <a:schemeClr val="bg1"/>
                </a:solidFill>
              </a:rPr>
              <a:t>Lt</a:t>
            </a:r>
            <a:r>
              <a:rPr lang="de-DE" sz="1400" dirty="0">
                <a:solidFill>
                  <a:schemeClr val="bg1"/>
                </a:solidFill>
              </a:rPr>
              <a:t> 14pt, </a:t>
            </a:r>
            <a:br>
              <a:rPr lang="de-DE" sz="1400" dirty="0">
                <a:solidFill>
                  <a:schemeClr val="bg1"/>
                </a:solidFill>
              </a:rPr>
            </a:br>
            <a:r>
              <a:rPr lang="de-DE" sz="1400" dirty="0" err="1">
                <a:solidFill>
                  <a:schemeClr val="bg1"/>
                </a:solidFill>
              </a:rPr>
              <a:t>tellus</a:t>
            </a:r>
            <a:r>
              <a:rPr lang="de-DE" sz="1400" dirty="0">
                <a:solidFill>
                  <a:schemeClr val="bg1"/>
                </a:solidFill>
              </a:rPr>
              <a:t> </a:t>
            </a:r>
            <a:r>
              <a:rPr lang="de-DE" sz="1400" dirty="0" err="1">
                <a:solidFill>
                  <a:schemeClr val="bg1"/>
                </a:solidFill>
              </a:rPr>
              <a:t>condimentum</a:t>
            </a:r>
            <a:endParaRPr lang="de-DE" sz="1400" dirty="0">
              <a:solidFill>
                <a:schemeClr val="bg1"/>
              </a:solidFill>
            </a:endParaRPr>
          </a:p>
        </p:txBody>
      </p:sp>
      <p:sp>
        <p:nvSpPr>
          <p:cNvPr id="17" name="Textfeld 16">
            <a:extLst>
              <a:ext uri="{FF2B5EF4-FFF2-40B4-BE49-F238E27FC236}">
                <a16:creationId xmlns:a16="http://schemas.microsoft.com/office/drawing/2014/main" id="{2CA47A4D-C500-0CE6-84DE-8239D96AF741}"/>
              </a:ext>
            </a:extLst>
          </p:cNvPr>
          <p:cNvSpPr txBox="1"/>
          <p:nvPr/>
        </p:nvSpPr>
        <p:spPr>
          <a:xfrm>
            <a:off x="3808527" y="3053314"/>
            <a:ext cx="2486467" cy="962764"/>
          </a:xfrm>
          <a:prstGeom prst="rect">
            <a:avLst/>
          </a:prstGeom>
          <a:noFill/>
          <a:ln w="6350">
            <a:noFill/>
          </a:ln>
        </p:spPr>
        <p:txBody>
          <a:bodyPr wrap="square" lIns="0" tIns="0" rIns="0" bIns="0" rtlCol="0">
            <a:spAutoFit/>
          </a:bodyPr>
          <a:lstStyle/>
          <a:p>
            <a:pPr algn="ctr">
              <a:lnSpc>
                <a:spcPct val="114000"/>
              </a:lnSpc>
            </a:pPr>
            <a:r>
              <a:rPr lang="de-DE" sz="1400" dirty="0">
                <a:solidFill>
                  <a:schemeClr val="tx2"/>
                </a:solidFill>
                <a:latin typeface="Sparkasse Medium" panose="020B0603080202020204" pitchFamily="34" charset="0"/>
              </a:rPr>
              <a:t>Sparkasse </a:t>
            </a:r>
            <a:r>
              <a:rPr lang="de-DE" sz="1400" dirty="0" err="1">
                <a:solidFill>
                  <a:schemeClr val="tx2"/>
                </a:solidFill>
                <a:latin typeface="Sparkasse Medium" panose="020B0603080202020204" pitchFamily="34" charset="0"/>
              </a:rPr>
              <a:t>Med</a:t>
            </a:r>
            <a:r>
              <a:rPr lang="de-DE" sz="1400" dirty="0">
                <a:solidFill>
                  <a:schemeClr val="tx2"/>
                </a:solidFill>
                <a:latin typeface="Sparkasse Medium" panose="020B0603080202020204" pitchFamily="34" charset="0"/>
              </a:rPr>
              <a:t> 14pt </a:t>
            </a:r>
          </a:p>
          <a:p>
            <a:pPr algn="ctr">
              <a:lnSpc>
                <a:spcPct val="114000"/>
              </a:lnSpc>
            </a:pPr>
            <a:endParaRPr lang="de-DE" sz="1400" dirty="0">
              <a:solidFill>
                <a:schemeClr val="tx2"/>
              </a:solidFill>
              <a:latin typeface="Sparkasse Rg" panose="020B0504050602020204" pitchFamily="34" charset="0"/>
            </a:endParaRPr>
          </a:p>
          <a:p>
            <a:pPr algn="ctr">
              <a:lnSpc>
                <a:spcPct val="114000"/>
              </a:lnSpc>
            </a:pPr>
            <a:r>
              <a:rPr lang="de-DE" sz="1400" dirty="0">
                <a:solidFill>
                  <a:schemeClr val="tx2"/>
                </a:solidFill>
              </a:rPr>
              <a:t>Maecenas </a:t>
            </a:r>
            <a:r>
              <a:rPr lang="de-DE" sz="1400" dirty="0" err="1">
                <a:solidFill>
                  <a:schemeClr val="tx2"/>
                </a:solidFill>
              </a:rPr>
              <a:t>Lt</a:t>
            </a:r>
            <a:r>
              <a:rPr lang="de-DE" sz="1400" dirty="0">
                <a:solidFill>
                  <a:schemeClr val="tx2"/>
                </a:solidFill>
              </a:rPr>
              <a:t> 14pt, </a:t>
            </a:r>
            <a:br>
              <a:rPr lang="de-DE" sz="1400" dirty="0">
                <a:solidFill>
                  <a:schemeClr val="tx2"/>
                </a:solidFill>
              </a:rPr>
            </a:br>
            <a:r>
              <a:rPr lang="de-DE" sz="1400" dirty="0" err="1">
                <a:solidFill>
                  <a:schemeClr val="tx2"/>
                </a:solidFill>
              </a:rPr>
              <a:t>tellus</a:t>
            </a:r>
            <a:r>
              <a:rPr lang="de-DE" sz="1400" dirty="0">
                <a:solidFill>
                  <a:schemeClr val="tx2"/>
                </a:solidFill>
              </a:rPr>
              <a:t> </a:t>
            </a:r>
            <a:r>
              <a:rPr lang="de-DE" sz="1400" dirty="0" err="1">
                <a:solidFill>
                  <a:schemeClr val="tx2"/>
                </a:solidFill>
              </a:rPr>
              <a:t>condimentum</a:t>
            </a:r>
            <a:endParaRPr lang="de-DE" sz="1400" dirty="0">
              <a:solidFill>
                <a:schemeClr val="tx2"/>
              </a:solidFill>
            </a:endParaRPr>
          </a:p>
        </p:txBody>
      </p:sp>
      <p:pic>
        <p:nvPicPr>
          <p:cNvPr id="18" name="Grafik 17">
            <a:extLst>
              <a:ext uri="{FF2B5EF4-FFF2-40B4-BE49-F238E27FC236}">
                <a16:creationId xmlns:a16="http://schemas.microsoft.com/office/drawing/2014/main" id="{01E4021B-1951-CCE5-3B28-01BF506906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09495" y="2368112"/>
            <a:ext cx="371475" cy="361950"/>
          </a:xfrm>
          <a:prstGeom prst="rect">
            <a:avLst/>
          </a:prstGeom>
        </p:spPr>
      </p:pic>
      <p:pic>
        <p:nvPicPr>
          <p:cNvPr id="19" name="Grafik 18">
            <a:extLst>
              <a:ext uri="{FF2B5EF4-FFF2-40B4-BE49-F238E27FC236}">
                <a16:creationId xmlns:a16="http://schemas.microsoft.com/office/drawing/2014/main" id="{C19CF9D0-B665-6E24-3C1A-DB2AE32DC73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29131" y="2366874"/>
            <a:ext cx="371475" cy="361950"/>
          </a:xfrm>
          <a:prstGeom prst="rect">
            <a:avLst/>
          </a:prstGeom>
        </p:spPr>
      </p:pic>
      <p:pic>
        <p:nvPicPr>
          <p:cNvPr id="20" name="Grafik 19">
            <a:extLst>
              <a:ext uri="{FF2B5EF4-FFF2-40B4-BE49-F238E27FC236}">
                <a16:creationId xmlns:a16="http://schemas.microsoft.com/office/drawing/2014/main" id="{14B56050-F820-FCEA-11F6-9981B61F7AB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14202" y="2366874"/>
            <a:ext cx="371475" cy="361950"/>
          </a:xfrm>
          <a:prstGeom prst="rect">
            <a:avLst/>
          </a:prstGeom>
        </p:spPr>
      </p:pic>
      <p:pic>
        <p:nvPicPr>
          <p:cNvPr id="21" name="Grafik 20">
            <a:extLst>
              <a:ext uri="{FF2B5EF4-FFF2-40B4-BE49-F238E27FC236}">
                <a16:creationId xmlns:a16="http://schemas.microsoft.com/office/drawing/2014/main" id="{4E1B7A20-4A21-76AB-AC91-491FABA755A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835395" y="2366874"/>
            <a:ext cx="371475" cy="361950"/>
          </a:xfrm>
          <a:prstGeom prst="rect">
            <a:avLst/>
          </a:prstGeom>
        </p:spPr>
      </p:pic>
    </p:spTree>
    <p:extLst>
      <p:ext uri="{BB962C8B-B14F-4D97-AF65-F5344CB8AC3E}">
        <p14:creationId xmlns:p14="http://schemas.microsoft.com/office/powerpoint/2010/main" val="330984022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45AEBEE8-4281-C576-452D-88749543E1F9}"/>
              </a:ext>
            </a:extLst>
          </p:cNvPr>
          <p:cNvSpPr>
            <a:spLocks noGrp="1"/>
          </p:cNvSpPr>
          <p:nvPr>
            <p:ph type="sldNum" sz="quarter" idx="12"/>
          </p:nvPr>
        </p:nvSpPr>
        <p:spPr/>
        <p:txBody>
          <a:bodyPr/>
          <a:lstStyle/>
          <a:p>
            <a:fld id="{59F716AE-B1C6-41F5-8EFD-31941EDB35D4}" type="slidenum">
              <a:rPr lang="de-DE" smtClean="0"/>
              <a:t>84</a:t>
            </a:fld>
            <a:endParaRPr lang="de-DE"/>
          </a:p>
        </p:txBody>
      </p:sp>
      <p:sp>
        <p:nvSpPr>
          <p:cNvPr id="3" name="Textplatzhalter 2">
            <a:extLst>
              <a:ext uri="{FF2B5EF4-FFF2-40B4-BE49-F238E27FC236}">
                <a16:creationId xmlns:a16="http://schemas.microsoft.com/office/drawing/2014/main" id="{68A52B60-2473-A361-5905-6C55731309D5}"/>
              </a:ext>
            </a:extLst>
          </p:cNvPr>
          <p:cNvSpPr>
            <a:spLocks noGrp="1"/>
          </p:cNvSpPr>
          <p:nvPr>
            <p:ph type="body" idx="14"/>
          </p:nvPr>
        </p:nvSpPr>
        <p:spPr/>
        <p:txBody>
          <a:bodyPr/>
          <a:lstStyle/>
          <a:p>
            <a:endParaRPr lang="de-DE"/>
          </a:p>
        </p:txBody>
      </p:sp>
      <p:sp>
        <p:nvSpPr>
          <p:cNvPr id="5" name="Textplatzhalter 4">
            <a:extLst>
              <a:ext uri="{FF2B5EF4-FFF2-40B4-BE49-F238E27FC236}">
                <a16:creationId xmlns:a16="http://schemas.microsoft.com/office/drawing/2014/main" id="{E2DE0BEA-B32F-7953-58FD-B2EF592015E3}"/>
              </a:ext>
            </a:extLst>
          </p:cNvPr>
          <p:cNvSpPr>
            <a:spLocks noGrp="1"/>
          </p:cNvSpPr>
          <p:nvPr>
            <p:ph type="body" idx="17"/>
          </p:nvPr>
        </p:nvSpPr>
        <p:spPr/>
        <p:txBody>
          <a:bodyPr/>
          <a:lstStyle/>
          <a:p>
            <a:endParaRPr lang="de-DE"/>
          </a:p>
        </p:txBody>
      </p:sp>
      <p:sp>
        <p:nvSpPr>
          <p:cNvPr id="6" name="Fußzeilenplatzhalter 5">
            <a:extLst>
              <a:ext uri="{FF2B5EF4-FFF2-40B4-BE49-F238E27FC236}">
                <a16:creationId xmlns:a16="http://schemas.microsoft.com/office/drawing/2014/main" id="{AD357256-EF4D-F9E5-0F38-3A3F3A33D204}"/>
              </a:ext>
            </a:extLst>
          </p:cNvPr>
          <p:cNvSpPr>
            <a:spLocks noGrp="1"/>
          </p:cNvSpPr>
          <p:nvPr>
            <p:ph type="ftr" sz="quarter" idx="18"/>
          </p:nvPr>
        </p:nvSpPr>
        <p:spPr/>
        <p:txBody>
          <a:bodyPr/>
          <a:lstStyle/>
          <a:p>
            <a:r>
              <a:rPr lang="de-DE"/>
              <a:t>Titel der Präsentation | Name | Ort, Datum</a:t>
            </a:r>
            <a:endParaRPr lang="de-DE" dirty="0"/>
          </a:p>
        </p:txBody>
      </p:sp>
      <p:sp>
        <p:nvSpPr>
          <p:cNvPr id="8" name="Textfeld 7">
            <a:extLst>
              <a:ext uri="{FF2B5EF4-FFF2-40B4-BE49-F238E27FC236}">
                <a16:creationId xmlns:a16="http://schemas.microsoft.com/office/drawing/2014/main" id="{40E5BFCC-458D-6D6F-0514-6A00031D07C5}"/>
              </a:ext>
            </a:extLst>
          </p:cNvPr>
          <p:cNvSpPr txBox="1"/>
          <p:nvPr/>
        </p:nvSpPr>
        <p:spPr>
          <a:xfrm>
            <a:off x="7530191" y="1907260"/>
            <a:ext cx="1981899" cy="1968893"/>
          </a:xfrm>
          <a:prstGeom prst="rect">
            <a:avLst/>
          </a:prstGeom>
          <a:noFill/>
          <a:ln w="6350">
            <a:solidFill>
              <a:schemeClr val="tx1"/>
            </a:solidFill>
          </a:ln>
        </p:spPr>
        <p:txBody>
          <a:bodyPr wrap="square" lIns="72000" tIns="72000" rIns="72000" bIns="72000" rtlCol="0">
            <a:noAutofit/>
          </a:bodyPr>
          <a:lstStyle/>
          <a:p>
            <a:pPr algn="ctr">
              <a:lnSpc>
                <a:spcPct val="114000"/>
              </a:lnSpc>
            </a:pPr>
            <a:endParaRPr lang="de-DE" sz="1300" dirty="0"/>
          </a:p>
        </p:txBody>
      </p:sp>
      <p:sp>
        <p:nvSpPr>
          <p:cNvPr id="9" name="Textfeld 8">
            <a:extLst>
              <a:ext uri="{FF2B5EF4-FFF2-40B4-BE49-F238E27FC236}">
                <a16:creationId xmlns:a16="http://schemas.microsoft.com/office/drawing/2014/main" id="{CAD52E2B-A68C-D474-DA9F-17BE457E8AFF}"/>
              </a:ext>
            </a:extLst>
          </p:cNvPr>
          <p:cNvSpPr txBox="1"/>
          <p:nvPr/>
        </p:nvSpPr>
        <p:spPr>
          <a:xfrm>
            <a:off x="7530191" y="2762627"/>
            <a:ext cx="1981899" cy="1035733"/>
          </a:xfrm>
          <a:prstGeom prst="rect">
            <a:avLst/>
          </a:prstGeom>
          <a:noFill/>
          <a:ln w="6350">
            <a:noFill/>
          </a:ln>
        </p:spPr>
        <p:txBody>
          <a:bodyPr wrap="square" lIns="0" tIns="0" rIns="0" bIns="0" rtlCol="0">
            <a:spAutoFit/>
          </a:bodyPr>
          <a:lstStyle/>
          <a:p>
            <a:pPr algn="ctr">
              <a:lnSpc>
                <a:spcPct val="114000"/>
              </a:lnSpc>
            </a:pPr>
            <a:r>
              <a:rPr lang="pt-BR" sz="1200" dirty="0">
                <a:latin typeface="Sparkasse Medium" panose="020B0603080202020204" pitchFamily="34" charset="0"/>
              </a:rPr>
              <a:t>Maecenas tempet </a:t>
            </a:r>
          </a:p>
          <a:p>
            <a:pPr algn="ctr">
              <a:lnSpc>
                <a:spcPct val="114000"/>
              </a:lnSpc>
            </a:pPr>
            <a:endParaRPr lang="pt-BR" sz="1200" dirty="0">
              <a:latin typeface="Sparkasse Medium" panose="020B0603080202020204" pitchFamily="34" charset="0"/>
            </a:endParaRPr>
          </a:p>
          <a:p>
            <a:pPr algn="ctr">
              <a:lnSpc>
                <a:spcPct val="114000"/>
              </a:lnSpc>
            </a:pPr>
            <a:r>
              <a:rPr lang="pt-BR" sz="1200" dirty="0"/>
              <a:t>Sit amet adipiscing sem ne-</a:t>
            </a:r>
            <a:br>
              <a:rPr lang="pt-BR" sz="1200" dirty="0"/>
            </a:br>
            <a:r>
              <a:rPr lang="pt-BR" sz="1200" dirty="0"/>
              <a:t>que sed ipsum. Nam quam </a:t>
            </a:r>
            <a:br>
              <a:rPr lang="pt-BR" sz="1200" dirty="0"/>
            </a:br>
            <a:r>
              <a:rPr lang="pt-BR" sz="1200" dirty="0"/>
              <a:t>nunc</a:t>
            </a:r>
            <a:endParaRPr lang="de-DE" sz="1200" dirty="0"/>
          </a:p>
        </p:txBody>
      </p:sp>
      <p:sp>
        <p:nvSpPr>
          <p:cNvPr id="10" name="Textfeld 9">
            <a:extLst>
              <a:ext uri="{FF2B5EF4-FFF2-40B4-BE49-F238E27FC236}">
                <a16:creationId xmlns:a16="http://schemas.microsoft.com/office/drawing/2014/main" id="{56BDC5D2-CF34-8D95-EA56-E4880AEF15AC}"/>
              </a:ext>
            </a:extLst>
          </p:cNvPr>
          <p:cNvSpPr txBox="1"/>
          <p:nvPr/>
        </p:nvSpPr>
        <p:spPr>
          <a:xfrm>
            <a:off x="1152526" y="1907260"/>
            <a:ext cx="1981899" cy="1968893"/>
          </a:xfrm>
          <a:prstGeom prst="rect">
            <a:avLst/>
          </a:prstGeom>
          <a:noFill/>
          <a:ln w="6350">
            <a:solidFill>
              <a:schemeClr val="tx1"/>
            </a:solidFill>
          </a:ln>
        </p:spPr>
        <p:txBody>
          <a:bodyPr wrap="square" lIns="72000" tIns="72000" rIns="72000" bIns="72000" rtlCol="0">
            <a:noAutofit/>
          </a:bodyPr>
          <a:lstStyle/>
          <a:p>
            <a:pPr algn="ctr">
              <a:lnSpc>
                <a:spcPct val="114000"/>
              </a:lnSpc>
            </a:pPr>
            <a:endParaRPr lang="de-DE" sz="1300" dirty="0"/>
          </a:p>
        </p:txBody>
      </p:sp>
      <p:sp>
        <p:nvSpPr>
          <p:cNvPr id="11" name="Textfeld 10">
            <a:extLst>
              <a:ext uri="{FF2B5EF4-FFF2-40B4-BE49-F238E27FC236}">
                <a16:creationId xmlns:a16="http://schemas.microsoft.com/office/drawing/2014/main" id="{56AE4558-0E58-612C-45B1-95AFDF395532}"/>
              </a:ext>
            </a:extLst>
          </p:cNvPr>
          <p:cNvSpPr txBox="1"/>
          <p:nvPr/>
        </p:nvSpPr>
        <p:spPr>
          <a:xfrm>
            <a:off x="1152526" y="2762627"/>
            <a:ext cx="1981899" cy="825226"/>
          </a:xfrm>
          <a:prstGeom prst="rect">
            <a:avLst/>
          </a:prstGeom>
          <a:noFill/>
          <a:ln w="6350">
            <a:noFill/>
          </a:ln>
        </p:spPr>
        <p:txBody>
          <a:bodyPr wrap="square" lIns="0" tIns="0" rIns="0" bIns="0" rtlCol="0">
            <a:spAutoFit/>
          </a:bodyPr>
          <a:lstStyle/>
          <a:p>
            <a:pPr algn="ctr">
              <a:lnSpc>
                <a:spcPct val="114000"/>
              </a:lnSpc>
            </a:pPr>
            <a:r>
              <a:rPr lang="de-DE" sz="1200" dirty="0">
                <a:solidFill>
                  <a:schemeClr val="tx2"/>
                </a:solidFill>
                <a:latin typeface="Sparkasse Medium" panose="020B0603080202020204" pitchFamily="34" charset="0"/>
              </a:rPr>
              <a:t>Sparkasse </a:t>
            </a:r>
            <a:r>
              <a:rPr lang="de-DE" sz="1200" dirty="0" err="1">
                <a:solidFill>
                  <a:schemeClr val="tx2"/>
                </a:solidFill>
                <a:latin typeface="Sparkasse Medium" panose="020B0603080202020204" pitchFamily="34" charset="0"/>
              </a:rPr>
              <a:t>Med</a:t>
            </a:r>
            <a:r>
              <a:rPr lang="de-DE" sz="1200" dirty="0">
                <a:solidFill>
                  <a:schemeClr val="tx2"/>
                </a:solidFill>
                <a:latin typeface="Sparkasse Medium" panose="020B0603080202020204" pitchFamily="34" charset="0"/>
              </a:rPr>
              <a:t> 12pt </a:t>
            </a:r>
          </a:p>
          <a:p>
            <a:pPr algn="ctr">
              <a:lnSpc>
                <a:spcPct val="114000"/>
              </a:lnSpc>
            </a:pPr>
            <a:endParaRPr lang="de-DE" sz="1200" dirty="0">
              <a:latin typeface="Sparkasse Rg" panose="020B0504050602020204" pitchFamily="34" charset="0"/>
            </a:endParaRPr>
          </a:p>
          <a:p>
            <a:pPr algn="ctr">
              <a:lnSpc>
                <a:spcPct val="114000"/>
              </a:lnSpc>
            </a:pPr>
            <a:r>
              <a:rPr lang="de-DE" sz="1200" dirty="0"/>
              <a:t>Maecenas </a:t>
            </a:r>
            <a:r>
              <a:rPr lang="de-DE" sz="1200" dirty="0" err="1"/>
              <a:t>tempus</a:t>
            </a:r>
            <a:r>
              <a:rPr lang="de-DE" sz="1200" dirty="0"/>
              <a:t> </a:t>
            </a:r>
            <a:r>
              <a:rPr lang="de-DE" sz="1200" dirty="0" err="1"/>
              <a:t>Lt</a:t>
            </a:r>
            <a:r>
              <a:rPr lang="de-DE" sz="1200" dirty="0"/>
              <a:t> 12pt, </a:t>
            </a:r>
            <a:br>
              <a:rPr lang="de-DE" sz="1200" dirty="0"/>
            </a:br>
            <a:r>
              <a:rPr lang="de-DE" sz="1200" dirty="0" err="1"/>
              <a:t>tellus</a:t>
            </a:r>
            <a:r>
              <a:rPr lang="de-DE" sz="1200" dirty="0"/>
              <a:t> </a:t>
            </a:r>
            <a:r>
              <a:rPr lang="de-DE" sz="1200" dirty="0" err="1"/>
              <a:t>eget</a:t>
            </a:r>
            <a:r>
              <a:rPr lang="de-DE" sz="1200" dirty="0"/>
              <a:t> </a:t>
            </a:r>
            <a:r>
              <a:rPr lang="de-DE" sz="1200" dirty="0" err="1"/>
              <a:t>condimentum</a:t>
            </a:r>
            <a:endParaRPr lang="de-DE" sz="1200" dirty="0"/>
          </a:p>
        </p:txBody>
      </p:sp>
      <p:sp>
        <p:nvSpPr>
          <p:cNvPr id="12" name="Textfeld 11">
            <a:extLst>
              <a:ext uri="{FF2B5EF4-FFF2-40B4-BE49-F238E27FC236}">
                <a16:creationId xmlns:a16="http://schemas.microsoft.com/office/drawing/2014/main" id="{CBA638AB-8169-3BF3-5005-8D8E5CB5363A}"/>
              </a:ext>
            </a:extLst>
          </p:cNvPr>
          <p:cNvSpPr txBox="1"/>
          <p:nvPr/>
        </p:nvSpPr>
        <p:spPr>
          <a:xfrm>
            <a:off x="5409643" y="1907260"/>
            <a:ext cx="1981899" cy="1968893"/>
          </a:xfrm>
          <a:prstGeom prst="rect">
            <a:avLst/>
          </a:prstGeom>
          <a:noFill/>
          <a:ln w="6350">
            <a:solidFill>
              <a:schemeClr val="tx1"/>
            </a:solidFill>
          </a:ln>
        </p:spPr>
        <p:txBody>
          <a:bodyPr wrap="square" lIns="72000" tIns="72000" rIns="72000" bIns="72000" rtlCol="0">
            <a:noAutofit/>
          </a:bodyPr>
          <a:lstStyle/>
          <a:p>
            <a:pPr algn="ctr">
              <a:lnSpc>
                <a:spcPct val="114000"/>
              </a:lnSpc>
            </a:pPr>
            <a:endParaRPr lang="pt-BR" sz="1300" dirty="0"/>
          </a:p>
        </p:txBody>
      </p:sp>
      <p:sp>
        <p:nvSpPr>
          <p:cNvPr id="13" name="Textfeld 12">
            <a:extLst>
              <a:ext uri="{FF2B5EF4-FFF2-40B4-BE49-F238E27FC236}">
                <a16:creationId xmlns:a16="http://schemas.microsoft.com/office/drawing/2014/main" id="{AC27C96C-8234-7D9F-7841-411608E16895}"/>
              </a:ext>
            </a:extLst>
          </p:cNvPr>
          <p:cNvSpPr txBox="1"/>
          <p:nvPr/>
        </p:nvSpPr>
        <p:spPr>
          <a:xfrm>
            <a:off x="5409643" y="2762627"/>
            <a:ext cx="1981899" cy="825226"/>
          </a:xfrm>
          <a:prstGeom prst="rect">
            <a:avLst/>
          </a:prstGeom>
          <a:noFill/>
          <a:ln w="6350">
            <a:noFill/>
          </a:ln>
        </p:spPr>
        <p:txBody>
          <a:bodyPr wrap="square" lIns="0" tIns="0" rIns="0" bIns="0" rtlCol="0">
            <a:spAutoFit/>
          </a:bodyPr>
          <a:lstStyle/>
          <a:p>
            <a:pPr algn="ctr">
              <a:lnSpc>
                <a:spcPct val="114000"/>
              </a:lnSpc>
            </a:pPr>
            <a:r>
              <a:rPr lang="pt-BR" sz="1200" dirty="0">
                <a:latin typeface="Sparkasse Medium" panose="020B0603080202020204" pitchFamily="34" charset="0"/>
              </a:rPr>
              <a:t>Donec quam</a:t>
            </a:r>
          </a:p>
          <a:p>
            <a:pPr algn="ctr">
              <a:lnSpc>
                <a:spcPct val="114000"/>
              </a:lnSpc>
            </a:pPr>
            <a:endParaRPr lang="pt-BR" sz="1200" dirty="0">
              <a:latin typeface="Sparkasse Medium" panose="020B0603080202020204" pitchFamily="34" charset="0"/>
            </a:endParaRPr>
          </a:p>
          <a:p>
            <a:pPr algn="ctr">
              <a:lnSpc>
                <a:spcPct val="114000"/>
              </a:lnSpc>
            </a:pPr>
            <a:r>
              <a:rPr lang="pt-BR" sz="1200" dirty="0"/>
              <a:t>Maecenas tempus, tellus </a:t>
            </a:r>
            <a:br>
              <a:rPr lang="pt-BR" sz="1200" dirty="0"/>
            </a:br>
            <a:r>
              <a:rPr lang="pt-BR" sz="1200" dirty="0"/>
              <a:t>cus, sem quam semper</a:t>
            </a:r>
          </a:p>
        </p:txBody>
      </p:sp>
      <p:sp>
        <p:nvSpPr>
          <p:cNvPr id="14" name="Textfeld 13">
            <a:extLst>
              <a:ext uri="{FF2B5EF4-FFF2-40B4-BE49-F238E27FC236}">
                <a16:creationId xmlns:a16="http://schemas.microsoft.com/office/drawing/2014/main" id="{BEFA2BE4-29C8-DD1E-412F-3692D9BB8F81}"/>
              </a:ext>
            </a:extLst>
          </p:cNvPr>
          <p:cNvSpPr txBox="1"/>
          <p:nvPr/>
        </p:nvSpPr>
        <p:spPr>
          <a:xfrm>
            <a:off x="3276883" y="1907260"/>
            <a:ext cx="1981899" cy="1968893"/>
          </a:xfrm>
          <a:prstGeom prst="rect">
            <a:avLst/>
          </a:prstGeom>
          <a:noFill/>
          <a:ln w="6350">
            <a:solidFill>
              <a:schemeClr val="tx1"/>
            </a:solidFill>
          </a:ln>
        </p:spPr>
        <p:txBody>
          <a:bodyPr wrap="square" lIns="72000" tIns="72000" rIns="72000" bIns="72000" rtlCol="0">
            <a:noAutofit/>
          </a:bodyPr>
          <a:lstStyle/>
          <a:p>
            <a:pPr algn="ctr">
              <a:lnSpc>
                <a:spcPct val="114000"/>
              </a:lnSpc>
            </a:pPr>
            <a:endParaRPr lang="de-DE" sz="1300" dirty="0"/>
          </a:p>
        </p:txBody>
      </p:sp>
      <p:sp>
        <p:nvSpPr>
          <p:cNvPr id="15" name="Textfeld 14">
            <a:extLst>
              <a:ext uri="{FF2B5EF4-FFF2-40B4-BE49-F238E27FC236}">
                <a16:creationId xmlns:a16="http://schemas.microsoft.com/office/drawing/2014/main" id="{537143CB-DDEA-B69A-B996-746F34326C31}"/>
              </a:ext>
            </a:extLst>
          </p:cNvPr>
          <p:cNvSpPr txBox="1"/>
          <p:nvPr/>
        </p:nvSpPr>
        <p:spPr>
          <a:xfrm>
            <a:off x="2997263" y="1620838"/>
            <a:ext cx="2537446" cy="2543204"/>
          </a:xfrm>
          <a:prstGeom prst="rect">
            <a:avLst/>
          </a:prstGeom>
          <a:solidFill>
            <a:schemeClr val="tx2"/>
          </a:solidFill>
          <a:ln w="6350">
            <a:solidFill>
              <a:schemeClr val="tx2"/>
            </a:solidFill>
          </a:ln>
        </p:spPr>
        <p:txBody>
          <a:bodyPr wrap="square" lIns="72000" tIns="72000" rIns="72000" bIns="72000" rtlCol="0">
            <a:noAutofit/>
          </a:bodyPr>
          <a:lstStyle/>
          <a:p>
            <a:pPr algn="ctr">
              <a:lnSpc>
                <a:spcPct val="114000"/>
              </a:lnSpc>
            </a:pPr>
            <a:endParaRPr lang="de-DE" sz="1300" dirty="0">
              <a:solidFill>
                <a:schemeClr val="bg1"/>
              </a:solidFill>
            </a:endParaRPr>
          </a:p>
        </p:txBody>
      </p:sp>
      <p:sp>
        <p:nvSpPr>
          <p:cNvPr id="16" name="Textfeld 15">
            <a:extLst>
              <a:ext uri="{FF2B5EF4-FFF2-40B4-BE49-F238E27FC236}">
                <a16:creationId xmlns:a16="http://schemas.microsoft.com/office/drawing/2014/main" id="{06E7018C-A33C-AB98-C7A7-88DC81D46DA6}"/>
              </a:ext>
            </a:extLst>
          </p:cNvPr>
          <p:cNvSpPr txBox="1"/>
          <p:nvPr/>
        </p:nvSpPr>
        <p:spPr>
          <a:xfrm>
            <a:off x="3269975" y="2762628"/>
            <a:ext cx="1981899" cy="1035733"/>
          </a:xfrm>
          <a:prstGeom prst="rect">
            <a:avLst/>
          </a:prstGeom>
          <a:noFill/>
          <a:ln w="6350">
            <a:noFill/>
          </a:ln>
        </p:spPr>
        <p:txBody>
          <a:bodyPr wrap="square" lIns="0" tIns="0" rIns="0" bIns="0" rtlCol="0">
            <a:spAutoFit/>
          </a:bodyPr>
          <a:lstStyle/>
          <a:p>
            <a:pPr algn="ctr">
              <a:lnSpc>
                <a:spcPct val="114000"/>
              </a:lnSpc>
            </a:pPr>
            <a:r>
              <a:rPr lang="de-DE" sz="1200" dirty="0">
                <a:solidFill>
                  <a:schemeClr val="bg1"/>
                </a:solidFill>
                <a:latin typeface="Sparkasse Medium" panose="020B0603080202020204" pitchFamily="34" charset="0"/>
              </a:rPr>
              <a:t>Sparkasse </a:t>
            </a:r>
            <a:r>
              <a:rPr lang="de-DE" sz="1200" dirty="0" err="1">
                <a:solidFill>
                  <a:schemeClr val="bg1"/>
                </a:solidFill>
                <a:latin typeface="Sparkasse Medium" panose="020B0603080202020204" pitchFamily="34" charset="0"/>
              </a:rPr>
              <a:t>Med</a:t>
            </a:r>
            <a:r>
              <a:rPr lang="de-DE" sz="1200" dirty="0">
                <a:solidFill>
                  <a:schemeClr val="bg1"/>
                </a:solidFill>
                <a:latin typeface="Sparkasse Medium" panose="020B0603080202020204" pitchFamily="34" charset="0"/>
              </a:rPr>
              <a:t> 12pt </a:t>
            </a:r>
          </a:p>
          <a:p>
            <a:pPr algn="ctr">
              <a:lnSpc>
                <a:spcPct val="114000"/>
              </a:lnSpc>
            </a:pPr>
            <a:endParaRPr lang="de-DE" sz="1200" dirty="0">
              <a:solidFill>
                <a:schemeClr val="bg1"/>
              </a:solidFill>
              <a:latin typeface="Sparkasse Rg" panose="020B0504050602020204" pitchFamily="34" charset="0"/>
            </a:endParaRPr>
          </a:p>
          <a:p>
            <a:pPr algn="ctr">
              <a:lnSpc>
                <a:spcPct val="114000"/>
              </a:lnSpc>
            </a:pPr>
            <a:r>
              <a:rPr lang="pt-BR" sz="1200" dirty="0">
                <a:solidFill>
                  <a:schemeClr val="bg1"/>
                </a:solidFill>
              </a:rPr>
              <a:t>Maecenas tempus, tellus </a:t>
            </a:r>
            <a:br>
              <a:rPr lang="pt-BR" sz="1200" dirty="0">
                <a:solidFill>
                  <a:schemeClr val="bg1"/>
                </a:solidFill>
              </a:rPr>
            </a:br>
            <a:r>
              <a:rPr lang="pt-BR" sz="1200" dirty="0">
                <a:solidFill>
                  <a:schemeClr val="bg1"/>
                </a:solidFill>
              </a:rPr>
              <a:t>cus, sem quam semper sem </a:t>
            </a:r>
            <a:br>
              <a:rPr lang="pt-BR" sz="1200" dirty="0">
                <a:solidFill>
                  <a:schemeClr val="bg1"/>
                </a:solidFill>
              </a:rPr>
            </a:br>
            <a:r>
              <a:rPr lang="pt-BR" sz="1200" dirty="0">
                <a:solidFill>
                  <a:schemeClr val="bg1"/>
                </a:solidFill>
              </a:rPr>
              <a:t>neque</a:t>
            </a:r>
            <a:endParaRPr lang="de-DE" sz="1200" dirty="0">
              <a:solidFill>
                <a:schemeClr val="bg1"/>
              </a:solidFill>
            </a:endParaRPr>
          </a:p>
        </p:txBody>
      </p:sp>
      <p:sp>
        <p:nvSpPr>
          <p:cNvPr id="17" name="Textfeld 16">
            <a:extLst>
              <a:ext uri="{FF2B5EF4-FFF2-40B4-BE49-F238E27FC236}">
                <a16:creationId xmlns:a16="http://schemas.microsoft.com/office/drawing/2014/main" id="{E839DF0B-CA20-DF80-778A-EB54F3F69A91}"/>
              </a:ext>
            </a:extLst>
          </p:cNvPr>
          <p:cNvSpPr txBox="1"/>
          <p:nvPr/>
        </p:nvSpPr>
        <p:spPr>
          <a:xfrm>
            <a:off x="9658237" y="1907260"/>
            <a:ext cx="1981899" cy="1968893"/>
          </a:xfrm>
          <a:prstGeom prst="rect">
            <a:avLst/>
          </a:prstGeom>
          <a:noFill/>
          <a:ln w="6350">
            <a:solidFill>
              <a:schemeClr val="tx1"/>
            </a:solidFill>
          </a:ln>
        </p:spPr>
        <p:txBody>
          <a:bodyPr wrap="square" lIns="72000" tIns="72000" rIns="72000" bIns="72000" rtlCol="0">
            <a:noAutofit/>
          </a:bodyPr>
          <a:lstStyle/>
          <a:p>
            <a:pPr algn="ctr">
              <a:lnSpc>
                <a:spcPct val="114000"/>
              </a:lnSpc>
            </a:pPr>
            <a:endParaRPr lang="de-DE" sz="1300" dirty="0"/>
          </a:p>
        </p:txBody>
      </p:sp>
      <p:sp>
        <p:nvSpPr>
          <p:cNvPr id="18" name="Textfeld 17">
            <a:extLst>
              <a:ext uri="{FF2B5EF4-FFF2-40B4-BE49-F238E27FC236}">
                <a16:creationId xmlns:a16="http://schemas.microsoft.com/office/drawing/2014/main" id="{C89B0A01-026E-904D-5CA9-ABFF32EB5E9F}"/>
              </a:ext>
            </a:extLst>
          </p:cNvPr>
          <p:cNvSpPr txBox="1"/>
          <p:nvPr/>
        </p:nvSpPr>
        <p:spPr>
          <a:xfrm>
            <a:off x="9658237" y="2762627"/>
            <a:ext cx="1981899" cy="1035733"/>
          </a:xfrm>
          <a:prstGeom prst="rect">
            <a:avLst/>
          </a:prstGeom>
          <a:noFill/>
          <a:ln w="6350">
            <a:noFill/>
          </a:ln>
        </p:spPr>
        <p:txBody>
          <a:bodyPr wrap="square" lIns="0" tIns="0" rIns="0" bIns="0" rtlCol="0">
            <a:spAutoFit/>
          </a:bodyPr>
          <a:lstStyle/>
          <a:p>
            <a:pPr algn="ctr">
              <a:lnSpc>
                <a:spcPct val="114000"/>
              </a:lnSpc>
            </a:pPr>
            <a:r>
              <a:rPr lang="pt-BR" sz="1200" dirty="0">
                <a:latin typeface="Sparkasse Medium" panose="020B0603080202020204" pitchFamily="34" charset="0"/>
              </a:rPr>
              <a:t>Maecenas tempet </a:t>
            </a:r>
          </a:p>
          <a:p>
            <a:pPr algn="ctr">
              <a:lnSpc>
                <a:spcPct val="114000"/>
              </a:lnSpc>
            </a:pPr>
            <a:endParaRPr lang="pt-BR" sz="1200" dirty="0">
              <a:latin typeface="Sparkasse Medium" panose="020B0603080202020204" pitchFamily="34" charset="0"/>
            </a:endParaRPr>
          </a:p>
          <a:p>
            <a:pPr algn="ctr">
              <a:lnSpc>
                <a:spcPct val="114000"/>
              </a:lnSpc>
            </a:pPr>
            <a:r>
              <a:rPr lang="pt-BR" sz="1200" dirty="0"/>
              <a:t>Sit amet adipiscing sem ne-</a:t>
            </a:r>
            <a:br>
              <a:rPr lang="pt-BR" sz="1200" dirty="0"/>
            </a:br>
            <a:r>
              <a:rPr lang="pt-BR" sz="1200" dirty="0"/>
              <a:t>que sed ipsum. Nam quam </a:t>
            </a:r>
            <a:br>
              <a:rPr lang="pt-BR" sz="1200" dirty="0"/>
            </a:br>
            <a:r>
              <a:rPr lang="pt-BR" sz="1200" dirty="0"/>
              <a:t>nunc</a:t>
            </a:r>
            <a:endParaRPr lang="de-DE" sz="1200" dirty="0"/>
          </a:p>
        </p:txBody>
      </p:sp>
      <p:sp>
        <p:nvSpPr>
          <p:cNvPr id="19" name="Textfeld 18">
            <a:extLst>
              <a:ext uri="{FF2B5EF4-FFF2-40B4-BE49-F238E27FC236}">
                <a16:creationId xmlns:a16="http://schemas.microsoft.com/office/drawing/2014/main" id="{E232A854-AA5A-C4A7-6B41-54A8D022D3BF}"/>
              </a:ext>
            </a:extLst>
          </p:cNvPr>
          <p:cNvSpPr txBox="1"/>
          <p:nvPr/>
        </p:nvSpPr>
        <p:spPr>
          <a:xfrm>
            <a:off x="10045362" y="4532044"/>
            <a:ext cx="1599855" cy="1589356"/>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20" name="Textfeld 19">
            <a:extLst>
              <a:ext uri="{FF2B5EF4-FFF2-40B4-BE49-F238E27FC236}">
                <a16:creationId xmlns:a16="http://schemas.microsoft.com/office/drawing/2014/main" id="{6F1DAF55-9A53-84BE-452B-6B99CB66EEF5}"/>
              </a:ext>
            </a:extLst>
          </p:cNvPr>
          <p:cNvSpPr txBox="1"/>
          <p:nvPr/>
        </p:nvSpPr>
        <p:spPr>
          <a:xfrm>
            <a:off x="10045362"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latin typeface="Sparkasse Medium" panose="020B0603080202020204" pitchFamily="34" charset="0"/>
              </a:rPr>
              <a:t>Maecenas</a:t>
            </a:r>
            <a:r>
              <a:rPr lang="pt-BR" sz="1000" dirty="0">
                <a:latin typeface="Sparkasse Medium" panose="020B0603080202020204" pitchFamily="34" charset="0"/>
              </a:rPr>
              <a:t> </a:t>
            </a:r>
            <a:r>
              <a:rPr lang="pt-BR" sz="1000" dirty="0" err="1">
                <a:latin typeface="Sparkasse Medium" panose="020B0603080202020204" pitchFamily="34" charset="0"/>
              </a:rPr>
              <a:t>tempet</a:t>
            </a:r>
            <a:endParaRPr lang="de-DE" sz="1000" dirty="0"/>
          </a:p>
        </p:txBody>
      </p:sp>
      <p:sp>
        <p:nvSpPr>
          <p:cNvPr id="21" name="Textfeld 20">
            <a:extLst>
              <a:ext uri="{FF2B5EF4-FFF2-40B4-BE49-F238E27FC236}">
                <a16:creationId xmlns:a16="http://schemas.microsoft.com/office/drawing/2014/main" id="{99F3E102-4C32-24DA-FD56-A8FC4450D150}"/>
              </a:ext>
            </a:extLst>
          </p:cNvPr>
          <p:cNvSpPr txBox="1"/>
          <p:nvPr/>
        </p:nvSpPr>
        <p:spPr>
          <a:xfrm>
            <a:off x="8267362" y="4532044"/>
            <a:ext cx="1599855" cy="1589356"/>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22" name="Textfeld 21">
            <a:extLst>
              <a:ext uri="{FF2B5EF4-FFF2-40B4-BE49-F238E27FC236}">
                <a16:creationId xmlns:a16="http://schemas.microsoft.com/office/drawing/2014/main" id="{80A77948-D430-69ED-6D3B-12062CAFDEEC}"/>
              </a:ext>
            </a:extLst>
          </p:cNvPr>
          <p:cNvSpPr txBox="1"/>
          <p:nvPr/>
        </p:nvSpPr>
        <p:spPr>
          <a:xfrm>
            <a:off x="8267362"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latin typeface="Sparkasse Medium" panose="020B0603080202020204" pitchFamily="34" charset="0"/>
              </a:rPr>
              <a:t>Maecenas</a:t>
            </a:r>
            <a:r>
              <a:rPr lang="pt-BR" sz="1000" dirty="0">
                <a:latin typeface="Sparkasse Medium" panose="020B0603080202020204" pitchFamily="34" charset="0"/>
              </a:rPr>
              <a:t> </a:t>
            </a:r>
            <a:r>
              <a:rPr lang="pt-BR" sz="1000" dirty="0" err="1">
                <a:latin typeface="Sparkasse Medium" panose="020B0603080202020204" pitchFamily="34" charset="0"/>
              </a:rPr>
              <a:t>tempet</a:t>
            </a:r>
            <a:endParaRPr lang="de-DE" sz="1000" dirty="0"/>
          </a:p>
        </p:txBody>
      </p:sp>
      <p:sp>
        <p:nvSpPr>
          <p:cNvPr id="23" name="Textfeld 22">
            <a:extLst>
              <a:ext uri="{FF2B5EF4-FFF2-40B4-BE49-F238E27FC236}">
                <a16:creationId xmlns:a16="http://schemas.microsoft.com/office/drawing/2014/main" id="{40013002-0C7B-8B38-E954-D696F9E75524}"/>
              </a:ext>
            </a:extLst>
          </p:cNvPr>
          <p:cNvSpPr txBox="1"/>
          <p:nvPr/>
        </p:nvSpPr>
        <p:spPr>
          <a:xfrm>
            <a:off x="6483718" y="4532044"/>
            <a:ext cx="1599855" cy="1589356"/>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24" name="Textfeld 23">
            <a:extLst>
              <a:ext uri="{FF2B5EF4-FFF2-40B4-BE49-F238E27FC236}">
                <a16:creationId xmlns:a16="http://schemas.microsoft.com/office/drawing/2014/main" id="{1EA04248-0AED-AA72-B89F-DE19FCF7B94D}"/>
              </a:ext>
            </a:extLst>
          </p:cNvPr>
          <p:cNvSpPr txBox="1"/>
          <p:nvPr/>
        </p:nvSpPr>
        <p:spPr>
          <a:xfrm>
            <a:off x="6483718"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latin typeface="Sparkasse Medium" panose="020B0603080202020204" pitchFamily="34" charset="0"/>
              </a:rPr>
              <a:t>Maecenas</a:t>
            </a:r>
            <a:r>
              <a:rPr lang="pt-BR" sz="1000" dirty="0">
                <a:latin typeface="Sparkasse Medium" panose="020B0603080202020204" pitchFamily="34" charset="0"/>
              </a:rPr>
              <a:t> </a:t>
            </a:r>
            <a:r>
              <a:rPr lang="pt-BR" sz="1000" dirty="0" err="1">
                <a:latin typeface="Sparkasse Medium" panose="020B0603080202020204" pitchFamily="34" charset="0"/>
              </a:rPr>
              <a:t>tempet</a:t>
            </a:r>
            <a:endParaRPr lang="de-DE" sz="1000" dirty="0"/>
          </a:p>
        </p:txBody>
      </p:sp>
      <p:sp>
        <p:nvSpPr>
          <p:cNvPr id="25" name="Textfeld 24">
            <a:extLst>
              <a:ext uri="{FF2B5EF4-FFF2-40B4-BE49-F238E27FC236}">
                <a16:creationId xmlns:a16="http://schemas.microsoft.com/office/drawing/2014/main" id="{43F6E37A-5611-3780-5251-CC3FE54777F7}"/>
              </a:ext>
            </a:extLst>
          </p:cNvPr>
          <p:cNvSpPr txBox="1"/>
          <p:nvPr/>
        </p:nvSpPr>
        <p:spPr>
          <a:xfrm>
            <a:off x="4711362" y="4532044"/>
            <a:ext cx="1599855" cy="1589356"/>
          </a:xfrm>
          <a:prstGeom prst="rect">
            <a:avLst/>
          </a:prstGeom>
          <a:noFill/>
          <a:ln w="6350">
            <a:solidFill>
              <a:srgbClr val="444444"/>
            </a:solidFill>
          </a:ln>
        </p:spPr>
        <p:txBody>
          <a:bodyPr wrap="square" lIns="72000" tIns="72000" rIns="72000" bIns="72000" rtlCol="0">
            <a:noAutofit/>
          </a:bodyPr>
          <a:lstStyle/>
          <a:p>
            <a:pPr algn="ctr">
              <a:lnSpc>
                <a:spcPct val="114000"/>
              </a:lnSpc>
            </a:pPr>
            <a:endParaRPr lang="de-DE" sz="1300" dirty="0"/>
          </a:p>
        </p:txBody>
      </p:sp>
      <p:sp>
        <p:nvSpPr>
          <p:cNvPr id="26" name="Textfeld 25">
            <a:extLst>
              <a:ext uri="{FF2B5EF4-FFF2-40B4-BE49-F238E27FC236}">
                <a16:creationId xmlns:a16="http://schemas.microsoft.com/office/drawing/2014/main" id="{A0617718-4D75-879D-338A-42083BD0A808}"/>
              </a:ext>
            </a:extLst>
          </p:cNvPr>
          <p:cNvSpPr txBox="1"/>
          <p:nvPr/>
        </p:nvSpPr>
        <p:spPr>
          <a:xfrm>
            <a:off x="4711362"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latin typeface="Sparkasse Medium" panose="020B0603080202020204" pitchFamily="34" charset="0"/>
              </a:rPr>
              <a:t>Maecenas</a:t>
            </a:r>
            <a:r>
              <a:rPr lang="pt-BR" sz="1000" dirty="0">
                <a:latin typeface="Sparkasse Medium" panose="020B0603080202020204" pitchFamily="34" charset="0"/>
              </a:rPr>
              <a:t> </a:t>
            </a:r>
            <a:r>
              <a:rPr lang="pt-BR" sz="1000" dirty="0" err="1">
                <a:latin typeface="Sparkasse Medium" panose="020B0603080202020204" pitchFamily="34" charset="0"/>
              </a:rPr>
              <a:t>tempet</a:t>
            </a:r>
            <a:endParaRPr lang="de-DE" sz="1000" dirty="0"/>
          </a:p>
        </p:txBody>
      </p:sp>
      <p:sp>
        <p:nvSpPr>
          <p:cNvPr id="27" name="Textfeld 26">
            <a:extLst>
              <a:ext uri="{FF2B5EF4-FFF2-40B4-BE49-F238E27FC236}">
                <a16:creationId xmlns:a16="http://schemas.microsoft.com/office/drawing/2014/main" id="{4BE58BC0-D6BF-E99B-2DFA-0EF762AA0F8C}"/>
              </a:ext>
            </a:extLst>
          </p:cNvPr>
          <p:cNvSpPr txBox="1"/>
          <p:nvPr/>
        </p:nvSpPr>
        <p:spPr>
          <a:xfrm>
            <a:off x="2927717" y="4532044"/>
            <a:ext cx="1599855" cy="1589356"/>
          </a:xfrm>
          <a:prstGeom prst="rect">
            <a:avLst/>
          </a:prstGeom>
          <a:solidFill>
            <a:schemeClr val="tx2"/>
          </a:solidFill>
          <a:ln w="6350">
            <a:noFill/>
          </a:ln>
        </p:spPr>
        <p:txBody>
          <a:bodyPr wrap="square" lIns="72000" tIns="72000" rIns="72000" bIns="72000" rtlCol="0">
            <a:noAutofit/>
          </a:bodyPr>
          <a:lstStyle/>
          <a:p>
            <a:pPr algn="ctr">
              <a:lnSpc>
                <a:spcPct val="114000"/>
              </a:lnSpc>
            </a:pPr>
            <a:endParaRPr lang="de-DE" sz="1300" dirty="0"/>
          </a:p>
        </p:txBody>
      </p:sp>
      <p:sp>
        <p:nvSpPr>
          <p:cNvPr id="28" name="Textfeld 27">
            <a:extLst>
              <a:ext uri="{FF2B5EF4-FFF2-40B4-BE49-F238E27FC236}">
                <a16:creationId xmlns:a16="http://schemas.microsoft.com/office/drawing/2014/main" id="{AFC04D08-F016-F238-13DA-23F3BD9A68B4}"/>
              </a:ext>
            </a:extLst>
          </p:cNvPr>
          <p:cNvSpPr txBox="1"/>
          <p:nvPr/>
        </p:nvSpPr>
        <p:spPr>
          <a:xfrm>
            <a:off x="2927717"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solidFill>
                  <a:schemeClr val="bg1"/>
                </a:solidFill>
                <a:latin typeface="Sparkasse Medium" panose="020B0603080202020204" pitchFamily="34" charset="0"/>
              </a:rPr>
              <a:t>Maecenas</a:t>
            </a:r>
            <a:r>
              <a:rPr lang="pt-BR" sz="1000" dirty="0">
                <a:solidFill>
                  <a:schemeClr val="bg1"/>
                </a:solidFill>
                <a:latin typeface="Sparkasse Medium" panose="020B0603080202020204" pitchFamily="34" charset="0"/>
              </a:rPr>
              <a:t> </a:t>
            </a:r>
            <a:r>
              <a:rPr lang="pt-BR" sz="1000" dirty="0" err="1">
                <a:solidFill>
                  <a:schemeClr val="bg1"/>
                </a:solidFill>
                <a:latin typeface="Sparkasse Medium" panose="020B0603080202020204" pitchFamily="34" charset="0"/>
              </a:rPr>
              <a:t>tempet</a:t>
            </a:r>
            <a:endParaRPr lang="de-DE" sz="1000" dirty="0">
              <a:solidFill>
                <a:schemeClr val="bg1"/>
              </a:solidFill>
            </a:endParaRPr>
          </a:p>
        </p:txBody>
      </p:sp>
      <p:sp>
        <p:nvSpPr>
          <p:cNvPr id="29" name="Textfeld 28">
            <a:extLst>
              <a:ext uri="{FF2B5EF4-FFF2-40B4-BE49-F238E27FC236}">
                <a16:creationId xmlns:a16="http://schemas.microsoft.com/office/drawing/2014/main" id="{329FCBDB-F1B1-B757-C010-3E4B95572AB0}"/>
              </a:ext>
            </a:extLst>
          </p:cNvPr>
          <p:cNvSpPr txBox="1"/>
          <p:nvPr/>
        </p:nvSpPr>
        <p:spPr>
          <a:xfrm>
            <a:off x="1155361" y="4532044"/>
            <a:ext cx="1599855" cy="1589356"/>
          </a:xfrm>
          <a:prstGeom prst="rect">
            <a:avLst/>
          </a:prstGeom>
          <a:solidFill>
            <a:srgbClr val="666666"/>
          </a:solidFill>
          <a:ln w="6350">
            <a:noFill/>
          </a:ln>
        </p:spPr>
        <p:txBody>
          <a:bodyPr wrap="square" lIns="72000" tIns="72000" rIns="72000" bIns="72000" rtlCol="0">
            <a:noAutofit/>
          </a:bodyPr>
          <a:lstStyle/>
          <a:p>
            <a:pPr algn="ctr">
              <a:lnSpc>
                <a:spcPct val="114000"/>
              </a:lnSpc>
            </a:pPr>
            <a:endParaRPr lang="de-DE" sz="1300" dirty="0"/>
          </a:p>
        </p:txBody>
      </p:sp>
      <p:sp>
        <p:nvSpPr>
          <p:cNvPr id="30" name="Textfeld 29">
            <a:extLst>
              <a:ext uri="{FF2B5EF4-FFF2-40B4-BE49-F238E27FC236}">
                <a16:creationId xmlns:a16="http://schemas.microsoft.com/office/drawing/2014/main" id="{DF87DA09-CF5F-61F6-5605-E8C47AC2EFC8}"/>
              </a:ext>
            </a:extLst>
          </p:cNvPr>
          <p:cNvSpPr txBox="1"/>
          <p:nvPr/>
        </p:nvSpPr>
        <p:spPr>
          <a:xfrm>
            <a:off x="1155361" y="5529320"/>
            <a:ext cx="1599855" cy="161391"/>
          </a:xfrm>
          <a:prstGeom prst="rect">
            <a:avLst/>
          </a:prstGeom>
          <a:noFill/>
          <a:ln w="6350">
            <a:noFill/>
          </a:ln>
        </p:spPr>
        <p:txBody>
          <a:bodyPr wrap="square" lIns="0" tIns="0" rIns="0" bIns="0" rtlCol="0">
            <a:spAutoFit/>
          </a:bodyPr>
          <a:lstStyle/>
          <a:p>
            <a:pPr algn="ctr">
              <a:lnSpc>
                <a:spcPct val="114000"/>
              </a:lnSpc>
            </a:pPr>
            <a:r>
              <a:rPr lang="pt-BR" sz="1000" dirty="0" err="1">
                <a:solidFill>
                  <a:schemeClr val="bg1"/>
                </a:solidFill>
                <a:latin typeface="Sparkasse Medium" panose="020B0603080202020204" pitchFamily="34" charset="0"/>
              </a:rPr>
              <a:t>Maecenas</a:t>
            </a:r>
            <a:r>
              <a:rPr lang="pt-BR" sz="1000" dirty="0">
                <a:solidFill>
                  <a:schemeClr val="bg1"/>
                </a:solidFill>
                <a:latin typeface="Sparkasse Medium" panose="020B0603080202020204" pitchFamily="34" charset="0"/>
              </a:rPr>
              <a:t> </a:t>
            </a:r>
            <a:r>
              <a:rPr lang="pt-BR" sz="1000" dirty="0" err="1">
                <a:solidFill>
                  <a:schemeClr val="bg1"/>
                </a:solidFill>
                <a:latin typeface="Sparkasse Medium" panose="020B0603080202020204" pitchFamily="34" charset="0"/>
              </a:rPr>
              <a:t>tempet</a:t>
            </a:r>
            <a:endParaRPr lang="de-DE" sz="1000" dirty="0">
              <a:solidFill>
                <a:schemeClr val="bg1"/>
              </a:solidFill>
            </a:endParaRPr>
          </a:p>
        </p:txBody>
      </p:sp>
      <p:pic>
        <p:nvPicPr>
          <p:cNvPr id="31" name="Grafik 30">
            <a:extLst>
              <a:ext uri="{FF2B5EF4-FFF2-40B4-BE49-F238E27FC236}">
                <a16:creationId xmlns:a16="http://schemas.microsoft.com/office/drawing/2014/main" id="{152B1E7A-D8EB-5BD8-D6A9-F821CBB1123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213475" y="2280852"/>
            <a:ext cx="368300" cy="355600"/>
          </a:xfrm>
          <a:prstGeom prst="rect">
            <a:avLst/>
          </a:prstGeom>
        </p:spPr>
      </p:pic>
      <p:pic>
        <p:nvPicPr>
          <p:cNvPr id="32" name="Grafik 31">
            <a:extLst>
              <a:ext uri="{FF2B5EF4-FFF2-40B4-BE49-F238E27FC236}">
                <a16:creationId xmlns:a16="http://schemas.microsoft.com/office/drawing/2014/main" id="{136163F4-5336-84E0-E8F6-C1BD8890D6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81836" y="2103052"/>
            <a:ext cx="368300" cy="355600"/>
          </a:xfrm>
          <a:prstGeom prst="rect">
            <a:avLst/>
          </a:prstGeom>
        </p:spPr>
      </p:pic>
      <p:pic>
        <p:nvPicPr>
          <p:cNvPr id="33" name="Grafik 32">
            <a:extLst>
              <a:ext uri="{FF2B5EF4-FFF2-40B4-BE49-F238E27FC236}">
                <a16:creationId xmlns:a16="http://schemas.microsoft.com/office/drawing/2014/main" id="{4844C688-3B01-57E9-60F9-2D3A219F56B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334883" y="2280852"/>
            <a:ext cx="368300" cy="355600"/>
          </a:xfrm>
          <a:prstGeom prst="rect">
            <a:avLst/>
          </a:prstGeom>
        </p:spPr>
      </p:pic>
      <p:pic>
        <p:nvPicPr>
          <p:cNvPr id="34" name="Grafik 33">
            <a:extLst>
              <a:ext uri="{FF2B5EF4-FFF2-40B4-BE49-F238E27FC236}">
                <a16:creationId xmlns:a16="http://schemas.microsoft.com/office/drawing/2014/main" id="{F5E73E97-C100-0C52-DD69-41A7AA2654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461516" y="2280852"/>
            <a:ext cx="368300" cy="355600"/>
          </a:xfrm>
          <a:prstGeom prst="rect">
            <a:avLst/>
          </a:prstGeom>
        </p:spPr>
      </p:pic>
      <p:pic>
        <p:nvPicPr>
          <p:cNvPr id="35" name="Grafik 34">
            <a:extLst>
              <a:ext uri="{FF2B5EF4-FFF2-40B4-BE49-F238E27FC236}">
                <a16:creationId xmlns:a16="http://schemas.microsoft.com/office/drawing/2014/main" id="{F9C61C89-303B-0517-1A2D-A642927C22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965433" y="2280852"/>
            <a:ext cx="368300" cy="355600"/>
          </a:xfrm>
          <a:prstGeom prst="rect">
            <a:avLst/>
          </a:prstGeom>
        </p:spPr>
      </p:pic>
      <p:pic>
        <p:nvPicPr>
          <p:cNvPr id="36" name="Grafik 35">
            <a:extLst>
              <a:ext uri="{FF2B5EF4-FFF2-40B4-BE49-F238E27FC236}">
                <a16:creationId xmlns:a16="http://schemas.microsoft.com/office/drawing/2014/main" id="{17E0C223-DBCD-55B9-4367-01CA44378CE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327139" y="4947369"/>
            <a:ext cx="368300" cy="355600"/>
          </a:xfrm>
          <a:prstGeom prst="rect">
            <a:avLst/>
          </a:prstGeom>
        </p:spPr>
      </p:pic>
      <p:pic>
        <p:nvPicPr>
          <p:cNvPr id="37" name="Grafik 36">
            <a:extLst>
              <a:ext uri="{FF2B5EF4-FFF2-40B4-BE49-F238E27FC236}">
                <a16:creationId xmlns:a16="http://schemas.microsoft.com/office/drawing/2014/main" id="{6F035A3A-FF06-8DD3-25EB-21F8460FA2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7093237" y="4947369"/>
            <a:ext cx="368300" cy="355600"/>
          </a:xfrm>
          <a:prstGeom prst="rect">
            <a:avLst/>
          </a:prstGeom>
        </p:spPr>
      </p:pic>
      <p:pic>
        <p:nvPicPr>
          <p:cNvPr id="38" name="Grafik 37">
            <a:extLst>
              <a:ext uri="{FF2B5EF4-FFF2-40B4-BE49-F238E27FC236}">
                <a16:creationId xmlns:a16="http://schemas.microsoft.com/office/drawing/2014/main" id="{2575B0D3-364D-60B8-B5D5-312E7A2594A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880236" y="4947369"/>
            <a:ext cx="368300" cy="355600"/>
          </a:xfrm>
          <a:prstGeom prst="rect">
            <a:avLst/>
          </a:prstGeom>
        </p:spPr>
      </p:pic>
      <p:pic>
        <p:nvPicPr>
          <p:cNvPr id="39" name="Grafik 38">
            <a:extLst>
              <a:ext uri="{FF2B5EF4-FFF2-40B4-BE49-F238E27FC236}">
                <a16:creationId xmlns:a16="http://schemas.microsoft.com/office/drawing/2014/main" id="{87308FB3-F7E1-B5A7-9726-2E2B47A2FD8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0662009" y="4947369"/>
            <a:ext cx="368300" cy="355600"/>
          </a:xfrm>
          <a:prstGeom prst="rect">
            <a:avLst/>
          </a:prstGeom>
        </p:spPr>
      </p:pic>
      <p:pic>
        <p:nvPicPr>
          <p:cNvPr id="40" name="Grafik 39">
            <a:extLst>
              <a:ext uri="{FF2B5EF4-FFF2-40B4-BE49-F238E27FC236}">
                <a16:creationId xmlns:a16="http://schemas.microsoft.com/office/drawing/2014/main" id="{3C3B7998-1C98-65CD-2A07-B0CB517D16F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43494" y="4951543"/>
            <a:ext cx="368300" cy="355600"/>
          </a:xfrm>
          <a:prstGeom prst="rect">
            <a:avLst/>
          </a:prstGeom>
        </p:spPr>
      </p:pic>
      <p:pic>
        <p:nvPicPr>
          <p:cNvPr id="41" name="Grafik 40">
            <a:extLst>
              <a:ext uri="{FF2B5EF4-FFF2-40B4-BE49-F238E27FC236}">
                <a16:creationId xmlns:a16="http://schemas.microsoft.com/office/drawing/2014/main" id="{3A83258E-4F2C-A6D4-A303-41A6F990BBD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77395" y="4951543"/>
            <a:ext cx="368300" cy="355600"/>
          </a:xfrm>
          <a:prstGeom prst="rect">
            <a:avLst/>
          </a:prstGeom>
        </p:spPr>
      </p:pic>
      <p:sp>
        <p:nvSpPr>
          <p:cNvPr id="45" name="Textplatzhalter 44">
            <a:extLst>
              <a:ext uri="{FF2B5EF4-FFF2-40B4-BE49-F238E27FC236}">
                <a16:creationId xmlns:a16="http://schemas.microsoft.com/office/drawing/2014/main" id="{664D1424-9506-7D75-E56F-8F25993F80B1}"/>
              </a:ext>
            </a:extLst>
          </p:cNvPr>
          <p:cNvSpPr>
            <a:spLocks noGrp="1"/>
          </p:cNvSpPr>
          <p:nvPr>
            <p:ph type="body" idx="13"/>
          </p:nvPr>
        </p:nvSpPr>
        <p:spPr/>
        <p:txBody>
          <a:bodyPr/>
          <a:lstStyle/>
          <a:p>
            <a:endParaRPr lang="de-DE"/>
          </a:p>
        </p:txBody>
      </p:sp>
      <p:sp>
        <p:nvSpPr>
          <p:cNvPr id="47" name="Titel 46">
            <a:extLst>
              <a:ext uri="{FF2B5EF4-FFF2-40B4-BE49-F238E27FC236}">
                <a16:creationId xmlns:a16="http://schemas.microsoft.com/office/drawing/2014/main" id="{AE6218DF-672A-C811-08D1-36F687369FFE}"/>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68616535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85</a:t>
            </a:fld>
            <a:endParaRPr lang="de-DE"/>
          </a:p>
        </p:txBody>
      </p:sp>
      <p:sp>
        <p:nvSpPr>
          <p:cNvPr id="2" name="Textplatzhalter 1">
            <a:extLst>
              <a:ext uri="{FF2B5EF4-FFF2-40B4-BE49-F238E27FC236}">
                <a16:creationId xmlns:a16="http://schemas.microsoft.com/office/drawing/2014/main" id="{15D4DA2D-9D4E-FD7F-881C-C3725E6F107D}"/>
              </a:ext>
            </a:extLst>
          </p:cNvPr>
          <p:cNvSpPr>
            <a:spLocks noGrp="1"/>
          </p:cNvSpPr>
          <p:nvPr>
            <p:ph type="body" idx="14"/>
          </p:nvPr>
        </p:nvSpPr>
        <p:spPr/>
        <p:txBody>
          <a:bodyPr/>
          <a:lstStyle/>
          <a:p>
            <a:endParaRPr lang="de-DE"/>
          </a:p>
        </p:txBody>
      </p:sp>
      <p:sp>
        <p:nvSpPr>
          <p:cNvPr id="10" name="Textplatzhalter 9">
            <a:extLst>
              <a:ext uri="{FF2B5EF4-FFF2-40B4-BE49-F238E27FC236}">
                <a16:creationId xmlns:a16="http://schemas.microsoft.com/office/drawing/2014/main" id="{BF13C0B1-EBDA-C277-FC28-44D8ACD09475}"/>
              </a:ext>
            </a:extLst>
          </p:cNvPr>
          <p:cNvSpPr>
            <a:spLocks noGrp="1"/>
          </p:cNvSpPr>
          <p:nvPr>
            <p:ph type="body" idx="17"/>
          </p:nvPr>
        </p:nvSpPr>
        <p:spPr/>
        <p:txBody>
          <a:bodyPr/>
          <a:lstStyle/>
          <a:p>
            <a:endParaRPr lang="de-DE"/>
          </a:p>
        </p:txBody>
      </p:sp>
      <p:sp>
        <p:nvSpPr>
          <p:cNvPr id="4" name="Rechteck 3">
            <a:extLst>
              <a:ext uri="{FF2B5EF4-FFF2-40B4-BE49-F238E27FC236}">
                <a16:creationId xmlns:a16="http://schemas.microsoft.com/office/drawing/2014/main" id="{750115D3-8AAE-4E44-23F9-ABB636982A08}"/>
              </a:ext>
            </a:extLst>
          </p:cNvPr>
          <p:cNvSpPr/>
          <p:nvPr/>
        </p:nvSpPr>
        <p:spPr>
          <a:xfrm>
            <a:off x="1152000" y="1620838"/>
            <a:ext cx="5155200" cy="227617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180000" rIns="360000" bIns="180000" rtlCol="0" anchor="ctr"/>
          <a:lstStyle/>
          <a:p>
            <a:r>
              <a:rPr lang="fr-FR" sz="1400" dirty="0" err="1">
                <a:latin typeface="Sparkasse Medium" panose="020B0603080202020204" pitchFamily="34" charset="0"/>
              </a:rPr>
              <a:t>Aspekt</a:t>
            </a:r>
            <a:r>
              <a:rPr lang="fr-FR" sz="1400" dirty="0">
                <a:latin typeface="Sparkasse Medium" panose="020B0603080202020204" pitchFamily="34" charset="0"/>
              </a:rPr>
              <a:t> 1</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6" name="Rechteck 5">
            <a:extLst>
              <a:ext uri="{FF2B5EF4-FFF2-40B4-BE49-F238E27FC236}">
                <a16:creationId xmlns:a16="http://schemas.microsoft.com/office/drawing/2014/main" id="{734291D2-9645-6034-27D3-36D859404752}"/>
              </a:ext>
            </a:extLst>
          </p:cNvPr>
          <p:cNvSpPr/>
          <p:nvPr/>
        </p:nvSpPr>
        <p:spPr>
          <a:xfrm>
            <a:off x="2041200" y="4061902"/>
            <a:ext cx="4266000" cy="1914817"/>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180000" rIns="360000" bIns="180000" rtlCol="0" anchor="ctr"/>
          <a:lstStyle/>
          <a:p>
            <a:r>
              <a:rPr lang="fr-FR" sz="1400" dirty="0" err="1">
                <a:latin typeface="Sparkasse Medium" panose="020B0603080202020204" pitchFamily="34" charset="0"/>
              </a:rPr>
              <a:t>Aspekt</a:t>
            </a:r>
            <a:r>
              <a:rPr lang="fr-FR" sz="1400" dirty="0">
                <a:latin typeface="Sparkasse Medium" panose="020B0603080202020204" pitchFamily="34" charset="0"/>
              </a:rPr>
              <a:t> 3</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7" name="Rechteck 6">
            <a:extLst>
              <a:ext uri="{FF2B5EF4-FFF2-40B4-BE49-F238E27FC236}">
                <a16:creationId xmlns:a16="http://schemas.microsoft.com/office/drawing/2014/main" id="{BF1D4B87-5AED-AE41-AAC8-C7E56F4DAC07}"/>
              </a:ext>
            </a:extLst>
          </p:cNvPr>
          <p:cNvSpPr/>
          <p:nvPr/>
        </p:nvSpPr>
        <p:spPr>
          <a:xfrm>
            <a:off x="6484961" y="1982198"/>
            <a:ext cx="4266000" cy="1914817"/>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180000" rIns="360000" bIns="180000" rtlCol="0" anchor="ctr"/>
          <a:lstStyle/>
          <a:p>
            <a:r>
              <a:rPr lang="fr-FR" sz="1400" dirty="0" err="1">
                <a:latin typeface="Sparkasse Medium" panose="020B0603080202020204" pitchFamily="34" charset="0"/>
              </a:rPr>
              <a:t>Aspekt</a:t>
            </a:r>
            <a:r>
              <a:rPr lang="fr-FR" sz="1400" dirty="0">
                <a:latin typeface="Sparkasse Medium" panose="020B0603080202020204" pitchFamily="34" charset="0"/>
              </a:rPr>
              <a:t> 2</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8" name="Rechteck 7">
            <a:extLst>
              <a:ext uri="{FF2B5EF4-FFF2-40B4-BE49-F238E27FC236}">
                <a16:creationId xmlns:a16="http://schemas.microsoft.com/office/drawing/2014/main" id="{8D935046-E36F-5075-BAD4-FE24A091164A}"/>
              </a:ext>
            </a:extLst>
          </p:cNvPr>
          <p:cNvSpPr/>
          <p:nvPr/>
        </p:nvSpPr>
        <p:spPr>
          <a:xfrm>
            <a:off x="6484961" y="4061902"/>
            <a:ext cx="4266000" cy="1914817"/>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180000" rIns="360000" bIns="180000" rtlCol="0" anchor="ctr"/>
          <a:lstStyle/>
          <a:p>
            <a:r>
              <a:rPr lang="fr-FR" sz="1400" dirty="0" err="1">
                <a:latin typeface="Sparkasse Medium" panose="020B0603080202020204" pitchFamily="34" charset="0"/>
              </a:rPr>
              <a:t>Aspekt</a:t>
            </a:r>
            <a:r>
              <a:rPr lang="fr-FR" sz="1400" dirty="0">
                <a:latin typeface="Sparkasse Medium" panose="020B0603080202020204" pitchFamily="34" charset="0"/>
              </a:rPr>
              <a:t> 4</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tem pus,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r>
              <a:rPr lang="fr-FR" sz="1400" dirty="0"/>
              <a: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a:t>
            </a:r>
            <a:endParaRPr lang="de-DE" sz="1400" dirty="0"/>
          </a:p>
        </p:txBody>
      </p:sp>
      <p:sp>
        <p:nvSpPr>
          <p:cNvPr id="9" name="Овал 11">
            <a:extLst>
              <a:ext uri="{FF2B5EF4-FFF2-40B4-BE49-F238E27FC236}">
                <a16:creationId xmlns:a16="http://schemas.microsoft.com/office/drawing/2014/main" id="{4ECF859D-1D49-8A41-31B4-3C923086539D}"/>
              </a:ext>
            </a:extLst>
          </p:cNvPr>
          <p:cNvSpPr/>
          <p:nvPr/>
        </p:nvSpPr>
        <p:spPr>
          <a:xfrm>
            <a:off x="5834981" y="3411173"/>
            <a:ext cx="1112561" cy="1112561"/>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6" name="Grafik 15">
            <a:extLst>
              <a:ext uri="{FF2B5EF4-FFF2-40B4-BE49-F238E27FC236}">
                <a16:creationId xmlns:a16="http://schemas.microsoft.com/office/drawing/2014/main" id="{A02ACA55-E47F-0F15-4E9C-9080B0243F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07111" y="3821456"/>
            <a:ext cx="368300" cy="355600"/>
          </a:xfrm>
          <a:prstGeom prst="rect">
            <a:avLst/>
          </a:prstGeom>
        </p:spPr>
      </p:pic>
      <p:sp>
        <p:nvSpPr>
          <p:cNvPr id="15" name="Textplatzhalter 14">
            <a:extLst>
              <a:ext uri="{FF2B5EF4-FFF2-40B4-BE49-F238E27FC236}">
                <a16:creationId xmlns:a16="http://schemas.microsoft.com/office/drawing/2014/main" id="{6D58522A-47B7-D4E7-86FD-13F6D3EBD5D7}"/>
              </a:ext>
            </a:extLst>
          </p:cNvPr>
          <p:cNvSpPr>
            <a:spLocks noGrp="1"/>
          </p:cNvSpPr>
          <p:nvPr>
            <p:ph type="body" idx="13"/>
          </p:nvPr>
        </p:nvSpPr>
        <p:spPr/>
        <p:txBody>
          <a:bodyPr/>
          <a:lstStyle/>
          <a:p>
            <a:endParaRPr lang="de-DE"/>
          </a:p>
        </p:txBody>
      </p:sp>
      <p:sp>
        <p:nvSpPr>
          <p:cNvPr id="18" name="Titel 17">
            <a:extLst>
              <a:ext uri="{FF2B5EF4-FFF2-40B4-BE49-F238E27FC236}">
                <a16:creationId xmlns:a16="http://schemas.microsoft.com/office/drawing/2014/main" id="{98EDADE9-2C8D-C60C-5454-89FEAF286EA4}"/>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72786206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platzhalter 8">
            <a:extLst>
              <a:ext uri="{FF2B5EF4-FFF2-40B4-BE49-F238E27FC236}">
                <a16:creationId xmlns:a16="http://schemas.microsoft.com/office/drawing/2014/main" id="{9D84EE9F-2409-9DFA-CD38-672625A286CA}"/>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val="0"/>
              </a:ext>
            </a:extLst>
          </a:blip>
          <a:srcRect l="2539" r="2539"/>
          <a:stretch/>
        </p:blipFill>
        <p:spPr>
          <a:xfrm>
            <a:off x="619200" y="0"/>
            <a:ext cx="11572800" cy="6858000"/>
          </a:xfrm>
        </p:spPr>
      </p:pic>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86</a:t>
            </a:fld>
            <a:endParaRPr lang="de-DE"/>
          </a:p>
        </p:txBody>
      </p:sp>
      <p:sp>
        <p:nvSpPr>
          <p:cNvPr id="7" name="Rechteck 6">
            <a:extLst>
              <a:ext uri="{FF2B5EF4-FFF2-40B4-BE49-F238E27FC236}">
                <a16:creationId xmlns:a16="http://schemas.microsoft.com/office/drawing/2014/main" id="{CF324EED-88AB-FEC4-5186-C61A74E0A545}"/>
              </a:ext>
            </a:extLst>
          </p:cNvPr>
          <p:cNvSpPr/>
          <p:nvPr/>
        </p:nvSpPr>
        <p:spPr>
          <a:xfrm>
            <a:off x="4965600" y="1982788"/>
            <a:ext cx="2880000" cy="288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Textfeld 7">
            <a:extLst>
              <a:ext uri="{FF2B5EF4-FFF2-40B4-BE49-F238E27FC236}">
                <a16:creationId xmlns:a16="http://schemas.microsoft.com/office/drawing/2014/main" id="{DBA14A0A-0D8A-B3BD-403D-245720A351F7}"/>
              </a:ext>
            </a:extLst>
          </p:cNvPr>
          <p:cNvSpPr txBox="1"/>
          <p:nvPr/>
        </p:nvSpPr>
        <p:spPr>
          <a:xfrm>
            <a:off x="1159199" y="2378624"/>
            <a:ext cx="3369931" cy="2088329"/>
          </a:xfrm>
          <a:prstGeom prst="rect">
            <a:avLst/>
          </a:prstGeom>
          <a:noFill/>
        </p:spPr>
        <p:txBody>
          <a:bodyPr wrap="square" lIns="0" tIns="0" rIns="0" bIns="0" rtlCol="0">
            <a:spAutoFit/>
          </a:bodyPr>
          <a:lstStyle/>
          <a:p>
            <a:pPr algn="ctr">
              <a:lnSpc>
                <a:spcPct val="114000"/>
              </a:lnSpc>
            </a:pPr>
            <a:r>
              <a:rPr lang="de-DE" sz="7200" dirty="0">
                <a:solidFill>
                  <a:schemeClr val="bg1"/>
                </a:solidFill>
                <a:latin typeface="+mj-lt"/>
              </a:rPr>
              <a:t>25%</a:t>
            </a:r>
          </a:p>
          <a:p>
            <a:pPr algn="ctr">
              <a:lnSpc>
                <a:spcPct val="114000"/>
              </a:lnSpc>
            </a:pPr>
            <a:r>
              <a:rPr lang="de-DE" sz="1200" dirty="0" err="1">
                <a:solidFill>
                  <a:schemeClr val="bg1"/>
                </a:solidFill>
                <a:latin typeface="Sparkasse Rg" panose="020B0504050602020204" pitchFamily="34" charset="0"/>
              </a:rPr>
              <a:t>Lorem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ipsum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condientum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rhonus</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sempus</a:t>
            </a:r>
            <a:r>
              <a:rPr lang="de-DE" sz="1200" dirty="0">
                <a:solidFill>
                  <a:schemeClr val="bg1"/>
                </a:solidFill>
                <a:latin typeface="Sparkasse Rg" panose="020B0504050602020204" pitchFamily="34" charset="0"/>
              </a:rPr>
              <a:t> quam </a:t>
            </a:r>
            <a:r>
              <a:rPr lang="de-DE" sz="1200" dirty="0" err="1">
                <a:solidFill>
                  <a:schemeClr val="bg1"/>
                </a:solidFill>
                <a:latin typeface="Sparkasse Rg" panose="020B0504050602020204" pitchFamily="34" charset="0"/>
              </a:rPr>
              <a:t>semper</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libero</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sit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amet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adipiscing</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sem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neqe</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a:solidFill>
                  <a:schemeClr val="bg1"/>
                </a:solidFill>
                <a:latin typeface="Sparkasse Rg" panose="020B0504050602020204" pitchFamily="34" charset="0"/>
              </a:rPr>
              <a:t>sed </a:t>
            </a:r>
            <a:r>
              <a:rPr lang="de-DE" sz="1200" dirty="0" err="1">
                <a:solidFill>
                  <a:schemeClr val="bg1"/>
                </a:solidFill>
                <a:latin typeface="Sparkasse Rg" panose="020B0504050602020204" pitchFamily="34" charset="0"/>
              </a:rPr>
              <a:t>ipsum</a:t>
            </a:r>
            <a:endParaRPr lang="de-DE" sz="1200" dirty="0">
              <a:solidFill>
                <a:schemeClr val="bg1"/>
              </a:solidFill>
              <a:latin typeface="Sparkasse Rg" panose="020B0504050602020204" pitchFamily="34" charset="0"/>
            </a:endParaRPr>
          </a:p>
        </p:txBody>
      </p:sp>
      <p:sp>
        <p:nvSpPr>
          <p:cNvPr id="9" name="Textfeld 8">
            <a:extLst>
              <a:ext uri="{FF2B5EF4-FFF2-40B4-BE49-F238E27FC236}">
                <a16:creationId xmlns:a16="http://schemas.microsoft.com/office/drawing/2014/main" id="{CE243ED9-E462-01FC-079A-3A4A079C12C6}"/>
              </a:ext>
            </a:extLst>
          </p:cNvPr>
          <p:cNvSpPr txBox="1"/>
          <p:nvPr/>
        </p:nvSpPr>
        <p:spPr>
          <a:xfrm>
            <a:off x="5158288" y="2378624"/>
            <a:ext cx="2479268" cy="2088329"/>
          </a:xfrm>
          <a:prstGeom prst="rect">
            <a:avLst/>
          </a:prstGeom>
          <a:noFill/>
        </p:spPr>
        <p:txBody>
          <a:bodyPr wrap="square" lIns="0" tIns="0" rIns="0" bIns="0" rtlCol="0">
            <a:spAutoFit/>
          </a:bodyPr>
          <a:lstStyle/>
          <a:p>
            <a:pPr algn="ctr">
              <a:lnSpc>
                <a:spcPct val="114000"/>
              </a:lnSpc>
            </a:pPr>
            <a:r>
              <a:rPr lang="de-DE" sz="7200" dirty="0">
                <a:solidFill>
                  <a:schemeClr val="bg1"/>
                </a:solidFill>
                <a:latin typeface="+mj-lt"/>
              </a:rPr>
              <a:t>39%</a:t>
            </a:r>
          </a:p>
          <a:p>
            <a:pPr algn="ctr">
              <a:lnSpc>
                <a:spcPct val="114000"/>
              </a:lnSpc>
            </a:pPr>
            <a:r>
              <a:rPr lang="de-DE" sz="1200" dirty="0" err="1">
                <a:solidFill>
                  <a:schemeClr val="bg1"/>
                </a:solidFill>
                <a:latin typeface="Sparkasse Rg" panose="020B0504050602020204" pitchFamily="34" charset="0"/>
              </a:rPr>
              <a:t>Lorem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ipsum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condientum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rhonus</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sempus</a:t>
            </a:r>
            <a:r>
              <a:rPr lang="de-DE" sz="1200" dirty="0">
                <a:solidFill>
                  <a:schemeClr val="bg1"/>
                </a:solidFill>
                <a:latin typeface="Sparkasse Rg" panose="020B0504050602020204" pitchFamily="34" charset="0"/>
              </a:rPr>
              <a:t> quam </a:t>
            </a:r>
            <a:r>
              <a:rPr lang="de-DE" sz="1200" dirty="0" err="1">
                <a:solidFill>
                  <a:schemeClr val="bg1"/>
                </a:solidFill>
                <a:latin typeface="Sparkasse Rg" panose="020B0504050602020204" pitchFamily="34" charset="0"/>
              </a:rPr>
              <a:t>semper</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libero</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sit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amet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adipiscing</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sem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neqe</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a:solidFill>
                  <a:schemeClr val="bg1"/>
                </a:solidFill>
                <a:latin typeface="Sparkasse Rg" panose="020B0504050602020204" pitchFamily="34" charset="0"/>
              </a:rPr>
              <a:t>sed </a:t>
            </a:r>
            <a:r>
              <a:rPr lang="de-DE" sz="1200" dirty="0" err="1">
                <a:solidFill>
                  <a:schemeClr val="bg1"/>
                </a:solidFill>
                <a:latin typeface="Sparkasse Rg" panose="020B0504050602020204" pitchFamily="34" charset="0"/>
              </a:rPr>
              <a:t>ipsum</a:t>
            </a:r>
            <a:endParaRPr lang="de-DE" sz="1200" dirty="0">
              <a:solidFill>
                <a:schemeClr val="bg1"/>
              </a:solidFill>
              <a:latin typeface="Sparkasse Rg" panose="020B0504050602020204" pitchFamily="34" charset="0"/>
            </a:endParaRPr>
          </a:p>
        </p:txBody>
      </p:sp>
      <p:sp>
        <p:nvSpPr>
          <p:cNvPr id="10" name="Textfeld 9">
            <a:extLst>
              <a:ext uri="{FF2B5EF4-FFF2-40B4-BE49-F238E27FC236}">
                <a16:creationId xmlns:a16="http://schemas.microsoft.com/office/drawing/2014/main" id="{F5A5AADB-E468-D077-8CDE-968917B62F83}"/>
              </a:ext>
            </a:extLst>
          </p:cNvPr>
          <p:cNvSpPr txBox="1"/>
          <p:nvPr/>
        </p:nvSpPr>
        <p:spPr>
          <a:xfrm>
            <a:off x="8265647" y="2378624"/>
            <a:ext cx="3370999" cy="2088329"/>
          </a:xfrm>
          <a:prstGeom prst="rect">
            <a:avLst/>
          </a:prstGeom>
          <a:noFill/>
        </p:spPr>
        <p:txBody>
          <a:bodyPr wrap="square" lIns="0" tIns="0" rIns="0" bIns="0" rtlCol="0">
            <a:spAutoFit/>
          </a:bodyPr>
          <a:lstStyle/>
          <a:p>
            <a:pPr algn="ctr">
              <a:lnSpc>
                <a:spcPct val="114000"/>
              </a:lnSpc>
            </a:pPr>
            <a:r>
              <a:rPr lang="de-DE" sz="7200" dirty="0">
                <a:solidFill>
                  <a:schemeClr val="bg1"/>
                </a:solidFill>
                <a:latin typeface="+mj-lt"/>
              </a:rPr>
              <a:t>36%</a:t>
            </a:r>
          </a:p>
          <a:p>
            <a:pPr algn="ctr">
              <a:lnSpc>
                <a:spcPct val="114000"/>
              </a:lnSpc>
            </a:pPr>
            <a:r>
              <a:rPr lang="de-DE" sz="1200" dirty="0" err="1">
                <a:solidFill>
                  <a:schemeClr val="bg1"/>
                </a:solidFill>
                <a:latin typeface="Sparkasse Rg" panose="020B0504050602020204" pitchFamily="34" charset="0"/>
              </a:rPr>
              <a:t>Lorem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ipsum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condientum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rhonus</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sempus</a:t>
            </a:r>
            <a:r>
              <a:rPr lang="de-DE" sz="1200" dirty="0">
                <a:solidFill>
                  <a:schemeClr val="bg1"/>
                </a:solidFill>
                <a:latin typeface="Sparkasse Rg" panose="020B0504050602020204" pitchFamily="34" charset="0"/>
              </a:rPr>
              <a:t> quam </a:t>
            </a:r>
            <a:r>
              <a:rPr lang="de-DE" sz="1200" dirty="0" err="1">
                <a:solidFill>
                  <a:schemeClr val="bg1"/>
                </a:solidFill>
                <a:latin typeface="Sparkasse Rg" panose="020B0504050602020204" pitchFamily="34" charset="0"/>
              </a:rPr>
              <a:t>semper</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libero</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err="1">
                <a:solidFill>
                  <a:schemeClr val="bg1"/>
                </a:solidFill>
                <a:latin typeface="Sparkasse Rg" panose="020B0504050602020204" pitchFamily="34" charset="0"/>
              </a:rPr>
              <a:t>sit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amet</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adipiscing</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sem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neqe</a:t>
            </a:r>
            <a:r>
              <a:rPr lang="de-DE" sz="1200" dirty="0">
                <a:solidFill>
                  <a:schemeClr val="bg1"/>
                </a:solidFill>
                <a:latin typeface="Sparkasse Rg" panose="020B0504050602020204" pitchFamily="34" charset="0"/>
              </a:rPr>
              <a:t> </a:t>
            </a:r>
            <a:br>
              <a:rPr lang="de-DE" sz="1200" dirty="0">
                <a:solidFill>
                  <a:schemeClr val="bg1"/>
                </a:solidFill>
                <a:latin typeface="Sparkasse Rg" panose="020B0504050602020204" pitchFamily="34" charset="0"/>
              </a:rPr>
            </a:br>
            <a:r>
              <a:rPr lang="de-DE" sz="1200" dirty="0">
                <a:solidFill>
                  <a:schemeClr val="bg1"/>
                </a:solidFill>
                <a:latin typeface="Sparkasse Rg" panose="020B0504050602020204" pitchFamily="34" charset="0"/>
              </a:rPr>
              <a:t>sed </a:t>
            </a:r>
            <a:r>
              <a:rPr lang="de-DE" sz="1200" dirty="0" err="1">
                <a:solidFill>
                  <a:schemeClr val="bg1"/>
                </a:solidFill>
                <a:latin typeface="Sparkasse Rg" panose="020B0504050602020204" pitchFamily="34" charset="0"/>
              </a:rPr>
              <a:t>ipsum</a:t>
            </a:r>
            <a:endParaRPr lang="de-DE" sz="1200" dirty="0">
              <a:solidFill>
                <a:schemeClr val="bg1"/>
              </a:solidFill>
              <a:latin typeface="Sparkasse Rg" panose="020B0504050602020204" pitchFamily="34" charset="0"/>
            </a:endParaRPr>
          </a:p>
        </p:txBody>
      </p:sp>
      <p:sp>
        <p:nvSpPr>
          <p:cNvPr id="4" name="Titel 3">
            <a:extLst>
              <a:ext uri="{FF2B5EF4-FFF2-40B4-BE49-F238E27FC236}">
                <a16:creationId xmlns:a16="http://schemas.microsoft.com/office/drawing/2014/main" id="{E5A9220F-BC14-17AB-C888-68AB314D5599}"/>
              </a:ext>
            </a:extLst>
          </p:cNvPr>
          <p:cNvSpPr>
            <a:spLocks noGrp="1"/>
          </p:cNvSpPr>
          <p:nvPr>
            <p:ph type="title"/>
          </p:nvPr>
        </p:nvSpPr>
        <p:spPr/>
        <p:txBody>
          <a:bodyPr/>
          <a:lstStyle/>
          <a:p>
            <a:endParaRPr lang="de-DE"/>
          </a:p>
        </p:txBody>
      </p:sp>
      <p:sp>
        <p:nvSpPr>
          <p:cNvPr id="13" name="Textplatzhalter 12">
            <a:extLst>
              <a:ext uri="{FF2B5EF4-FFF2-40B4-BE49-F238E27FC236}">
                <a16:creationId xmlns:a16="http://schemas.microsoft.com/office/drawing/2014/main" id="{F5514E3C-2080-2927-F3F3-7886BCD07245}"/>
              </a:ext>
            </a:extLst>
          </p:cNvPr>
          <p:cNvSpPr>
            <a:spLocks noGrp="1"/>
          </p:cNvSpPr>
          <p:nvPr>
            <p:ph type="body" idx="14"/>
          </p:nvPr>
        </p:nvSpPr>
        <p:spPr/>
        <p:txBody>
          <a:bodyPr/>
          <a:lstStyle/>
          <a:p>
            <a:endParaRPr lang="de-DE"/>
          </a:p>
        </p:txBody>
      </p:sp>
    </p:spTree>
    <p:extLst>
      <p:ext uri="{BB962C8B-B14F-4D97-AF65-F5344CB8AC3E}">
        <p14:creationId xmlns:p14="http://schemas.microsoft.com/office/powerpoint/2010/main" val="186900129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87</a:t>
            </a:fld>
            <a:endParaRPr lang="de-DE"/>
          </a:p>
        </p:txBody>
      </p:sp>
      <p:sp>
        <p:nvSpPr>
          <p:cNvPr id="2" name="Textplatzhalter 1">
            <a:extLst>
              <a:ext uri="{FF2B5EF4-FFF2-40B4-BE49-F238E27FC236}">
                <a16:creationId xmlns:a16="http://schemas.microsoft.com/office/drawing/2014/main" id="{5722200B-A627-97AB-6E21-AB5F90C3681E}"/>
              </a:ext>
            </a:extLst>
          </p:cNvPr>
          <p:cNvSpPr>
            <a:spLocks noGrp="1"/>
          </p:cNvSpPr>
          <p:nvPr>
            <p:ph type="body" idx="14"/>
          </p:nvPr>
        </p:nvSpPr>
        <p:spPr/>
        <p:txBody>
          <a:bodyPr/>
          <a:lstStyle/>
          <a:p>
            <a:endParaRPr lang="de-DE"/>
          </a:p>
        </p:txBody>
      </p:sp>
      <p:sp>
        <p:nvSpPr>
          <p:cNvPr id="26" name="Textplatzhalter 25">
            <a:extLst>
              <a:ext uri="{FF2B5EF4-FFF2-40B4-BE49-F238E27FC236}">
                <a16:creationId xmlns:a16="http://schemas.microsoft.com/office/drawing/2014/main" id="{C8B51FE8-D9D5-D149-7E8C-4A8758D411CF}"/>
              </a:ext>
            </a:extLst>
          </p:cNvPr>
          <p:cNvSpPr>
            <a:spLocks noGrp="1"/>
          </p:cNvSpPr>
          <p:nvPr>
            <p:ph type="body" idx="17"/>
          </p:nvPr>
        </p:nvSpPr>
        <p:spPr/>
        <p:txBody>
          <a:bodyPr/>
          <a:lstStyle/>
          <a:p>
            <a:endParaRPr lang="de-DE"/>
          </a:p>
        </p:txBody>
      </p:sp>
      <p:sp>
        <p:nvSpPr>
          <p:cNvPr id="12" name="Textfeld 11">
            <a:extLst>
              <a:ext uri="{FF2B5EF4-FFF2-40B4-BE49-F238E27FC236}">
                <a16:creationId xmlns:a16="http://schemas.microsoft.com/office/drawing/2014/main" id="{5E3E99DA-0E8B-533A-EEB6-4CF7DBBFF956}"/>
              </a:ext>
            </a:extLst>
          </p:cNvPr>
          <p:cNvSpPr txBox="1"/>
          <p:nvPr/>
        </p:nvSpPr>
        <p:spPr>
          <a:xfrm>
            <a:off x="8258163" y="1620838"/>
            <a:ext cx="3399686" cy="646331"/>
          </a:xfrm>
          <a:prstGeom prst="rect">
            <a:avLst/>
          </a:prstGeom>
          <a:noFill/>
        </p:spPr>
        <p:txBody>
          <a:bodyPr wrap="square" lIns="0" tIns="0" rIns="0" bIns="0" rtlCol="0">
            <a:spAutoFit/>
          </a:bodyPr>
          <a:lstStyle/>
          <a:p>
            <a:r>
              <a:rPr lang="fr-FR" sz="1400" dirty="0"/>
              <a:t>Contra</a:t>
            </a:r>
          </a:p>
          <a:p>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3" name="Textfeld 12">
            <a:extLst>
              <a:ext uri="{FF2B5EF4-FFF2-40B4-BE49-F238E27FC236}">
                <a16:creationId xmlns:a16="http://schemas.microsoft.com/office/drawing/2014/main" id="{45FBC094-C904-80EC-C506-FE0F0EE36D4E}"/>
              </a:ext>
            </a:extLst>
          </p:cNvPr>
          <p:cNvSpPr txBox="1"/>
          <p:nvPr/>
        </p:nvSpPr>
        <p:spPr>
          <a:xfrm>
            <a:off x="8258163" y="4188958"/>
            <a:ext cx="3399686" cy="646331"/>
          </a:xfrm>
          <a:prstGeom prst="rect">
            <a:avLst/>
          </a:prstGeom>
          <a:noFill/>
        </p:spPr>
        <p:txBody>
          <a:bodyPr wrap="square" lIns="0" tIns="0" rIns="0" bIns="0" rtlCol="0">
            <a:spAutoFit/>
          </a:bodyPr>
          <a:lstStyle/>
          <a:p>
            <a:r>
              <a:rPr lang="fr-FR" sz="1400" dirty="0"/>
              <a:t>Contra</a:t>
            </a:r>
          </a:p>
          <a:p>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4" name="Textfeld 13">
            <a:extLst>
              <a:ext uri="{FF2B5EF4-FFF2-40B4-BE49-F238E27FC236}">
                <a16:creationId xmlns:a16="http://schemas.microsoft.com/office/drawing/2014/main" id="{1232ADC6-4FA8-2675-2972-917991B32F85}"/>
              </a:ext>
            </a:extLst>
          </p:cNvPr>
          <p:cNvSpPr txBox="1"/>
          <p:nvPr/>
        </p:nvSpPr>
        <p:spPr>
          <a:xfrm>
            <a:off x="1152000" y="1632859"/>
            <a:ext cx="3399686" cy="646331"/>
          </a:xfrm>
          <a:prstGeom prst="rect">
            <a:avLst/>
          </a:prstGeom>
          <a:noFill/>
        </p:spPr>
        <p:txBody>
          <a:bodyPr wrap="square" lIns="0" tIns="0" rIns="0" bIns="0" rtlCol="0">
            <a:spAutoFit/>
          </a:bodyPr>
          <a:lstStyle/>
          <a:p>
            <a:pPr algn="r"/>
            <a:r>
              <a:rPr lang="fr-FR" sz="1400" dirty="0"/>
              <a:t>Pro </a:t>
            </a:r>
          </a:p>
          <a:p>
            <a:pPr algn="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7" name="Textfeld 16">
            <a:extLst>
              <a:ext uri="{FF2B5EF4-FFF2-40B4-BE49-F238E27FC236}">
                <a16:creationId xmlns:a16="http://schemas.microsoft.com/office/drawing/2014/main" id="{F67D3DE9-C75A-5DCC-9AFF-0B2E77760D17}"/>
              </a:ext>
            </a:extLst>
          </p:cNvPr>
          <p:cNvSpPr txBox="1"/>
          <p:nvPr/>
        </p:nvSpPr>
        <p:spPr>
          <a:xfrm>
            <a:off x="1152000" y="4188959"/>
            <a:ext cx="3399686" cy="646331"/>
          </a:xfrm>
          <a:prstGeom prst="rect">
            <a:avLst/>
          </a:prstGeom>
          <a:noFill/>
        </p:spPr>
        <p:txBody>
          <a:bodyPr wrap="square" lIns="0" tIns="0" rIns="0" bIns="0" rtlCol="0">
            <a:spAutoFit/>
          </a:bodyPr>
          <a:lstStyle/>
          <a:p>
            <a:pPr algn="r"/>
            <a:r>
              <a:rPr lang="fr-FR" sz="1400" dirty="0"/>
              <a:t>Pro </a:t>
            </a:r>
          </a:p>
          <a:p>
            <a:pPr algn="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8" name="Textfeld 17">
            <a:extLst>
              <a:ext uri="{FF2B5EF4-FFF2-40B4-BE49-F238E27FC236}">
                <a16:creationId xmlns:a16="http://schemas.microsoft.com/office/drawing/2014/main" id="{29FC0CB3-FA24-FE70-3D3F-AF44E7A875BC}"/>
              </a:ext>
            </a:extLst>
          </p:cNvPr>
          <p:cNvSpPr txBox="1"/>
          <p:nvPr/>
        </p:nvSpPr>
        <p:spPr>
          <a:xfrm>
            <a:off x="1152000" y="2910909"/>
            <a:ext cx="3399686" cy="646331"/>
          </a:xfrm>
          <a:prstGeom prst="rect">
            <a:avLst/>
          </a:prstGeom>
          <a:noFill/>
        </p:spPr>
        <p:txBody>
          <a:bodyPr wrap="square" lIns="0" tIns="0" rIns="0" bIns="0" rtlCol="0">
            <a:spAutoFit/>
          </a:bodyPr>
          <a:lstStyle/>
          <a:p>
            <a:pPr algn="r"/>
            <a:r>
              <a:rPr lang="fr-FR" sz="1400" dirty="0"/>
              <a:t>Pro </a:t>
            </a:r>
          </a:p>
          <a:p>
            <a:pPr algn="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9" name="Textfeld 18">
            <a:extLst>
              <a:ext uri="{FF2B5EF4-FFF2-40B4-BE49-F238E27FC236}">
                <a16:creationId xmlns:a16="http://schemas.microsoft.com/office/drawing/2014/main" id="{9B660557-00FF-EF3C-D256-9EAAEA58921A}"/>
              </a:ext>
            </a:extLst>
          </p:cNvPr>
          <p:cNvSpPr txBox="1"/>
          <p:nvPr/>
        </p:nvSpPr>
        <p:spPr>
          <a:xfrm>
            <a:off x="1152000" y="5467008"/>
            <a:ext cx="3399686" cy="646331"/>
          </a:xfrm>
          <a:prstGeom prst="rect">
            <a:avLst/>
          </a:prstGeom>
          <a:noFill/>
        </p:spPr>
        <p:txBody>
          <a:bodyPr wrap="square" lIns="0" tIns="0" rIns="0" bIns="0" rtlCol="0">
            <a:spAutoFit/>
          </a:bodyPr>
          <a:lstStyle/>
          <a:p>
            <a:pPr algn="r"/>
            <a:r>
              <a:rPr lang="fr-FR" sz="1400" dirty="0"/>
              <a:t>Pro </a:t>
            </a:r>
          </a:p>
          <a:p>
            <a:pPr algn="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20" name="Textfeld 19">
            <a:extLst>
              <a:ext uri="{FF2B5EF4-FFF2-40B4-BE49-F238E27FC236}">
                <a16:creationId xmlns:a16="http://schemas.microsoft.com/office/drawing/2014/main" id="{508A752B-BA22-7EC9-F90F-66A510E260DB}"/>
              </a:ext>
            </a:extLst>
          </p:cNvPr>
          <p:cNvSpPr txBox="1"/>
          <p:nvPr/>
        </p:nvSpPr>
        <p:spPr>
          <a:xfrm>
            <a:off x="8258163" y="2914419"/>
            <a:ext cx="3399686" cy="646331"/>
          </a:xfrm>
          <a:prstGeom prst="rect">
            <a:avLst/>
          </a:prstGeom>
          <a:noFill/>
        </p:spPr>
        <p:txBody>
          <a:bodyPr wrap="square" lIns="0" tIns="0" rIns="0" bIns="0" rtlCol="0">
            <a:spAutoFit/>
          </a:bodyPr>
          <a:lstStyle/>
          <a:p>
            <a:r>
              <a:rPr lang="fr-FR" sz="1400" dirty="0"/>
              <a:t>Contra</a:t>
            </a:r>
          </a:p>
          <a:p>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21" name="Textfeld 20">
            <a:extLst>
              <a:ext uri="{FF2B5EF4-FFF2-40B4-BE49-F238E27FC236}">
                <a16:creationId xmlns:a16="http://schemas.microsoft.com/office/drawing/2014/main" id="{117CE943-4522-E282-DFA5-A3E8A865922F}"/>
              </a:ext>
            </a:extLst>
          </p:cNvPr>
          <p:cNvSpPr txBox="1"/>
          <p:nvPr/>
        </p:nvSpPr>
        <p:spPr>
          <a:xfrm>
            <a:off x="8258163" y="5482539"/>
            <a:ext cx="3399686" cy="646331"/>
          </a:xfrm>
          <a:prstGeom prst="rect">
            <a:avLst/>
          </a:prstGeom>
          <a:noFill/>
        </p:spPr>
        <p:txBody>
          <a:bodyPr wrap="square" lIns="0" tIns="0" rIns="0" bIns="0" rtlCol="0">
            <a:spAutoFit/>
          </a:bodyPr>
          <a:lstStyle/>
          <a:p>
            <a:r>
              <a:rPr lang="fr-FR" sz="1400" dirty="0"/>
              <a:t>Contra</a:t>
            </a:r>
          </a:p>
          <a:p>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22" name="TextBox 73">
            <a:extLst>
              <a:ext uri="{FF2B5EF4-FFF2-40B4-BE49-F238E27FC236}">
                <a16:creationId xmlns:a16="http://schemas.microsoft.com/office/drawing/2014/main" id="{FC5DEAB3-E7FE-33AB-471F-9D4876651538}"/>
              </a:ext>
            </a:extLst>
          </p:cNvPr>
          <p:cNvSpPr txBox="1"/>
          <p:nvPr/>
        </p:nvSpPr>
        <p:spPr>
          <a:xfrm>
            <a:off x="5220116" y="4323535"/>
            <a:ext cx="2334999" cy="369332"/>
          </a:xfrm>
          <a:prstGeom prst="rect">
            <a:avLst/>
          </a:prstGeom>
          <a:noFill/>
        </p:spPr>
        <p:txBody>
          <a:bodyPr wrap="square" rtlCol="0" anchor="ctr">
            <a:spAutoFit/>
          </a:bodyPr>
          <a:lstStyle/>
          <a:p>
            <a:pPr algn="ctr"/>
            <a:r>
              <a:rPr lang="de-DE" dirty="0">
                <a:latin typeface="Sparkasse Medium" panose="020B0603080202020204" pitchFamily="34" charset="77"/>
                <a:ea typeface="Roboto" panose="02000000000000000000" pitchFamily="2" charset="0"/>
                <a:cs typeface="Roboto" panose="02000000000000000000" pitchFamily="2" charset="0"/>
              </a:rPr>
              <a:t>Thema 03</a:t>
            </a:r>
            <a:endParaRPr lang="ru-RU" dirty="0">
              <a:latin typeface="Roboto" panose="02000000000000000000" pitchFamily="2" charset="0"/>
              <a:ea typeface="Roboto" panose="02000000000000000000" pitchFamily="2" charset="0"/>
              <a:cs typeface="Roboto" panose="02000000000000000000" pitchFamily="2" charset="0"/>
            </a:endParaRPr>
          </a:p>
        </p:txBody>
      </p:sp>
      <p:sp>
        <p:nvSpPr>
          <p:cNvPr id="23" name="TextBox 73">
            <a:extLst>
              <a:ext uri="{FF2B5EF4-FFF2-40B4-BE49-F238E27FC236}">
                <a16:creationId xmlns:a16="http://schemas.microsoft.com/office/drawing/2014/main" id="{17BCC2D9-AAF9-3EC8-C4FB-E99F6E141AA5}"/>
              </a:ext>
            </a:extLst>
          </p:cNvPr>
          <p:cNvSpPr txBox="1"/>
          <p:nvPr/>
        </p:nvSpPr>
        <p:spPr>
          <a:xfrm>
            <a:off x="5220116" y="3074003"/>
            <a:ext cx="2334999" cy="369332"/>
          </a:xfrm>
          <a:prstGeom prst="rect">
            <a:avLst/>
          </a:prstGeom>
          <a:noFill/>
        </p:spPr>
        <p:txBody>
          <a:bodyPr wrap="square" rtlCol="0" anchor="ctr">
            <a:spAutoFit/>
          </a:bodyPr>
          <a:lstStyle/>
          <a:p>
            <a:pPr algn="ctr"/>
            <a:r>
              <a:rPr lang="de-DE" dirty="0">
                <a:latin typeface="Sparkasse Medium" panose="020B0603080202020204" pitchFamily="34" charset="77"/>
                <a:ea typeface="Roboto" panose="02000000000000000000" pitchFamily="2" charset="0"/>
                <a:cs typeface="Roboto" panose="02000000000000000000" pitchFamily="2" charset="0"/>
              </a:rPr>
              <a:t>Thema 02</a:t>
            </a:r>
            <a:endParaRPr lang="ru-RU" dirty="0">
              <a:latin typeface="Roboto" panose="02000000000000000000" pitchFamily="2" charset="0"/>
              <a:ea typeface="Roboto" panose="02000000000000000000" pitchFamily="2" charset="0"/>
              <a:cs typeface="Roboto" panose="02000000000000000000" pitchFamily="2" charset="0"/>
            </a:endParaRPr>
          </a:p>
        </p:txBody>
      </p:sp>
      <p:sp>
        <p:nvSpPr>
          <p:cNvPr id="24" name="TextBox 73">
            <a:extLst>
              <a:ext uri="{FF2B5EF4-FFF2-40B4-BE49-F238E27FC236}">
                <a16:creationId xmlns:a16="http://schemas.microsoft.com/office/drawing/2014/main" id="{C3C52D7F-6AF1-819B-ACD1-E3B9C925CED3}"/>
              </a:ext>
            </a:extLst>
          </p:cNvPr>
          <p:cNvSpPr txBox="1"/>
          <p:nvPr/>
        </p:nvSpPr>
        <p:spPr>
          <a:xfrm>
            <a:off x="5220116" y="1808122"/>
            <a:ext cx="2334999" cy="369332"/>
          </a:xfrm>
          <a:prstGeom prst="rect">
            <a:avLst/>
          </a:prstGeom>
          <a:noFill/>
        </p:spPr>
        <p:txBody>
          <a:bodyPr wrap="square" rtlCol="0" anchor="ctr">
            <a:spAutoFit/>
          </a:bodyPr>
          <a:lstStyle/>
          <a:p>
            <a:pPr algn="ctr"/>
            <a:r>
              <a:rPr lang="de-DE" dirty="0">
                <a:latin typeface="Sparkasse Medium" panose="020B0603080202020204" pitchFamily="34" charset="77"/>
                <a:ea typeface="Roboto" panose="02000000000000000000" pitchFamily="2" charset="0"/>
                <a:cs typeface="Roboto" panose="02000000000000000000" pitchFamily="2" charset="0"/>
              </a:rPr>
              <a:t>Thema 01</a:t>
            </a:r>
            <a:endParaRPr lang="ru-RU" dirty="0">
              <a:latin typeface="Roboto" panose="02000000000000000000" pitchFamily="2" charset="0"/>
              <a:ea typeface="Roboto" panose="02000000000000000000" pitchFamily="2" charset="0"/>
              <a:cs typeface="Roboto" panose="02000000000000000000" pitchFamily="2" charset="0"/>
            </a:endParaRPr>
          </a:p>
        </p:txBody>
      </p:sp>
      <p:sp>
        <p:nvSpPr>
          <p:cNvPr id="25" name="TextBox 73">
            <a:extLst>
              <a:ext uri="{FF2B5EF4-FFF2-40B4-BE49-F238E27FC236}">
                <a16:creationId xmlns:a16="http://schemas.microsoft.com/office/drawing/2014/main" id="{A7F926D7-3E40-FC1B-4FD9-E7181BF0563B}"/>
              </a:ext>
            </a:extLst>
          </p:cNvPr>
          <p:cNvSpPr txBox="1"/>
          <p:nvPr/>
        </p:nvSpPr>
        <p:spPr>
          <a:xfrm>
            <a:off x="5220116" y="5632012"/>
            <a:ext cx="2334999" cy="369332"/>
          </a:xfrm>
          <a:prstGeom prst="rect">
            <a:avLst/>
          </a:prstGeom>
          <a:noFill/>
        </p:spPr>
        <p:txBody>
          <a:bodyPr wrap="square" rtlCol="0" anchor="ctr">
            <a:spAutoFit/>
          </a:bodyPr>
          <a:lstStyle/>
          <a:p>
            <a:pPr algn="ctr"/>
            <a:r>
              <a:rPr lang="de-DE" dirty="0">
                <a:latin typeface="Sparkasse Medium" panose="020B0603080202020204" pitchFamily="34" charset="77"/>
                <a:ea typeface="Roboto" panose="02000000000000000000" pitchFamily="2" charset="0"/>
                <a:cs typeface="Roboto" panose="02000000000000000000" pitchFamily="2" charset="0"/>
              </a:rPr>
              <a:t>Thema 04</a:t>
            </a:r>
            <a:endParaRPr lang="ru-RU" dirty="0">
              <a:latin typeface="Roboto" panose="02000000000000000000" pitchFamily="2" charset="0"/>
              <a:ea typeface="Roboto" panose="02000000000000000000" pitchFamily="2" charset="0"/>
              <a:cs typeface="Roboto" panose="02000000000000000000" pitchFamily="2" charset="0"/>
            </a:endParaRPr>
          </a:p>
        </p:txBody>
      </p:sp>
      <p:grpSp>
        <p:nvGrpSpPr>
          <p:cNvPr id="42" name="Gruppieren 41">
            <a:extLst>
              <a:ext uri="{FF2B5EF4-FFF2-40B4-BE49-F238E27FC236}">
                <a16:creationId xmlns:a16="http://schemas.microsoft.com/office/drawing/2014/main" id="{15DA75F2-D6C2-5514-597A-C409A7C232E5}"/>
              </a:ext>
            </a:extLst>
          </p:cNvPr>
          <p:cNvGrpSpPr/>
          <p:nvPr/>
        </p:nvGrpSpPr>
        <p:grpSpPr>
          <a:xfrm>
            <a:off x="4551686" y="2350990"/>
            <a:ext cx="3706477" cy="483155"/>
            <a:chOff x="4551686" y="2521320"/>
            <a:chExt cx="3706477" cy="483155"/>
          </a:xfrm>
        </p:grpSpPr>
        <p:cxnSp>
          <p:nvCxnSpPr>
            <p:cNvPr id="43" name="Gerader Verbinder 85">
              <a:extLst>
                <a:ext uri="{FF2B5EF4-FFF2-40B4-BE49-F238E27FC236}">
                  <a16:creationId xmlns:a16="http://schemas.microsoft.com/office/drawing/2014/main" id="{1C98BF2D-3498-F321-E196-7AB8EEED3B46}"/>
                </a:ext>
              </a:extLst>
            </p:cNvPr>
            <p:cNvCxnSpPr>
              <a:cxnSpLocks/>
            </p:cNvCxnSpPr>
            <p:nvPr/>
          </p:nvCxnSpPr>
          <p:spPr>
            <a:xfrm flipH="1">
              <a:off x="4551686" y="2752112"/>
              <a:ext cx="3706477" cy="0"/>
            </a:xfrm>
            <a:prstGeom prst="line">
              <a:avLst/>
            </a:prstGeom>
            <a:ln w="25400">
              <a:solidFill>
                <a:srgbClr val="444444"/>
              </a:solidFill>
              <a:prstDash val="sysDot"/>
            </a:ln>
          </p:spPr>
          <p:style>
            <a:lnRef idx="1">
              <a:schemeClr val="accent1"/>
            </a:lnRef>
            <a:fillRef idx="0">
              <a:schemeClr val="accent1"/>
            </a:fillRef>
            <a:effectRef idx="0">
              <a:schemeClr val="accent1"/>
            </a:effectRef>
            <a:fontRef idx="minor">
              <a:schemeClr val="tx1"/>
            </a:fontRef>
          </p:style>
        </p:cxnSp>
        <p:grpSp>
          <p:nvGrpSpPr>
            <p:cNvPr id="44" name="Gruppieren 43">
              <a:extLst>
                <a:ext uri="{FF2B5EF4-FFF2-40B4-BE49-F238E27FC236}">
                  <a16:creationId xmlns:a16="http://schemas.microsoft.com/office/drawing/2014/main" id="{1B722283-ADC3-1C32-ED6B-49684C64773E}"/>
                </a:ext>
              </a:extLst>
            </p:cNvPr>
            <p:cNvGrpSpPr/>
            <p:nvPr/>
          </p:nvGrpSpPr>
          <p:grpSpPr>
            <a:xfrm>
              <a:off x="6096000" y="2521320"/>
              <a:ext cx="483155" cy="483155"/>
              <a:chOff x="6155253" y="2945378"/>
              <a:chExt cx="483155" cy="483155"/>
            </a:xfrm>
          </p:grpSpPr>
          <p:sp>
            <p:nvSpPr>
              <p:cNvPr id="45" name="Oval 44">
                <a:extLst>
                  <a:ext uri="{FF2B5EF4-FFF2-40B4-BE49-F238E27FC236}">
                    <a16:creationId xmlns:a16="http://schemas.microsoft.com/office/drawing/2014/main" id="{05418F5F-2021-FB11-FEA1-5AD2C2258358}"/>
                  </a:ext>
                </a:extLst>
              </p:cNvPr>
              <p:cNvSpPr/>
              <p:nvPr/>
            </p:nvSpPr>
            <p:spPr>
              <a:xfrm>
                <a:off x="6155253" y="2945378"/>
                <a:ext cx="483155" cy="4831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46" name="Group 29">
                <a:extLst>
                  <a:ext uri="{FF2B5EF4-FFF2-40B4-BE49-F238E27FC236}">
                    <a16:creationId xmlns:a16="http://schemas.microsoft.com/office/drawing/2014/main" id="{01D9357E-13F1-E25F-7A4D-CFA79E4F1D84}"/>
                  </a:ext>
                </a:extLst>
              </p:cNvPr>
              <p:cNvGrpSpPr/>
              <p:nvPr/>
            </p:nvGrpSpPr>
            <p:grpSpPr bwMode="gray">
              <a:xfrm rot="5400000" flipH="1">
                <a:off x="6334678" y="3062650"/>
                <a:ext cx="124305" cy="248610"/>
                <a:chOff x="696000" y="2889000"/>
                <a:chExt cx="90000" cy="180000"/>
              </a:xfrm>
            </p:grpSpPr>
            <p:cxnSp>
              <p:nvCxnSpPr>
                <p:cNvPr id="47" name="Straight Connector 30">
                  <a:extLst>
                    <a:ext uri="{FF2B5EF4-FFF2-40B4-BE49-F238E27FC236}">
                      <a16:creationId xmlns:a16="http://schemas.microsoft.com/office/drawing/2014/main" id="{4700E7C0-158C-8F1E-2727-9E69968212A0}"/>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48" name="Straight Connector 31">
                  <a:extLst>
                    <a:ext uri="{FF2B5EF4-FFF2-40B4-BE49-F238E27FC236}">
                      <a16:creationId xmlns:a16="http://schemas.microsoft.com/office/drawing/2014/main" id="{A502A0DD-05F5-39A2-BBB0-942C138DD6C0}"/>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grpSp>
      <p:grpSp>
        <p:nvGrpSpPr>
          <p:cNvPr id="49" name="Gruppieren 48">
            <a:extLst>
              <a:ext uri="{FF2B5EF4-FFF2-40B4-BE49-F238E27FC236}">
                <a16:creationId xmlns:a16="http://schemas.microsoft.com/office/drawing/2014/main" id="{714CE6B0-D471-2800-8C12-7D5C51BC4A5E}"/>
              </a:ext>
            </a:extLst>
          </p:cNvPr>
          <p:cNvGrpSpPr/>
          <p:nvPr/>
        </p:nvGrpSpPr>
        <p:grpSpPr>
          <a:xfrm>
            <a:off x="4551686" y="3641074"/>
            <a:ext cx="3706477" cy="483155"/>
            <a:chOff x="4551686" y="2521320"/>
            <a:chExt cx="3706477" cy="483155"/>
          </a:xfrm>
        </p:grpSpPr>
        <p:cxnSp>
          <p:nvCxnSpPr>
            <p:cNvPr id="50" name="Gerader Verbinder 85">
              <a:extLst>
                <a:ext uri="{FF2B5EF4-FFF2-40B4-BE49-F238E27FC236}">
                  <a16:creationId xmlns:a16="http://schemas.microsoft.com/office/drawing/2014/main" id="{1F31A014-38D9-38B7-0529-117A6FAA9919}"/>
                </a:ext>
              </a:extLst>
            </p:cNvPr>
            <p:cNvCxnSpPr>
              <a:cxnSpLocks/>
            </p:cNvCxnSpPr>
            <p:nvPr/>
          </p:nvCxnSpPr>
          <p:spPr>
            <a:xfrm flipH="1">
              <a:off x="4551686" y="2752112"/>
              <a:ext cx="3706477" cy="0"/>
            </a:xfrm>
            <a:prstGeom prst="line">
              <a:avLst/>
            </a:prstGeom>
            <a:ln w="25400">
              <a:solidFill>
                <a:srgbClr val="444444"/>
              </a:solidFill>
              <a:prstDash val="sysDot"/>
            </a:ln>
          </p:spPr>
          <p:style>
            <a:lnRef idx="1">
              <a:schemeClr val="accent1"/>
            </a:lnRef>
            <a:fillRef idx="0">
              <a:schemeClr val="accent1"/>
            </a:fillRef>
            <a:effectRef idx="0">
              <a:schemeClr val="accent1"/>
            </a:effectRef>
            <a:fontRef idx="minor">
              <a:schemeClr val="tx1"/>
            </a:fontRef>
          </p:style>
        </p:cxnSp>
        <p:grpSp>
          <p:nvGrpSpPr>
            <p:cNvPr id="51" name="Gruppieren 50">
              <a:extLst>
                <a:ext uri="{FF2B5EF4-FFF2-40B4-BE49-F238E27FC236}">
                  <a16:creationId xmlns:a16="http://schemas.microsoft.com/office/drawing/2014/main" id="{279369BE-E8DE-CF26-5017-D04F9D88D4D1}"/>
                </a:ext>
              </a:extLst>
            </p:cNvPr>
            <p:cNvGrpSpPr/>
            <p:nvPr/>
          </p:nvGrpSpPr>
          <p:grpSpPr>
            <a:xfrm>
              <a:off x="6096000" y="2521320"/>
              <a:ext cx="483155" cy="483155"/>
              <a:chOff x="6155253" y="2945378"/>
              <a:chExt cx="483155" cy="483155"/>
            </a:xfrm>
          </p:grpSpPr>
          <p:sp>
            <p:nvSpPr>
              <p:cNvPr id="52" name="Oval 51">
                <a:extLst>
                  <a:ext uri="{FF2B5EF4-FFF2-40B4-BE49-F238E27FC236}">
                    <a16:creationId xmlns:a16="http://schemas.microsoft.com/office/drawing/2014/main" id="{89F1A46C-62CF-C84B-E7AE-2B4C3FA88939}"/>
                  </a:ext>
                </a:extLst>
              </p:cNvPr>
              <p:cNvSpPr/>
              <p:nvPr/>
            </p:nvSpPr>
            <p:spPr>
              <a:xfrm>
                <a:off x="6155253" y="2945378"/>
                <a:ext cx="483155" cy="4831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53" name="Group 29">
                <a:extLst>
                  <a:ext uri="{FF2B5EF4-FFF2-40B4-BE49-F238E27FC236}">
                    <a16:creationId xmlns:a16="http://schemas.microsoft.com/office/drawing/2014/main" id="{7A859375-F8C3-464F-D809-A30007F02FFC}"/>
                  </a:ext>
                </a:extLst>
              </p:cNvPr>
              <p:cNvGrpSpPr/>
              <p:nvPr/>
            </p:nvGrpSpPr>
            <p:grpSpPr bwMode="gray">
              <a:xfrm rot="5400000" flipH="1">
                <a:off x="6334678" y="3062650"/>
                <a:ext cx="124305" cy="248610"/>
                <a:chOff x="696000" y="2889000"/>
                <a:chExt cx="90000" cy="180000"/>
              </a:xfrm>
            </p:grpSpPr>
            <p:cxnSp>
              <p:nvCxnSpPr>
                <p:cNvPr id="54" name="Straight Connector 30">
                  <a:extLst>
                    <a:ext uri="{FF2B5EF4-FFF2-40B4-BE49-F238E27FC236}">
                      <a16:creationId xmlns:a16="http://schemas.microsoft.com/office/drawing/2014/main" id="{9D040AB6-B58E-9A54-9EB9-7ED267225DC4}"/>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55" name="Straight Connector 31">
                  <a:extLst>
                    <a:ext uri="{FF2B5EF4-FFF2-40B4-BE49-F238E27FC236}">
                      <a16:creationId xmlns:a16="http://schemas.microsoft.com/office/drawing/2014/main" id="{8855628A-78EE-EEC9-B9BB-DC7A6D84226E}"/>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grpSp>
      <p:grpSp>
        <p:nvGrpSpPr>
          <p:cNvPr id="56" name="Gruppieren 55">
            <a:extLst>
              <a:ext uri="{FF2B5EF4-FFF2-40B4-BE49-F238E27FC236}">
                <a16:creationId xmlns:a16="http://schemas.microsoft.com/office/drawing/2014/main" id="{3582A2BF-B035-C9BF-D80B-CA062C814C61}"/>
              </a:ext>
            </a:extLst>
          </p:cNvPr>
          <p:cNvGrpSpPr/>
          <p:nvPr/>
        </p:nvGrpSpPr>
        <p:grpSpPr>
          <a:xfrm>
            <a:off x="4551686" y="4909893"/>
            <a:ext cx="3706477" cy="483155"/>
            <a:chOff x="4551686" y="2521320"/>
            <a:chExt cx="3706477" cy="483155"/>
          </a:xfrm>
        </p:grpSpPr>
        <p:cxnSp>
          <p:nvCxnSpPr>
            <p:cNvPr id="57" name="Gerader Verbinder 85">
              <a:extLst>
                <a:ext uri="{FF2B5EF4-FFF2-40B4-BE49-F238E27FC236}">
                  <a16:creationId xmlns:a16="http://schemas.microsoft.com/office/drawing/2014/main" id="{89CCB1BB-1361-E5E2-91AD-27882E0F5A5C}"/>
                </a:ext>
              </a:extLst>
            </p:cNvPr>
            <p:cNvCxnSpPr>
              <a:cxnSpLocks/>
            </p:cNvCxnSpPr>
            <p:nvPr/>
          </p:nvCxnSpPr>
          <p:spPr>
            <a:xfrm flipH="1">
              <a:off x="4551686" y="2752112"/>
              <a:ext cx="3706477" cy="0"/>
            </a:xfrm>
            <a:prstGeom prst="line">
              <a:avLst/>
            </a:prstGeom>
            <a:ln w="25400">
              <a:solidFill>
                <a:srgbClr val="444444"/>
              </a:solidFill>
              <a:prstDash val="sysDot"/>
            </a:ln>
          </p:spPr>
          <p:style>
            <a:lnRef idx="1">
              <a:schemeClr val="accent1"/>
            </a:lnRef>
            <a:fillRef idx="0">
              <a:schemeClr val="accent1"/>
            </a:fillRef>
            <a:effectRef idx="0">
              <a:schemeClr val="accent1"/>
            </a:effectRef>
            <a:fontRef idx="minor">
              <a:schemeClr val="tx1"/>
            </a:fontRef>
          </p:style>
        </p:cxnSp>
        <p:grpSp>
          <p:nvGrpSpPr>
            <p:cNvPr id="58" name="Gruppieren 57">
              <a:extLst>
                <a:ext uri="{FF2B5EF4-FFF2-40B4-BE49-F238E27FC236}">
                  <a16:creationId xmlns:a16="http://schemas.microsoft.com/office/drawing/2014/main" id="{9FDEE302-F570-F479-46DE-0449F024F9DD}"/>
                </a:ext>
              </a:extLst>
            </p:cNvPr>
            <p:cNvGrpSpPr/>
            <p:nvPr/>
          </p:nvGrpSpPr>
          <p:grpSpPr>
            <a:xfrm>
              <a:off x="6096000" y="2521320"/>
              <a:ext cx="483155" cy="483155"/>
              <a:chOff x="6155253" y="2945378"/>
              <a:chExt cx="483155" cy="483155"/>
            </a:xfrm>
          </p:grpSpPr>
          <p:sp>
            <p:nvSpPr>
              <p:cNvPr id="59" name="Oval 58">
                <a:extLst>
                  <a:ext uri="{FF2B5EF4-FFF2-40B4-BE49-F238E27FC236}">
                    <a16:creationId xmlns:a16="http://schemas.microsoft.com/office/drawing/2014/main" id="{E1258B13-18BA-41F2-38FB-D296EF960AE1}"/>
                  </a:ext>
                </a:extLst>
              </p:cNvPr>
              <p:cNvSpPr/>
              <p:nvPr/>
            </p:nvSpPr>
            <p:spPr>
              <a:xfrm>
                <a:off x="6155253" y="2945378"/>
                <a:ext cx="483155" cy="4831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60" name="Group 29">
                <a:extLst>
                  <a:ext uri="{FF2B5EF4-FFF2-40B4-BE49-F238E27FC236}">
                    <a16:creationId xmlns:a16="http://schemas.microsoft.com/office/drawing/2014/main" id="{457B6EC8-DF24-8F10-7072-179407EA0DD8}"/>
                  </a:ext>
                </a:extLst>
              </p:cNvPr>
              <p:cNvGrpSpPr/>
              <p:nvPr/>
            </p:nvGrpSpPr>
            <p:grpSpPr bwMode="gray">
              <a:xfrm rot="5400000" flipH="1">
                <a:off x="6334678" y="3062650"/>
                <a:ext cx="124305" cy="248610"/>
                <a:chOff x="696000" y="2889000"/>
                <a:chExt cx="90000" cy="180000"/>
              </a:xfrm>
            </p:grpSpPr>
            <p:cxnSp>
              <p:nvCxnSpPr>
                <p:cNvPr id="61" name="Straight Connector 30">
                  <a:extLst>
                    <a:ext uri="{FF2B5EF4-FFF2-40B4-BE49-F238E27FC236}">
                      <a16:creationId xmlns:a16="http://schemas.microsoft.com/office/drawing/2014/main" id="{5F6045EF-28B1-CFA9-1987-F9AF9FF40102}"/>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62" name="Straight Connector 31">
                  <a:extLst>
                    <a:ext uri="{FF2B5EF4-FFF2-40B4-BE49-F238E27FC236}">
                      <a16:creationId xmlns:a16="http://schemas.microsoft.com/office/drawing/2014/main" id="{E8962A0D-3748-D81A-7E06-73320C906340}"/>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grpSp>
      <p:pic>
        <p:nvPicPr>
          <p:cNvPr id="4" name="Grafik 3">
            <a:extLst>
              <a:ext uri="{FF2B5EF4-FFF2-40B4-BE49-F238E27FC236}">
                <a16:creationId xmlns:a16="http://schemas.microsoft.com/office/drawing/2014/main" id="{82A5E761-B054-AAAE-5E8D-6966C9B12D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94666" y="1582665"/>
            <a:ext cx="850900" cy="850900"/>
          </a:xfrm>
          <a:prstGeom prst="rect">
            <a:avLst/>
          </a:prstGeom>
        </p:spPr>
      </p:pic>
      <p:pic>
        <p:nvPicPr>
          <p:cNvPr id="6" name="Grafik 5">
            <a:extLst>
              <a:ext uri="{FF2B5EF4-FFF2-40B4-BE49-F238E27FC236}">
                <a16:creationId xmlns:a16="http://schemas.microsoft.com/office/drawing/2014/main" id="{64337D0B-2B1C-154F-DFC9-B482C16D23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94666" y="2807031"/>
            <a:ext cx="850900" cy="850900"/>
          </a:xfrm>
          <a:prstGeom prst="rect">
            <a:avLst/>
          </a:prstGeom>
        </p:spPr>
      </p:pic>
      <p:pic>
        <p:nvPicPr>
          <p:cNvPr id="7" name="Grafik 6">
            <a:extLst>
              <a:ext uri="{FF2B5EF4-FFF2-40B4-BE49-F238E27FC236}">
                <a16:creationId xmlns:a16="http://schemas.microsoft.com/office/drawing/2014/main" id="{39889E05-4DF0-0F8A-F984-0CC5A560A95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94666" y="4083058"/>
            <a:ext cx="850900" cy="850900"/>
          </a:xfrm>
          <a:prstGeom prst="rect">
            <a:avLst/>
          </a:prstGeom>
        </p:spPr>
      </p:pic>
      <p:pic>
        <p:nvPicPr>
          <p:cNvPr id="8" name="Grafik 7">
            <a:extLst>
              <a:ext uri="{FF2B5EF4-FFF2-40B4-BE49-F238E27FC236}">
                <a16:creationId xmlns:a16="http://schemas.microsoft.com/office/drawing/2014/main" id="{58E7B0B2-FA2A-89EE-3E84-D1DBC9685CC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94666" y="5369418"/>
            <a:ext cx="850900" cy="850900"/>
          </a:xfrm>
          <a:prstGeom prst="rect">
            <a:avLst/>
          </a:prstGeom>
        </p:spPr>
      </p:pic>
      <p:pic>
        <p:nvPicPr>
          <p:cNvPr id="9" name="Grafik 8">
            <a:extLst>
              <a:ext uri="{FF2B5EF4-FFF2-40B4-BE49-F238E27FC236}">
                <a16:creationId xmlns:a16="http://schemas.microsoft.com/office/drawing/2014/main" id="{5A108C9C-70A4-1006-1E71-4DDC988387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7129665" y="1582665"/>
            <a:ext cx="850900" cy="850900"/>
          </a:xfrm>
          <a:prstGeom prst="rect">
            <a:avLst/>
          </a:prstGeom>
        </p:spPr>
      </p:pic>
      <p:pic>
        <p:nvPicPr>
          <p:cNvPr id="10" name="Grafik 9">
            <a:extLst>
              <a:ext uri="{FF2B5EF4-FFF2-40B4-BE49-F238E27FC236}">
                <a16:creationId xmlns:a16="http://schemas.microsoft.com/office/drawing/2014/main" id="{B787C931-F200-5E80-CBBA-CE4AFAA7263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7129665" y="2812197"/>
            <a:ext cx="850900" cy="850900"/>
          </a:xfrm>
          <a:prstGeom prst="rect">
            <a:avLst/>
          </a:prstGeom>
        </p:spPr>
      </p:pic>
      <p:pic>
        <p:nvPicPr>
          <p:cNvPr id="16" name="Grafik 15">
            <a:extLst>
              <a:ext uri="{FF2B5EF4-FFF2-40B4-BE49-F238E27FC236}">
                <a16:creationId xmlns:a16="http://schemas.microsoft.com/office/drawing/2014/main" id="{FBDAA946-5D31-BA6C-4284-4CB3D7C67F3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7129665" y="4077892"/>
            <a:ext cx="850900" cy="850900"/>
          </a:xfrm>
          <a:prstGeom prst="rect">
            <a:avLst/>
          </a:prstGeom>
        </p:spPr>
      </p:pic>
      <p:pic>
        <p:nvPicPr>
          <p:cNvPr id="63" name="Grafik 62">
            <a:extLst>
              <a:ext uri="{FF2B5EF4-FFF2-40B4-BE49-F238E27FC236}">
                <a16:creationId xmlns:a16="http://schemas.microsoft.com/office/drawing/2014/main" id="{86C67843-A491-B98F-2D3B-FF24BFC9CD6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7129665" y="5369417"/>
            <a:ext cx="850900" cy="850900"/>
          </a:xfrm>
          <a:prstGeom prst="rect">
            <a:avLst/>
          </a:prstGeom>
        </p:spPr>
      </p:pic>
      <p:sp>
        <p:nvSpPr>
          <p:cNvPr id="28" name="Titel 27">
            <a:extLst>
              <a:ext uri="{FF2B5EF4-FFF2-40B4-BE49-F238E27FC236}">
                <a16:creationId xmlns:a16="http://schemas.microsoft.com/office/drawing/2014/main" id="{109E0118-6090-03E9-0866-22BB87EFEFC0}"/>
              </a:ext>
            </a:extLst>
          </p:cNvPr>
          <p:cNvSpPr>
            <a:spLocks noGrp="1"/>
          </p:cNvSpPr>
          <p:nvPr>
            <p:ph type="title"/>
          </p:nvPr>
        </p:nvSpPr>
        <p:spPr/>
        <p:txBody>
          <a:bodyPr/>
          <a:lstStyle/>
          <a:p>
            <a:endParaRPr lang="de-DE"/>
          </a:p>
        </p:txBody>
      </p:sp>
      <p:sp>
        <p:nvSpPr>
          <p:cNvPr id="30" name="Textplatzhalter 29">
            <a:extLst>
              <a:ext uri="{FF2B5EF4-FFF2-40B4-BE49-F238E27FC236}">
                <a16:creationId xmlns:a16="http://schemas.microsoft.com/office/drawing/2014/main" id="{36ED8E08-B856-EE88-983C-F76036688F7E}"/>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429318744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88</a:t>
            </a:fld>
            <a:endParaRPr lang="de-DE"/>
          </a:p>
        </p:txBody>
      </p:sp>
      <p:sp>
        <p:nvSpPr>
          <p:cNvPr id="16" name="Textplatzhalter 15">
            <a:extLst>
              <a:ext uri="{FF2B5EF4-FFF2-40B4-BE49-F238E27FC236}">
                <a16:creationId xmlns:a16="http://schemas.microsoft.com/office/drawing/2014/main" id="{7DAAFA4D-2FF3-117D-4CB0-C0A3C88DF583}"/>
              </a:ext>
            </a:extLst>
          </p:cNvPr>
          <p:cNvSpPr>
            <a:spLocks noGrp="1"/>
          </p:cNvSpPr>
          <p:nvPr>
            <p:ph type="body" idx="14"/>
          </p:nvPr>
        </p:nvSpPr>
        <p:spPr/>
        <p:txBody>
          <a:bodyPr/>
          <a:lstStyle/>
          <a:p>
            <a:endParaRPr lang="de-DE"/>
          </a:p>
        </p:txBody>
      </p:sp>
      <p:sp>
        <p:nvSpPr>
          <p:cNvPr id="40" name="Textplatzhalter 39">
            <a:extLst>
              <a:ext uri="{FF2B5EF4-FFF2-40B4-BE49-F238E27FC236}">
                <a16:creationId xmlns:a16="http://schemas.microsoft.com/office/drawing/2014/main" id="{B5E15614-B696-EA6B-FC51-B88B6FB6C753}"/>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Abgerundetes Rechteck 3">
            <a:extLst>
              <a:ext uri="{FF2B5EF4-FFF2-40B4-BE49-F238E27FC236}">
                <a16:creationId xmlns:a16="http://schemas.microsoft.com/office/drawing/2014/main" id="{C9AF3CD3-2608-690D-A469-FD1BDCAE4E2C}"/>
              </a:ext>
            </a:extLst>
          </p:cNvPr>
          <p:cNvSpPr/>
          <p:nvPr/>
        </p:nvSpPr>
        <p:spPr>
          <a:xfrm>
            <a:off x="1148732" y="1620838"/>
            <a:ext cx="10488614" cy="1119271"/>
          </a:xfrm>
          <a:prstGeom prst="roundRect">
            <a:avLst>
              <a:gd name="adj" fmla="val 50000"/>
            </a:avLst>
          </a:prstGeom>
          <a:solidFill>
            <a:srgbClr val="E9E9E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46800" rIns="720000" rtlCol="0" anchor="ctr"/>
          <a:lstStyle/>
          <a:p>
            <a:endParaRPr lang="de-DE" sz="1400" dirty="0">
              <a:solidFill>
                <a:schemeClr val="tx1"/>
              </a:solidFill>
              <a:latin typeface="Sparkasse Lt" panose="020B0500050602020204" pitchFamily="34" charset="77"/>
            </a:endParaRPr>
          </a:p>
        </p:txBody>
      </p:sp>
      <p:sp>
        <p:nvSpPr>
          <p:cNvPr id="6" name="Textfeld 5">
            <a:extLst>
              <a:ext uri="{FF2B5EF4-FFF2-40B4-BE49-F238E27FC236}">
                <a16:creationId xmlns:a16="http://schemas.microsoft.com/office/drawing/2014/main" id="{2B89B732-FBDC-C4A7-C83B-0BB835B1E302}"/>
              </a:ext>
            </a:extLst>
          </p:cNvPr>
          <p:cNvSpPr txBox="1"/>
          <p:nvPr/>
        </p:nvSpPr>
        <p:spPr>
          <a:xfrm>
            <a:off x="7750025" y="1858112"/>
            <a:ext cx="3399686" cy="646331"/>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7" name="Textfeld 6">
            <a:extLst>
              <a:ext uri="{FF2B5EF4-FFF2-40B4-BE49-F238E27FC236}">
                <a16:creationId xmlns:a16="http://schemas.microsoft.com/office/drawing/2014/main" id="{9FCE49BC-EEAE-2995-1D15-957B5DA211FE}"/>
              </a:ext>
            </a:extLst>
          </p:cNvPr>
          <p:cNvSpPr txBox="1"/>
          <p:nvPr/>
        </p:nvSpPr>
        <p:spPr>
          <a:xfrm>
            <a:off x="7750025" y="3306255"/>
            <a:ext cx="3399686" cy="646331"/>
          </a:xfrm>
          <a:prstGeom prst="rect">
            <a:avLst/>
          </a:prstGeom>
          <a:noFill/>
        </p:spPr>
        <p:txBody>
          <a:bodyPr wrap="square" lIns="0" tIns="0" rIns="0" bIns="0" rtlCol="0">
            <a:spAutoFit/>
          </a:bodyPr>
          <a:lstStyle/>
          <a:p>
            <a:r>
              <a:rPr lang="fr-FR" sz="1400" dirty="0">
                <a:solidFill>
                  <a:schemeClr val="tx2"/>
                </a:solidFill>
                <a:latin typeface="Sparkasse Medium" panose="020B0603080202020204" pitchFamily="34" charset="0"/>
              </a:rPr>
              <a:t>Lorem Md 14pt</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condi-mentum</a:t>
            </a:r>
            <a:r>
              <a:rPr lang="fr-FR" sz="1400" dirty="0">
                <a:solidFill>
                  <a:schemeClr val="tx2"/>
                </a:solidFill>
              </a:rPr>
              <a:t> rhoncus, </a:t>
            </a:r>
            <a:r>
              <a:rPr lang="fr-FR" sz="1400" dirty="0" err="1">
                <a:solidFill>
                  <a:schemeClr val="tx2"/>
                </a:solidFill>
              </a:rPr>
              <a:t>sem</a:t>
            </a:r>
            <a:r>
              <a:rPr lang="fr-FR" sz="1400" dirty="0">
                <a:solidFill>
                  <a:schemeClr val="tx2"/>
                </a:solidFill>
              </a:rPr>
              <a:t> </a:t>
            </a:r>
            <a:r>
              <a:rPr lang="fr-FR" sz="1400" dirty="0" err="1">
                <a:solidFill>
                  <a:schemeClr val="tx2"/>
                </a:solidFill>
              </a:rPr>
              <a:t>quam</a:t>
            </a:r>
            <a:endParaRPr lang="de-DE" sz="1400" dirty="0">
              <a:solidFill>
                <a:schemeClr val="tx2"/>
              </a:solidFill>
            </a:endParaRPr>
          </a:p>
        </p:txBody>
      </p:sp>
      <p:sp>
        <p:nvSpPr>
          <p:cNvPr id="8" name="Textfeld 7">
            <a:extLst>
              <a:ext uri="{FF2B5EF4-FFF2-40B4-BE49-F238E27FC236}">
                <a16:creationId xmlns:a16="http://schemas.microsoft.com/office/drawing/2014/main" id="{878CBBA4-A0A6-8BE0-0E2B-68B34A37B015}"/>
              </a:ext>
            </a:extLst>
          </p:cNvPr>
          <p:cNvSpPr txBox="1"/>
          <p:nvPr/>
        </p:nvSpPr>
        <p:spPr>
          <a:xfrm>
            <a:off x="7750025" y="4839229"/>
            <a:ext cx="3399686" cy="646331"/>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9" name="Textfeld 8">
            <a:extLst>
              <a:ext uri="{FF2B5EF4-FFF2-40B4-BE49-F238E27FC236}">
                <a16:creationId xmlns:a16="http://schemas.microsoft.com/office/drawing/2014/main" id="{DC989C7B-C0A2-374B-5B8E-F218EA4DE0F0}"/>
              </a:ext>
            </a:extLst>
          </p:cNvPr>
          <p:cNvSpPr txBox="1"/>
          <p:nvPr/>
        </p:nvSpPr>
        <p:spPr>
          <a:xfrm>
            <a:off x="1625525" y="1858112"/>
            <a:ext cx="3399686" cy="646331"/>
          </a:xfrm>
          <a:prstGeom prst="rect">
            <a:avLst/>
          </a:prstGeom>
          <a:noFill/>
        </p:spPr>
        <p:txBody>
          <a:bodyPr wrap="square" lIns="0" tIns="0" rIns="0" bIns="0" rtlCol="0">
            <a:spAutoFit/>
          </a:bodyPr>
          <a:lstStyle/>
          <a:p>
            <a:pPr algn="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sp>
        <p:nvSpPr>
          <p:cNvPr id="10" name="Textfeld 9">
            <a:extLst>
              <a:ext uri="{FF2B5EF4-FFF2-40B4-BE49-F238E27FC236}">
                <a16:creationId xmlns:a16="http://schemas.microsoft.com/office/drawing/2014/main" id="{3ED34F46-F4A0-B803-E772-25EF29E7CD06}"/>
              </a:ext>
            </a:extLst>
          </p:cNvPr>
          <p:cNvSpPr txBox="1"/>
          <p:nvPr/>
        </p:nvSpPr>
        <p:spPr>
          <a:xfrm>
            <a:off x="1625525" y="3306255"/>
            <a:ext cx="3399686" cy="646331"/>
          </a:xfrm>
          <a:prstGeom prst="rect">
            <a:avLst/>
          </a:prstGeom>
          <a:noFill/>
        </p:spPr>
        <p:txBody>
          <a:bodyPr wrap="square" lIns="0" tIns="0" rIns="0" bIns="0" rtlCol="0">
            <a:spAutoFit/>
          </a:bodyPr>
          <a:lstStyle/>
          <a:p>
            <a:pPr algn="r"/>
            <a:r>
              <a:rPr lang="fr-FR" sz="1400" dirty="0">
                <a:solidFill>
                  <a:schemeClr val="tx2"/>
                </a:solidFill>
                <a:latin typeface="Sparkasse Medium" panose="020B0603080202020204" pitchFamily="34" charset="0"/>
              </a:rPr>
              <a:t>Lorem Md 14pt</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condi-mentum</a:t>
            </a:r>
            <a:r>
              <a:rPr lang="fr-FR" sz="1400" dirty="0">
                <a:solidFill>
                  <a:schemeClr val="tx2"/>
                </a:solidFill>
              </a:rPr>
              <a:t> rhoncus, </a:t>
            </a:r>
            <a:r>
              <a:rPr lang="fr-FR" sz="1400" dirty="0" err="1">
                <a:solidFill>
                  <a:schemeClr val="tx2"/>
                </a:solidFill>
              </a:rPr>
              <a:t>sem</a:t>
            </a:r>
            <a:r>
              <a:rPr lang="fr-FR" sz="1400" dirty="0">
                <a:solidFill>
                  <a:schemeClr val="tx2"/>
                </a:solidFill>
              </a:rPr>
              <a:t> </a:t>
            </a:r>
            <a:r>
              <a:rPr lang="fr-FR" sz="1400" dirty="0" err="1">
                <a:solidFill>
                  <a:schemeClr val="tx2"/>
                </a:solidFill>
              </a:rPr>
              <a:t>quam</a:t>
            </a:r>
            <a:endParaRPr lang="de-DE" sz="1400" dirty="0">
              <a:solidFill>
                <a:schemeClr val="tx2"/>
              </a:solidFill>
            </a:endParaRPr>
          </a:p>
        </p:txBody>
      </p:sp>
      <p:sp>
        <p:nvSpPr>
          <p:cNvPr id="12" name="Textfeld 11">
            <a:extLst>
              <a:ext uri="{FF2B5EF4-FFF2-40B4-BE49-F238E27FC236}">
                <a16:creationId xmlns:a16="http://schemas.microsoft.com/office/drawing/2014/main" id="{9174E811-2D32-1F0C-6532-E38E756748EB}"/>
              </a:ext>
            </a:extLst>
          </p:cNvPr>
          <p:cNvSpPr txBox="1"/>
          <p:nvPr/>
        </p:nvSpPr>
        <p:spPr>
          <a:xfrm>
            <a:off x="1625525" y="4839229"/>
            <a:ext cx="3399686" cy="646331"/>
          </a:xfrm>
          <a:prstGeom prst="rect">
            <a:avLst/>
          </a:prstGeom>
          <a:noFill/>
        </p:spPr>
        <p:txBody>
          <a:bodyPr wrap="square" lIns="0" tIns="0" rIns="0" bIns="0" rtlCol="0">
            <a:spAutoFit/>
          </a:bodyPr>
          <a:lstStyle/>
          <a:p>
            <a:pPr algn="r"/>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endParaRPr lang="de-DE" sz="1400" dirty="0"/>
          </a:p>
        </p:txBody>
      </p:sp>
      <p:grpSp>
        <p:nvGrpSpPr>
          <p:cNvPr id="13" name="Gruppieren 12">
            <a:extLst>
              <a:ext uri="{FF2B5EF4-FFF2-40B4-BE49-F238E27FC236}">
                <a16:creationId xmlns:a16="http://schemas.microsoft.com/office/drawing/2014/main" id="{AAE9786F-6616-7507-8CA2-E10AF736C2DF}"/>
              </a:ext>
            </a:extLst>
          </p:cNvPr>
          <p:cNvGrpSpPr/>
          <p:nvPr/>
        </p:nvGrpSpPr>
        <p:grpSpPr>
          <a:xfrm>
            <a:off x="5361498" y="2010834"/>
            <a:ext cx="2052240" cy="360000"/>
            <a:chOff x="5361498" y="1981702"/>
            <a:chExt cx="2052240" cy="360000"/>
          </a:xfrm>
        </p:grpSpPr>
        <p:grpSp>
          <p:nvGrpSpPr>
            <p:cNvPr id="14" name="Group 29">
              <a:extLst>
                <a:ext uri="{FF2B5EF4-FFF2-40B4-BE49-F238E27FC236}">
                  <a16:creationId xmlns:a16="http://schemas.microsoft.com/office/drawing/2014/main" id="{FE9A41C0-81DB-99E9-6279-C4BDABC56BD2}"/>
                </a:ext>
              </a:extLst>
            </p:cNvPr>
            <p:cNvGrpSpPr/>
            <p:nvPr/>
          </p:nvGrpSpPr>
          <p:grpSpPr bwMode="gray">
            <a:xfrm>
              <a:off x="5361498" y="1981702"/>
              <a:ext cx="180000" cy="360000"/>
              <a:chOff x="696000" y="2889000"/>
              <a:chExt cx="90000" cy="180000"/>
            </a:xfrm>
          </p:grpSpPr>
          <p:cxnSp>
            <p:nvCxnSpPr>
              <p:cNvPr id="20" name="Straight Connector 30">
                <a:extLst>
                  <a:ext uri="{FF2B5EF4-FFF2-40B4-BE49-F238E27FC236}">
                    <a16:creationId xmlns:a16="http://schemas.microsoft.com/office/drawing/2014/main" id="{8BF5B0D0-E02A-7D89-F195-9B245C599B33}"/>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21" name="Straight Connector 31">
                <a:extLst>
                  <a:ext uri="{FF2B5EF4-FFF2-40B4-BE49-F238E27FC236}">
                    <a16:creationId xmlns:a16="http://schemas.microsoft.com/office/drawing/2014/main" id="{161F3047-3116-9071-D146-55DFD822E253}"/>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nvGrpSpPr>
            <p:cNvPr id="17" name="Group 29">
              <a:extLst>
                <a:ext uri="{FF2B5EF4-FFF2-40B4-BE49-F238E27FC236}">
                  <a16:creationId xmlns:a16="http://schemas.microsoft.com/office/drawing/2014/main" id="{34344E26-09D4-8D87-AD69-6DA549F78938}"/>
                </a:ext>
              </a:extLst>
            </p:cNvPr>
            <p:cNvGrpSpPr/>
            <p:nvPr/>
          </p:nvGrpSpPr>
          <p:grpSpPr bwMode="gray">
            <a:xfrm flipH="1">
              <a:off x="7233738" y="1981702"/>
              <a:ext cx="180000" cy="360000"/>
              <a:chOff x="696000" y="2889000"/>
              <a:chExt cx="90000" cy="180000"/>
            </a:xfrm>
          </p:grpSpPr>
          <p:cxnSp>
            <p:nvCxnSpPr>
              <p:cNvPr id="18" name="Straight Connector 30">
                <a:extLst>
                  <a:ext uri="{FF2B5EF4-FFF2-40B4-BE49-F238E27FC236}">
                    <a16:creationId xmlns:a16="http://schemas.microsoft.com/office/drawing/2014/main" id="{F2F28451-34C6-1F56-6E20-72C0BD108DA9}"/>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19" name="Straight Connector 31">
                <a:extLst>
                  <a:ext uri="{FF2B5EF4-FFF2-40B4-BE49-F238E27FC236}">
                    <a16:creationId xmlns:a16="http://schemas.microsoft.com/office/drawing/2014/main" id="{E2869FEE-EC63-3116-22DB-1BCC6B6BA487}"/>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grpSp>
        <p:nvGrpSpPr>
          <p:cNvPr id="22" name="Gruppieren 21">
            <a:extLst>
              <a:ext uri="{FF2B5EF4-FFF2-40B4-BE49-F238E27FC236}">
                <a16:creationId xmlns:a16="http://schemas.microsoft.com/office/drawing/2014/main" id="{5581435E-A688-142D-C998-85529A620F58}"/>
              </a:ext>
            </a:extLst>
          </p:cNvPr>
          <p:cNvGrpSpPr/>
          <p:nvPr/>
        </p:nvGrpSpPr>
        <p:grpSpPr>
          <a:xfrm>
            <a:off x="5361498" y="3455990"/>
            <a:ext cx="2052240" cy="360000"/>
            <a:chOff x="5361498" y="1981702"/>
            <a:chExt cx="2052240" cy="360000"/>
          </a:xfrm>
        </p:grpSpPr>
        <p:grpSp>
          <p:nvGrpSpPr>
            <p:cNvPr id="23" name="Group 29">
              <a:extLst>
                <a:ext uri="{FF2B5EF4-FFF2-40B4-BE49-F238E27FC236}">
                  <a16:creationId xmlns:a16="http://schemas.microsoft.com/office/drawing/2014/main" id="{5E451216-FC30-B45D-3479-B45B5BAA7C84}"/>
                </a:ext>
              </a:extLst>
            </p:cNvPr>
            <p:cNvGrpSpPr/>
            <p:nvPr/>
          </p:nvGrpSpPr>
          <p:grpSpPr bwMode="gray">
            <a:xfrm>
              <a:off x="5361498" y="1981702"/>
              <a:ext cx="180000" cy="360000"/>
              <a:chOff x="696000" y="2889000"/>
              <a:chExt cx="90000" cy="180000"/>
            </a:xfrm>
          </p:grpSpPr>
          <p:cxnSp>
            <p:nvCxnSpPr>
              <p:cNvPr id="27" name="Straight Connector 30">
                <a:extLst>
                  <a:ext uri="{FF2B5EF4-FFF2-40B4-BE49-F238E27FC236}">
                    <a16:creationId xmlns:a16="http://schemas.microsoft.com/office/drawing/2014/main" id="{214321DA-DBEA-CE1E-E215-19B88EA10174}"/>
                  </a:ext>
                </a:extLst>
              </p:cNvPr>
              <p:cNvCxnSpPr/>
              <p:nvPr/>
            </p:nvCxnSpPr>
            <p:spPr bwMode="gray">
              <a:xfrm flipH="1">
                <a:off x="696000" y="2889000"/>
                <a:ext cx="90000" cy="90000"/>
              </a:xfrm>
              <a:prstGeom prst="line">
                <a:avLst/>
              </a:prstGeom>
              <a:ln w="762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8" name="Straight Connector 31">
                <a:extLst>
                  <a:ext uri="{FF2B5EF4-FFF2-40B4-BE49-F238E27FC236}">
                    <a16:creationId xmlns:a16="http://schemas.microsoft.com/office/drawing/2014/main" id="{2B05C9BC-AA41-EC7C-55A1-4599D2A5E7D2}"/>
                  </a:ext>
                </a:extLst>
              </p:cNvPr>
              <p:cNvCxnSpPr>
                <a:cxnSpLocks/>
              </p:cNvCxnSpPr>
              <p:nvPr/>
            </p:nvCxnSpPr>
            <p:spPr bwMode="gray">
              <a:xfrm>
                <a:off x="696000" y="2979000"/>
                <a:ext cx="90000" cy="90000"/>
              </a:xfrm>
              <a:prstGeom prst="line">
                <a:avLst/>
              </a:prstGeom>
              <a:ln w="76200" cap="rnd">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24" name="Group 29">
              <a:extLst>
                <a:ext uri="{FF2B5EF4-FFF2-40B4-BE49-F238E27FC236}">
                  <a16:creationId xmlns:a16="http://schemas.microsoft.com/office/drawing/2014/main" id="{A62043D9-72F3-3403-4085-1DA872F40CF1}"/>
                </a:ext>
              </a:extLst>
            </p:cNvPr>
            <p:cNvGrpSpPr/>
            <p:nvPr/>
          </p:nvGrpSpPr>
          <p:grpSpPr bwMode="gray">
            <a:xfrm flipH="1">
              <a:off x="7233738" y="1981702"/>
              <a:ext cx="180000" cy="360000"/>
              <a:chOff x="696000" y="2889000"/>
              <a:chExt cx="90000" cy="180000"/>
            </a:xfrm>
          </p:grpSpPr>
          <p:cxnSp>
            <p:nvCxnSpPr>
              <p:cNvPr id="25" name="Straight Connector 30">
                <a:extLst>
                  <a:ext uri="{FF2B5EF4-FFF2-40B4-BE49-F238E27FC236}">
                    <a16:creationId xmlns:a16="http://schemas.microsoft.com/office/drawing/2014/main" id="{DEBF40ED-5927-E1DC-0947-87E4060A7E43}"/>
                  </a:ext>
                </a:extLst>
              </p:cNvPr>
              <p:cNvCxnSpPr/>
              <p:nvPr/>
            </p:nvCxnSpPr>
            <p:spPr bwMode="gray">
              <a:xfrm flipH="1">
                <a:off x="696000" y="2889000"/>
                <a:ext cx="90000" cy="90000"/>
              </a:xfrm>
              <a:prstGeom prst="line">
                <a:avLst/>
              </a:prstGeom>
              <a:ln w="762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31">
                <a:extLst>
                  <a:ext uri="{FF2B5EF4-FFF2-40B4-BE49-F238E27FC236}">
                    <a16:creationId xmlns:a16="http://schemas.microsoft.com/office/drawing/2014/main" id="{AC279ADF-05CC-02CF-CF69-53034B060AC8}"/>
                  </a:ext>
                </a:extLst>
              </p:cNvPr>
              <p:cNvCxnSpPr>
                <a:cxnSpLocks/>
              </p:cNvCxnSpPr>
              <p:nvPr/>
            </p:nvCxnSpPr>
            <p:spPr bwMode="gray">
              <a:xfrm>
                <a:off x="696000" y="2979000"/>
                <a:ext cx="90000" cy="90000"/>
              </a:xfrm>
              <a:prstGeom prst="line">
                <a:avLst/>
              </a:prstGeom>
              <a:ln w="76200" cap="rnd">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29" name="Gruppieren 28">
            <a:extLst>
              <a:ext uri="{FF2B5EF4-FFF2-40B4-BE49-F238E27FC236}">
                <a16:creationId xmlns:a16="http://schemas.microsoft.com/office/drawing/2014/main" id="{4A6DE647-BAE6-5DBE-431D-09347A3E2343}"/>
              </a:ext>
            </a:extLst>
          </p:cNvPr>
          <p:cNvGrpSpPr/>
          <p:nvPr/>
        </p:nvGrpSpPr>
        <p:grpSpPr>
          <a:xfrm>
            <a:off x="5361498" y="4998088"/>
            <a:ext cx="2052240" cy="360000"/>
            <a:chOff x="5361498" y="1981702"/>
            <a:chExt cx="2052240" cy="360000"/>
          </a:xfrm>
        </p:grpSpPr>
        <p:grpSp>
          <p:nvGrpSpPr>
            <p:cNvPr id="30" name="Group 29">
              <a:extLst>
                <a:ext uri="{FF2B5EF4-FFF2-40B4-BE49-F238E27FC236}">
                  <a16:creationId xmlns:a16="http://schemas.microsoft.com/office/drawing/2014/main" id="{C637312C-7B25-47FA-18FD-59E5FA19382E}"/>
                </a:ext>
              </a:extLst>
            </p:cNvPr>
            <p:cNvGrpSpPr/>
            <p:nvPr/>
          </p:nvGrpSpPr>
          <p:grpSpPr bwMode="gray">
            <a:xfrm>
              <a:off x="5361498" y="1981702"/>
              <a:ext cx="180000" cy="360000"/>
              <a:chOff x="696000" y="2889000"/>
              <a:chExt cx="90000" cy="180000"/>
            </a:xfrm>
          </p:grpSpPr>
          <p:cxnSp>
            <p:nvCxnSpPr>
              <p:cNvPr id="34" name="Straight Connector 30">
                <a:extLst>
                  <a:ext uri="{FF2B5EF4-FFF2-40B4-BE49-F238E27FC236}">
                    <a16:creationId xmlns:a16="http://schemas.microsoft.com/office/drawing/2014/main" id="{7D569C78-A27F-2863-B24D-448FB1695C53}"/>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35" name="Straight Connector 31">
                <a:extLst>
                  <a:ext uri="{FF2B5EF4-FFF2-40B4-BE49-F238E27FC236}">
                    <a16:creationId xmlns:a16="http://schemas.microsoft.com/office/drawing/2014/main" id="{9477DCE1-BDC9-80A4-CA0B-4A9CDFA3D4F0}"/>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nvGrpSpPr>
            <p:cNvPr id="31" name="Group 29">
              <a:extLst>
                <a:ext uri="{FF2B5EF4-FFF2-40B4-BE49-F238E27FC236}">
                  <a16:creationId xmlns:a16="http://schemas.microsoft.com/office/drawing/2014/main" id="{81756116-EEDB-50A8-F345-B75EB9C6A168}"/>
                </a:ext>
              </a:extLst>
            </p:cNvPr>
            <p:cNvGrpSpPr/>
            <p:nvPr/>
          </p:nvGrpSpPr>
          <p:grpSpPr bwMode="gray">
            <a:xfrm flipH="1">
              <a:off x="7233738" y="1981702"/>
              <a:ext cx="180000" cy="360000"/>
              <a:chOff x="696000" y="2889000"/>
              <a:chExt cx="90000" cy="180000"/>
            </a:xfrm>
          </p:grpSpPr>
          <p:cxnSp>
            <p:nvCxnSpPr>
              <p:cNvPr id="32" name="Straight Connector 30">
                <a:extLst>
                  <a:ext uri="{FF2B5EF4-FFF2-40B4-BE49-F238E27FC236}">
                    <a16:creationId xmlns:a16="http://schemas.microsoft.com/office/drawing/2014/main" id="{B0C7252C-71E6-D14E-1FF9-B6E7F8C26BE9}"/>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33" name="Straight Connector 31">
                <a:extLst>
                  <a:ext uri="{FF2B5EF4-FFF2-40B4-BE49-F238E27FC236}">
                    <a16:creationId xmlns:a16="http://schemas.microsoft.com/office/drawing/2014/main" id="{6615ABA4-3865-97A5-E942-BD0D000F5E63}"/>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pic>
        <p:nvPicPr>
          <p:cNvPr id="36" name="Grafik 35">
            <a:extLst>
              <a:ext uri="{FF2B5EF4-FFF2-40B4-BE49-F238E27FC236}">
                <a16:creationId xmlns:a16="http://schemas.microsoft.com/office/drawing/2014/main" id="{BFFC874D-A2E8-1D68-42D6-D00E4B6E5B8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72192" y="3241980"/>
            <a:ext cx="835259" cy="835259"/>
          </a:xfrm>
          <a:prstGeom prst="rect">
            <a:avLst/>
          </a:prstGeom>
        </p:spPr>
      </p:pic>
      <p:pic>
        <p:nvPicPr>
          <p:cNvPr id="37" name="Grafik 36">
            <a:extLst>
              <a:ext uri="{FF2B5EF4-FFF2-40B4-BE49-F238E27FC236}">
                <a16:creationId xmlns:a16="http://schemas.microsoft.com/office/drawing/2014/main" id="{BD16C2EC-ADC5-D332-B7F3-6BE98F5495A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972192" y="1762845"/>
            <a:ext cx="835259" cy="835259"/>
          </a:xfrm>
          <a:prstGeom prst="rect">
            <a:avLst/>
          </a:prstGeom>
        </p:spPr>
      </p:pic>
      <p:pic>
        <p:nvPicPr>
          <p:cNvPr id="38" name="Grafik 37">
            <a:extLst>
              <a:ext uri="{FF2B5EF4-FFF2-40B4-BE49-F238E27FC236}">
                <a16:creationId xmlns:a16="http://schemas.microsoft.com/office/drawing/2014/main" id="{ABC0A8A8-990F-713E-80E9-02E7C428391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972192" y="4760458"/>
            <a:ext cx="835259" cy="835259"/>
          </a:xfrm>
          <a:prstGeom prst="rect">
            <a:avLst/>
          </a:prstGeom>
        </p:spPr>
      </p:pic>
      <p:sp>
        <p:nvSpPr>
          <p:cNvPr id="42" name="Titel 41">
            <a:extLst>
              <a:ext uri="{FF2B5EF4-FFF2-40B4-BE49-F238E27FC236}">
                <a16:creationId xmlns:a16="http://schemas.microsoft.com/office/drawing/2014/main" id="{BB9C985D-55DA-DAEF-95FA-718613AEDE30}"/>
              </a:ext>
            </a:extLst>
          </p:cNvPr>
          <p:cNvSpPr>
            <a:spLocks noGrp="1"/>
          </p:cNvSpPr>
          <p:nvPr>
            <p:ph type="title"/>
          </p:nvPr>
        </p:nvSpPr>
        <p:spPr/>
        <p:txBody>
          <a:bodyPr/>
          <a:lstStyle/>
          <a:p>
            <a:endParaRPr lang="de-DE"/>
          </a:p>
        </p:txBody>
      </p:sp>
      <p:sp>
        <p:nvSpPr>
          <p:cNvPr id="44" name="Textplatzhalter 43">
            <a:extLst>
              <a:ext uri="{FF2B5EF4-FFF2-40B4-BE49-F238E27FC236}">
                <a16:creationId xmlns:a16="http://schemas.microsoft.com/office/drawing/2014/main" id="{D1F18CC9-9907-7328-E24F-2CB9588E000A}"/>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80542274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89</a:t>
            </a:fld>
            <a:endParaRPr lang="de-DE"/>
          </a:p>
        </p:txBody>
      </p:sp>
      <p:sp>
        <p:nvSpPr>
          <p:cNvPr id="9" name="Textplatzhalter 8">
            <a:extLst>
              <a:ext uri="{FF2B5EF4-FFF2-40B4-BE49-F238E27FC236}">
                <a16:creationId xmlns:a16="http://schemas.microsoft.com/office/drawing/2014/main" id="{48E1CB22-79AA-681A-6533-070EA1567604}"/>
              </a:ext>
            </a:extLst>
          </p:cNvPr>
          <p:cNvSpPr>
            <a:spLocks noGrp="1"/>
          </p:cNvSpPr>
          <p:nvPr>
            <p:ph type="body" idx="14"/>
          </p:nvPr>
        </p:nvSpPr>
        <p:spPr/>
        <p:txBody>
          <a:bodyPr/>
          <a:lstStyle/>
          <a:p>
            <a:endParaRPr lang="de-DE"/>
          </a:p>
        </p:txBody>
      </p:sp>
      <p:sp>
        <p:nvSpPr>
          <p:cNvPr id="12" name="Textplatzhalter 11">
            <a:extLst>
              <a:ext uri="{FF2B5EF4-FFF2-40B4-BE49-F238E27FC236}">
                <a16:creationId xmlns:a16="http://schemas.microsoft.com/office/drawing/2014/main" id="{F356410C-20E8-3D42-39F7-1C58950AD49C}"/>
              </a:ext>
            </a:extLst>
          </p:cNvPr>
          <p:cNvSpPr>
            <a:spLocks noGrp="1"/>
          </p:cNvSpPr>
          <p:nvPr>
            <p:ph type="body" idx="17"/>
          </p:nvPr>
        </p:nvSpPr>
        <p:spPr/>
        <p:txBody>
          <a:bodyPr/>
          <a:lstStyle/>
          <a:p>
            <a:endParaRPr lang="de-DE"/>
          </a:p>
        </p:txBody>
      </p:sp>
      <p:sp>
        <p:nvSpPr>
          <p:cNvPr id="2" name="Fußzeilenplatzhalter 1">
            <a:extLst>
              <a:ext uri="{FF2B5EF4-FFF2-40B4-BE49-F238E27FC236}">
                <a16:creationId xmlns:a16="http://schemas.microsoft.com/office/drawing/2014/main" id="{D84301F2-B8F9-C7BF-9527-CA8131D25B7A}"/>
              </a:ext>
            </a:extLst>
          </p:cNvPr>
          <p:cNvSpPr>
            <a:spLocks noGrp="1"/>
          </p:cNvSpPr>
          <p:nvPr>
            <p:ph type="ftr" sz="quarter" idx="18"/>
          </p:nvPr>
        </p:nvSpPr>
        <p:spPr/>
        <p:txBody>
          <a:bodyPr/>
          <a:lstStyle/>
          <a:p>
            <a:r>
              <a:rPr lang="de-DE"/>
              <a:t>Titel der Präsentation | Name | Ort, Datum</a:t>
            </a:r>
            <a:endParaRPr lang="de-DE" dirty="0"/>
          </a:p>
        </p:txBody>
      </p:sp>
      <p:sp>
        <p:nvSpPr>
          <p:cNvPr id="4" name="Rechteck 3">
            <a:extLst>
              <a:ext uri="{FF2B5EF4-FFF2-40B4-BE49-F238E27FC236}">
                <a16:creationId xmlns:a16="http://schemas.microsoft.com/office/drawing/2014/main" id="{078255AB-7D78-9AA4-67A3-5C683C3C151F}"/>
              </a:ext>
            </a:extLst>
          </p:cNvPr>
          <p:cNvSpPr/>
          <p:nvPr/>
        </p:nvSpPr>
        <p:spPr>
          <a:xfrm>
            <a:off x="1152525" y="1620838"/>
            <a:ext cx="5245100" cy="4678362"/>
          </a:xfrm>
          <a:prstGeom prst="rect">
            <a:avLst/>
          </a:prstGeom>
          <a:solidFill>
            <a:srgbClr val="E9E9E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Rechteck 5">
            <a:extLst>
              <a:ext uri="{FF2B5EF4-FFF2-40B4-BE49-F238E27FC236}">
                <a16:creationId xmlns:a16="http://schemas.microsoft.com/office/drawing/2014/main" id="{4DC27F08-DAC7-2823-1757-1CBEE3EC1402}"/>
              </a:ext>
            </a:extLst>
          </p:cNvPr>
          <p:cNvSpPr/>
          <p:nvPr/>
        </p:nvSpPr>
        <p:spPr>
          <a:xfrm>
            <a:off x="6397625" y="1620838"/>
            <a:ext cx="5245100" cy="4678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7" name="Textfeld 6">
            <a:extLst>
              <a:ext uri="{FF2B5EF4-FFF2-40B4-BE49-F238E27FC236}">
                <a16:creationId xmlns:a16="http://schemas.microsoft.com/office/drawing/2014/main" id="{0F1220B6-AC0E-CC33-81A1-A9EF5A8BB79B}"/>
              </a:ext>
            </a:extLst>
          </p:cNvPr>
          <p:cNvSpPr txBox="1"/>
          <p:nvPr/>
        </p:nvSpPr>
        <p:spPr>
          <a:xfrm>
            <a:off x="1658219" y="2136338"/>
            <a:ext cx="3557932" cy="3662541"/>
          </a:xfrm>
          <a:prstGeom prst="rect">
            <a:avLst/>
          </a:prstGeom>
          <a:noFill/>
        </p:spPr>
        <p:txBody>
          <a:bodyPr wrap="square" lIns="0" tIns="0" rIns="0" bIns="0" rtlCol="0">
            <a:spAutoFit/>
          </a:bodyPr>
          <a:lstStyle/>
          <a:p>
            <a:r>
              <a:rPr lang="fr-FR" sz="1400" dirty="0">
                <a:latin typeface="Sparkasse Medium" panose="020B0603080202020204" pitchFamily="34" charset="0"/>
              </a:rPr>
              <a:t>01 Lorem Md 14pt</a:t>
            </a:r>
          </a:p>
          <a:p>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Lorem ipsum </a:t>
            </a:r>
            <a:r>
              <a:rPr lang="fr-FR" sz="1400" dirty="0" err="1"/>
              <a:t>dolor</a:t>
            </a:r>
            <a:r>
              <a:rPr lang="fr-FR" sz="1400" dirty="0"/>
              <a:t> </a:t>
            </a:r>
            <a:r>
              <a:rPr lang="fr-FR" sz="1400" dirty="0" err="1"/>
              <a:t>sit</a:t>
            </a:r>
            <a:r>
              <a:rPr lang="fr-FR" sz="1400" dirty="0"/>
              <a:t> </a:t>
            </a:r>
            <a:r>
              <a:rPr lang="fr-FR" sz="1400" dirty="0" err="1"/>
              <a:t>amet</a:t>
            </a:r>
            <a:r>
              <a:rPr lang="fr-FR" sz="1400" dirty="0"/>
              <a:t>, </a:t>
            </a:r>
            <a:r>
              <a:rPr lang="fr-FR" sz="1400" dirty="0" err="1"/>
              <a:t>consectetuer</a:t>
            </a:r>
            <a:r>
              <a:rPr lang="fr-FR" sz="1400" dirty="0"/>
              <a:t> </a:t>
            </a:r>
            <a:r>
              <a:rPr lang="fr-FR" sz="1400" dirty="0" err="1"/>
              <a:t>adipiscing</a:t>
            </a:r>
            <a:r>
              <a:rPr lang="fr-FR" sz="1400" dirty="0"/>
              <a:t> </a:t>
            </a:r>
            <a:r>
              <a:rPr lang="fr-FR" sz="1400" dirty="0" err="1"/>
              <a:t>elit</a:t>
            </a:r>
            <a:r>
              <a:rPr lang="fr-FR" sz="1400" dirty="0"/>
              <a:t>. </a:t>
            </a:r>
          </a:p>
          <a:p>
            <a:endParaRPr lang="fr-FR" sz="1400" dirty="0"/>
          </a:p>
          <a:p>
            <a:r>
              <a:rPr lang="fr-FR" sz="1400" dirty="0">
                <a:latin typeface="Sparkasse Medium" panose="020B0603080202020204" pitchFamily="34" charset="0"/>
              </a:rPr>
              <a:t>02 Lorem Md 14pt</a:t>
            </a:r>
          </a:p>
          <a:p>
            <a:r>
              <a:rPr lang="fr-FR" sz="1400" dirty="0" err="1"/>
              <a:t>Aenean</a:t>
            </a:r>
            <a:r>
              <a:rPr lang="fr-FR" sz="1400" dirty="0"/>
              <a:t> commodo </a:t>
            </a:r>
            <a:r>
              <a:rPr lang="fr-FR" sz="1400" dirty="0" err="1"/>
              <a:t>ligula</a:t>
            </a:r>
            <a:r>
              <a:rPr lang="fr-FR" sz="1400" dirty="0"/>
              <a:t> </a:t>
            </a:r>
            <a:r>
              <a:rPr lang="fr-FR" sz="1400" dirty="0" err="1"/>
              <a:t>eget</a:t>
            </a:r>
            <a:r>
              <a:rPr lang="fr-FR" sz="1400" dirty="0"/>
              <a:t> </a:t>
            </a:r>
            <a:r>
              <a:rPr lang="fr-FR" sz="1400" dirty="0" err="1"/>
              <a:t>dolor</a:t>
            </a:r>
            <a:r>
              <a:rPr lang="fr-FR" sz="1400" dirty="0"/>
              <a:t>. </a:t>
            </a:r>
          </a:p>
          <a:p>
            <a:r>
              <a:rPr lang="fr-FR" sz="1400" dirty="0" err="1"/>
              <a:t>Aenean</a:t>
            </a:r>
            <a:r>
              <a:rPr lang="fr-FR" sz="1400" dirty="0"/>
              <a:t> massa. Cum </a:t>
            </a:r>
            <a:r>
              <a:rPr lang="fr-FR" sz="1400" dirty="0" err="1"/>
              <a:t>sociis</a:t>
            </a:r>
            <a:r>
              <a:rPr lang="fr-FR" sz="1400" dirty="0"/>
              <a:t> </a:t>
            </a:r>
            <a:r>
              <a:rPr lang="fr-FR" sz="1400" dirty="0" err="1"/>
              <a:t>natoque</a:t>
            </a:r>
            <a:r>
              <a:rPr lang="fr-FR" sz="1400" dirty="0"/>
              <a:t> </a:t>
            </a:r>
            <a:r>
              <a:rPr lang="fr-FR" sz="1400" dirty="0" err="1"/>
              <a:t>penatibus</a:t>
            </a:r>
            <a:r>
              <a:rPr lang="fr-FR" sz="1400" dirty="0"/>
              <a:t> et </a:t>
            </a:r>
            <a:r>
              <a:rPr lang="fr-FR" sz="1400" dirty="0" err="1"/>
              <a:t>magnis</a:t>
            </a:r>
            <a:r>
              <a:rPr lang="fr-FR" sz="1400" dirty="0"/>
              <a:t> dis </a:t>
            </a:r>
            <a:r>
              <a:rPr lang="fr-FR" sz="1400" dirty="0" err="1"/>
              <a:t>parturient</a:t>
            </a:r>
            <a:r>
              <a:rPr lang="fr-FR" sz="1400" dirty="0"/>
              <a:t> montes, </a:t>
            </a:r>
            <a:r>
              <a:rPr lang="fr-FR" sz="1400" dirty="0" err="1"/>
              <a:t>nascetur</a:t>
            </a:r>
            <a:r>
              <a:rPr lang="fr-FR" sz="1400" dirty="0"/>
              <a:t> </a:t>
            </a:r>
            <a:r>
              <a:rPr lang="fr-FR" sz="1400" dirty="0" err="1"/>
              <a:t>ridiculus</a:t>
            </a:r>
            <a:r>
              <a:rPr lang="fr-FR" sz="1400" dirty="0"/>
              <a:t> mus. </a:t>
            </a:r>
            <a:r>
              <a:rPr lang="fr-FR" sz="1400" dirty="0" err="1"/>
              <a:t>Donec</a:t>
            </a:r>
            <a:r>
              <a:rPr lang="fr-FR" sz="1400" dirty="0"/>
              <a:t> </a:t>
            </a:r>
            <a:r>
              <a:rPr lang="fr-FR" sz="1400" dirty="0" err="1"/>
              <a:t>quam</a:t>
            </a:r>
            <a:r>
              <a:rPr lang="fr-FR" sz="1400" dirty="0"/>
              <a:t> </a:t>
            </a:r>
            <a:r>
              <a:rPr lang="fr-FR" sz="1400" dirty="0" err="1"/>
              <a:t>felis</a:t>
            </a:r>
            <a:r>
              <a:rPr lang="fr-FR" sz="1400" dirty="0"/>
              <a:t>, </a:t>
            </a:r>
            <a:r>
              <a:rPr lang="fr-FR" sz="1400" dirty="0" err="1"/>
              <a:t>ultricies</a:t>
            </a:r>
            <a:r>
              <a:rPr lang="fr-FR" sz="1400" dirty="0"/>
              <a:t> nec, </a:t>
            </a:r>
            <a:r>
              <a:rPr lang="fr-FR" sz="1400" dirty="0" err="1"/>
              <a:t>pellentesque</a:t>
            </a:r>
            <a:r>
              <a:rPr lang="fr-FR" sz="1400" dirty="0"/>
              <a:t>  </a:t>
            </a:r>
            <a:r>
              <a:rPr lang="fr-FR" sz="1400" dirty="0" err="1"/>
              <a:t>quis</a:t>
            </a:r>
            <a:r>
              <a:rPr lang="fr-FR" sz="1400" dirty="0"/>
              <a:t>, sem. </a:t>
            </a:r>
          </a:p>
          <a:p>
            <a:endParaRPr lang="fr-FR" sz="1400" dirty="0"/>
          </a:p>
          <a:p>
            <a:r>
              <a:rPr lang="fr-FR" sz="1400" dirty="0">
                <a:latin typeface="Sparkasse Medium" panose="020B0603080202020204" pitchFamily="34" charset="0"/>
              </a:rPr>
              <a:t>03 Lorem Md 14pt</a:t>
            </a:r>
          </a:p>
          <a:p>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Lorem ipsum </a:t>
            </a:r>
            <a:r>
              <a:rPr lang="fr-FR" sz="1400" dirty="0" err="1"/>
              <a:t>dolor</a:t>
            </a:r>
            <a:r>
              <a:rPr lang="fr-FR" sz="1400" dirty="0"/>
              <a:t> </a:t>
            </a:r>
            <a:r>
              <a:rPr lang="fr-FR" sz="1400" dirty="0" err="1"/>
              <a:t>sit</a:t>
            </a:r>
            <a:r>
              <a:rPr lang="fr-FR" sz="1400" dirty="0"/>
              <a:t> </a:t>
            </a:r>
            <a:r>
              <a:rPr lang="fr-FR" sz="1400" dirty="0" err="1"/>
              <a:t>amet</a:t>
            </a:r>
            <a:r>
              <a:rPr lang="fr-FR" sz="1400" dirty="0"/>
              <a:t>, </a:t>
            </a:r>
            <a:r>
              <a:rPr lang="fr-FR" sz="1400" dirty="0" err="1"/>
              <a:t>consectetuer</a:t>
            </a:r>
            <a:r>
              <a:rPr lang="fr-FR" sz="1400" dirty="0"/>
              <a:t> </a:t>
            </a:r>
            <a:r>
              <a:rPr lang="fr-FR" sz="1400" dirty="0" err="1"/>
              <a:t>adipiscing</a:t>
            </a:r>
            <a:r>
              <a:rPr lang="fr-FR" sz="1400" dirty="0"/>
              <a:t> </a:t>
            </a:r>
            <a:r>
              <a:rPr lang="fr-FR" sz="1400" dirty="0" err="1"/>
              <a:t>elit</a:t>
            </a:r>
            <a:r>
              <a:rPr lang="fr-FR" sz="1400" dirty="0"/>
              <a:t>. </a:t>
            </a:r>
          </a:p>
          <a:p>
            <a:endParaRPr lang="fr-FR" sz="1400" dirty="0" err="1"/>
          </a:p>
        </p:txBody>
      </p:sp>
      <p:sp>
        <p:nvSpPr>
          <p:cNvPr id="8" name="Овал 9">
            <a:extLst>
              <a:ext uri="{FF2B5EF4-FFF2-40B4-BE49-F238E27FC236}">
                <a16:creationId xmlns:a16="http://schemas.microsoft.com/office/drawing/2014/main" id="{C7C65E0E-9B03-1AB8-2AFF-2F590C6E2C7C}"/>
              </a:ext>
            </a:extLst>
          </p:cNvPr>
          <p:cNvSpPr/>
          <p:nvPr/>
        </p:nvSpPr>
        <p:spPr>
          <a:xfrm>
            <a:off x="5890182" y="3456385"/>
            <a:ext cx="1007269" cy="1007269"/>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Grafik 9">
            <a:extLst>
              <a:ext uri="{FF2B5EF4-FFF2-40B4-BE49-F238E27FC236}">
                <a16:creationId xmlns:a16="http://schemas.microsoft.com/office/drawing/2014/main" id="{A8D25238-AF72-DAB2-F247-52B66819B66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94676" y="3767746"/>
            <a:ext cx="398280" cy="384546"/>
          </a:xfrm>
          <a:prstGeom prst="rect">
            <a:avLst/>
          </a:prstGeom>
        </p:spPr>
      </p:pic>
      <p:grpSp>
        <p:nvGrpSpPr>
          <p:cNvPr id="22" name="Gruppieren 21">
            <a:extLst>
              <a:ext uri="{FF2B5EF4-FFF2-40B4-BE49-F238E27FC236}">
                <a16:creationId xmlns:a16="http://schemas.microsoft.com/office/drawing/2014/main" id="{BBF62136-EB0E-2265-0091-05BB7B8558CB}"/>
              </a:ext>
            </a:extLst>
          </p:cNvPr>
          <p:cNvGrpSpPr/>
          <p:nvPr/>
        </p:nvGrpSpPr>
        <p:grpSpPr>
          <a:xfrm>
            <a:off x="5528736" y="3787608"/>
            <a:ext cx="1765490" cy="360000"/>
            <a:chOff x="5528736" y="3787608"/>
            <a:chExt cx="1765490" cy="360000"/>
          </a:xfrm>
        </p:grpSpPr>
        <p:grpSp>
          <p:nvGrpSpPr>
            <p:cNvPr id="13" name="Group 29">
              <a:extLst>
                <a:ext uri="{FF2B5EF4-FFF2-40B4-BE49-F238E27FC236}">
                  <a16:creationId xmlns:a16="http://schemas.microsoft.com/office/drawing/2014/main" id="{B587082E-A5B7-49B1-FAE9-8DA429324A2A}"/>
                </a:ext>
              </a:extLst>
            </p:cNvPr>
            <p:cNvGrpSpPr/>
            <p:nvPr/>
          </p:nvGrpSpPr>
          <p:grpSpPr bwMode="gray">
            <a:xfrm>
              <a:off x="5528736" y="3787608"/>
              <a:ext cx="180000" cy="360000"/>
              <a:chOff x="696000" y="2889000"/>
              <a:chExt cx="90000" cy="180000"/>
            </a:xfrm>
          </p:grpSpPr>
          <p:cxnSp>
            <p:nvCxnSpPr>
              <p:cNvPr id="18" name="Straight Connector 30">
                <a:extLst>
                  <a:ext uri="{FF2B5EF4-FFF2-40B4-BE49-F238E27FC236}">
                    <a16:creationId xmlns:a16="http://schemas.microsoft.com/office/drawing/2014/main" id="{276BA19A-72BF-BC7A-8BC7-F78473C1A945}"/>
                  </a:ext>
                </a:extLst>
              </p:cNvPr>
              <p:cNvCxnSpPr/>
              <p:nvPr/>
            </p:nvCxnSpPr>
            <p:spPr bwMode="gray">
              <a:xfrm flipH="1">
                <a:off x="696000" y="288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cxnSp>
            <p:nvCxnSpPr>
              <p:cNvPr id="19" name="Straight Connector 31">
                <a:extLst>
                  <a:ext uri="{FF2B5EF4-FFF2-40B4-BE49-F238E27FC236}">
                    <a16:creationId xmlns:a16="http://schemas.microsoft.com/office/drawing/2014/main" id="{33220960-EEF4-5B42-0BAD-1A1E816A5ABB}"/>
                  </a:ext>
                </a:extLst>
              </p:cNvPr>
              <p:cNvCxnSpPr>
                <a:cxnSpLocks/>
              </p:cNvCxnSpPr>
              <p:nvPr/>
            </p:nvCxnSpPr>
            <p:spPr bwMode="gray">
              <a:xfrm>
                <a:off x="696000" y="2979000"/>
                <a:ext cx="90000" cy="90000"/>
              </a:xfrm>
              <a:prstGeom prst="line">
                <a:avLst/>
              </a:prstGeom>
              <a:ln w="25400" cap="rnd">
                <a:solidFill>
                  <a:srgbClr val="444444"/>
                </a:solidFill>
              </a:ln>
            </p:spPr>
            <p:style>
              <a:lnRef idx="1">
                <a:schemeClr val="accent1"/>
              </a:lnRef>
              <a:fillRef idx="0">
                <a:schemeClr val="accent1"/>
              </a:fillRef>
              <a:effectRef idx="0">
                <a:schemeClr val="accent1"/>
              </a:effectRef>
              <a:fontRef idx="minor">
                <a:schemeClr val="tx1"/>
              </a:fontRef>
            </p:style>
          </p:cxnSp>
        </p:grpSp>
        <p:grpSp>
          <p:nvGrpSpPr>
            <p:cNvPr id="14" name="Group 29">
              <a:extLst>
                <a:ext uri="{FF2B5EF4-FFF2-40B4-BE49-F238E27FC236}">
                  <a16:creationId xmlns:a16="http://schemas.microsoft.com/office/drawing/2014/main" id="{7BA7C2FD-00D4-E38A-1F60-58DAF23839F1}"/>
                </a:ext>
              </a:extLst>
            </p:cNvPr>
            <p:cNvGrpSpPr/>
            <p:nvPr/>
          </p:nvGrpSpPr>
          <p:grpSpPr bwMode="gray">
            <a:xfrm flipH="1">
              <a:off x="7114226" y="3787608"/>
              <a:ext cx="180000" cy="360000"/>
              <a:chOff x="696000" y="2889000"/>
              <a:chExt cx="90000" cy="180000"/>
            </a:xfrm>
          </p:grpSpPr>
          <p:cxnSp>
            <p:nvCxnSpPr>
              <p:cNvPr id="16" name="Straight Connector 30">
                <a:extLst>
                  <a:ext uri="{FF2B5EF4-FFF2-40B4-BE49-F238E27FC236}">
                    <a16:creationId xmlns:a16="http://schemas.microsoft.com/office/drawing/2014/main" id="{D6CA0CD7-C4F8-5494-4387-740AEB743F83}"/>
                  </a:ext>
                </a:extLst>
              </p:cNvPr>
              <p:cNvCxnSpPr/>
              <p:nvPr/>
            </p:nvCxnSpPr>
            <p:spPr bwMode="gray">
              <a:xfrm flipH="1">
                <a:off x="696000" y="2889000"/>
                <a:ext cx="90000" cy="90000"/>
              </a:xfrm>
              <a:prstGeom prst="line">
                <a:avLst/>
              </a:prstGeom>
              <a:ln w="254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31">
                <a:extLst>
                  <a:ext uri="{FF2B5EF4-FFF2-40B4-BE49-F238E27FC236}">
                    <a16:creationId xmlns:a16="http://schemas.microsoft.com/office/drawing/2014/main" id="{135CC446-DFBC-A19E-F0E2-DF3872885CAB}"/>
                  </a:ext>
                </a:extLst>
              </p:cNvPr>
              <p:cNvCxnSpPr>
                <a:cxnSpLocks/>
              </p:cNvCxnSpPr>
              <p:nvPr/>
            </p:nvCxnSpPr>
            <p:spPr bwMode="gray">
              <a:xfrm>
                <a:off x="696000" y="2979000"/>
                <a:ext cx="90000" cy="90000"/>
              </a:xfrm>
              <a:prstGeom prst="line">
                <a:avLst/>
              </a:prstGeom>
              <a:ln w="25400" cap="rnd">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1" name="Textfeld 20">
            <a:extLst>
              <a:ext uri="{FF2B5EF4-FFF2-40B4-BE49-F238E27FC236}">
                <a16:creationId xmlns:a16="http://schemas.microsoft.com/office/drawing/2014/main" id="{25B13347-9CBE-8D69-5055-6A34E6E33FD0}"/>
              </a:ext>
            </a:extLst>
          </p:cNvPr>
          <p:cNvSpPr txBox="1"/>
          <p:nvPr/>
        </p:nvSpPr>
        <p:spPr>
          <a:xfrm>
            <a:off x="7576419" y="2136338"/>
            <a:ext cx="3557932" cy="3662541"/>
          </a:xfrm>
          <a:prstGeom prst="rect">
            <a:avLst/>
          </a:prstGeom>
          <a:noFill/>
        </p:spPr>
        <p:txBody>
          <a:bodyPr wrap="square" lIns="0" tIns="0" rIns="0" bIns="0" rtlCol="0">
            <a:spAutoFit/>
          </a:bodyPr>
          <a:lstStyle/>
          <a:p>
            <a:r>
              <a:rPr lang="fr-FR" sz="1400" dirty="0">
                <a:solidFill>
                  <a:schemeClr val="bg1"/>
                </a:solidFill>
                <a:latin typeface="Sparkasse Medium" panose="020B0603080202020204" pitchFamily="34" charset="0"/>
              </a:rPr>
              <a:t>01 Lorem Md 14pt</a:t>
            </a:r>
          </a:p>
          <a:p>
            <a:r>
              <a:rPr lang="fr-FR" sz="1400" dirty="0">
                <a:solidFill>
                  <a:schemeClr val="bg1"/>
                </a:solidFill>
              </a:rPr>
              <a:t>Lorem </a:t>
            </a:r>
            <a:r>
              <a:rPr lang="fr-FR" sz="1400" dirty="0" err="1">
                <a:solidFill>
                  <a:schemeClr val="bg1"/>
                </a:solidFill>
              </a:rPr>
              <a:t>Lt</a:t>
            </a:r>
            <a:r>
              <a:rPr lang="fr-FR" sz="1400" dirty="0">
                <a:solidFill>
                  <a:schemeClr val="bg1"/>
                </a:solidFill>
              </a:rPr>
              <a:t> 14pt </a:t>
            </a:r>
            <a:r>
              <a:rPr lang="fr-FR" sz="1400" dirty="0" err="1">
                <a:solidFill>
                  <a:schemeClr val="bg1"/>
                </a:solidFill>
              </a:rPr>
              <a:t>Maecenas</a:t>
            </a:r>
            <a:r>
              <a:rPr lang="fr-FR" sz="1400" dirty="0">
                <a:solidFill>
                  <a:schemeClr val="bg1"/>
                </a:solidFill>
              </a:rPr>
              <a:t> </a:t>
            </a:r>
            <a:r>
              <a:rPr lang="fr-FR" sz="1400" dirty="0" err="1">
                <a:solidFill>
                  <a:schemeClr val="bg1"/>
                </a:solidFill>
              </a:rPr>
              <a:t>tempus</a:t>
            </a:r>
            <a:r>
              <a:rPr lang="fr-FR" sz="1400" dirty="0">
                <a:solidFill>
                  <a:schemeClr val="bg1"/>
                </a:solidFill>
              </a:rPr>
              <a:t>, </a:t>
            </a:r>
            <a:r>
              <a:rPr lang="fr-FR" sz="1400" dirty="0" err="1">
                <a:solidFill>
                  <a:schemeClr val="bg1"/>
                </a:solidFill>
              </a:rPr>
              <a:t>tellus</a:t>
            </a:r>
            <a:r>
              <a:rPr lang="fr-FR" sz="1400" dirty="0">
                <a:solidFill>
                  <a:schemeClr val="bg1"/>
                </a:solidFill>
              </a:rPr>
              <a:t> </a:t>
            </a:r>
            <a:r>
              <a:rPr lang="fr-FR" sz="1400" dirty="0" err="1">
                <a:solidFill>
                  <a:schemeClr val="bg1"/>
                </a:solidFill>
              </a:rPr>
              <a:t>eget</a:t>
            </a:r>
            <a:r>
              <a:rPr lang="fr-FR" sz="1400" dirty="0">
                <a:solidFill>
                  <a:schemeClr val="bg1"/>
                </a:solidFill>
              </a:rPr>
              <a:t> </a:t>
            </a:r>
            <a:r>
              <a:rPr lang="fr-FR" sz="1400" dirty="0" err="1">
                <a:solidFill>
                  <a:schemeClr val="bg1"/>
                </a:solidFill>
              </a:rPr>
              <a:t>condi-mentum</a:t>
            </a:r>
            <a:r>
              <a:rPr lang="fr-FR" sz="1400" dirty="0">
                <a:solidFill>
                  <a:schemeClr val="bg1"/>
                </a:solidFill>
              </a:rPr>
              <a:t> rhoncus, </a:t>
            </a:r>
            <a:r>
              <a:rPr lang="fr-FR" sz="1400" dirty="0" err="1">
                <a:solidFill>
                  <a:schemeClr val="bg1"/>
                </a:solidFill>
              </a:rPr>
              <a:t>sem</a:t>
            </a:r>
            <a:r>
              <a:rPr lang="fr-FR" sz="1400" dirty="0">
                <a:solidFill>
                  <a:schemeClr val="bg1"/>
                </a:solidFill>
              </a:rPr>
              <a:t> Lorem ipsum </a:t>
            </a:r>
            <a:r>
              <a:rPr lang="fr-FR" sz="1400" dirty="0" err="1">
                <a:solidFill>
                  <a:schemeClr val="bg1"/>
                </a:solidFill>
              </a:rPr>
              <a:t>dolor</a:t>
            </a:r>
            <a:r>
              <a:rPr lang="fr-FR" sz="1400" dirty="0">
                <a:solidFill>
                  <a:schemeClr val="bg1"/>
                </a:solidFill>
              </a:rPr>
              <a:t> </a:t>
            </a:r>
            <a:r>
              <a:rPr lang="fr-FR" sz="1400" dirty="0" err="1">
                <a:solidFill>
                  <a:schemeClr val="bg1"/>
                </a:solidFill>
              </a:rPr>
              <a:t>sit</a:t>
            </a:r>
            <a:r>
              <a:rPr lang="fr-FR" sz="1400" dirty="0">
                <a:solidFill>
                  <a:schemeClr val="bg1"/>
                </a:solidFill>
              </a:rPr>
              <a:t> </a:t>
            </a:r>
            <a:r>
              <a:rPr lang="fr-FR" sz="1400" dirty="0" err="1">
                <a:solidFill>
                  <a:schemeClr val="bg1"/>
                </a:solidFill>
              </a:rPr>
              <a:t>amet</a:t>
            </a:r>
            <a:r>
              <a:rPr lang="fr-FR" sz="1400" dirty="0">
                <a:solidFill>
                  <a:schemeClr val="bg1"/>
                </a:solidFill>
              </a:rPr>
              <a:t>, </a:t>
            </a:r>
            <a:r>
              <a:rPr lang="fr-FR" sz="1400" dirty="0" err="1">
                <a:solidFill>
                  <a:schemeClr val="bg1"/>
                </a:solidFill>
              </a:rPr>
              <a:t>consectetuer</a:t>
            </a:r>
            <a:r>
              <a:rPr lang="fr-FR" sz="1400" dirty="0">
                <a:solidFill>
                  <a:schemeClr val="bg1"/>
                </a:solidFill>
              </a:rPr>
              <a:t> </a:t>
            </a:r>
            <a:r>
              <a:rPr lang="fr-FR" sz="1400" dirty="0" err="1">
                <a:solidFill>
                  <a:schemeClr val="bg1"/>
                </a:solidFill>
              </a:rPr>
              <a:t>adipiscing</a:t>
            </a:r>
            <a:r>
              <a:rPr lang="fr-FR" sz="1400" dirty="0">
                <a:solidFill>
                  <a:schemeClr val="bg1"/>
                </a:solidFill>
              </a:rPr>
              <a:t> </a:t>
            </a:r>
            <a:r>
              <a:rPr lang="fr-FR" sz="1400" dirty="0" err="1">
                <a:solidFill>
                  <a:schemeClr val="bg1"/>
                </a:solidFill>
              </a:rPr>
              <a:t>elit</a:t>
            </a:r>
            <a:r>
              <a:rPr lang="fr-FR" sz="1400" dirty="0">
                <a:solidFill>
                  <a:schemeClr val="bg1"/>
                </a:solidFill>
              </a:rPr>
              <a:t>. </a:t>
            </a:r>
          </a:p>
          <a:p>
            <a:endParaRPr lang="fr-FR" sz="1400" dirty="0">
              <a:solidFill>
                <a:schemeClr val="bg1"/>
              </a:solidFill>
            </a:endParaRPr>
          </a:p>
          <a:p>
            <a:r>
              <a:rPr lang="fr-FR" sz="1400" dirty="0">
                <a:solidFill>
                  <a:schemeClr val="bg1"/>
                </a:solidFill>
                <a:latin typeface="Sparkasse Medium" panose="020B0603080202020204" pitchFamily="34" charset="0"/>
              </a:rPr>
              <a:t>02 Lorem Md 14pt</a:t>
            </a:r>
          </a:p>
          <a:p>
            <a:r>
              <a:rPr lang="fr-FR" sz="1400" dirty="0" err="1">
                <a:solidFill>
                  <a:schemeClr val="bg1"/>
                </a:solidFill>
              </a:rPr>
              <a:t>Aenean</a:t>
            </a:r>
            <a:r>
              <a:rPr lang="fr-FR" sz="1400" dirty="0">
                <a:solidFill>
                  <a:schemeClr val="bg1"/>
                </a:solidFill>
              </a:rPr>
              <a:t> commodo </a:t>
            </a:r>
            <a:r>
              <a:rPr lang="fr-FR" sz="1400" dirty="0" err="1">
                <a:solidFill>
                  <a:schemeClr val="bg1"/>
                </a:solidFill>
              </a:rPr>
              <a:t>ligula</a:t>
            </a:r>
            <a:r>
              <a:rPr lang="fr-FR" sz="1400" dirty="0">
                <a:solidFill>
                  <a:schemeClr val="bg1"/>
                </a:solidFill>
              </a:rPr>
              <a:t> </a:t>
            </a:r>
            <a:r>
              <a:rPr lang="fr-FR" sz="1400" dirty="0" err="1">
                <a:solidFill>
                  <a:schemeClr val="bg1"/>
                </a:solidFill>
              </a:rPr>
              <a:t>eget</a:t>
            </a:r>
            <a:r>
              <a:rPr lang="fr-FR" sz="1400" dirty="0">
                <a:solidFill>
                  <a:schemeClr val="bg1"/>
                </a:solidFill>
              </a:rPr>
              <a:t> </a:t>
            </a:r>
            <a:r>
              <a:rPr lang="fr-FR" sz="1400" dirty="0" err="1">
                <a:solidFill>
                  <a:schemeClr val="bg1"/>
                </a:solidFill>
              </a:rPr>
              <a:t>dolor</a:t>
            </a:r>
            <a:r>
              <a:rPr lang="fr-FR" sz="1400" dirty="0">
                <a:solidFill>
                  <a:schemeClr val="bg1"/>
                </a:solidFill>
              </a:rPr>
              <a:t>. </a:t>
            </a:r>
          </a:p>
          <a:p>
            <a:r>
              <a:rPr lang="fr-FR" sz="1400" dirty="0" err="1">
                <a:solidFill>
                  <a:schemeClr val="bg1"/>
                </a:solidFill>
              </a:rPr>
              <a:t>Aenean</a:t>
            </a:r>
            <a:r>
              <a:rPr lang="fr-FR" sz="1400" dirty="0">
                <a:solidFill>
                  <a:schemeClr val="bg1"/>
                </a:solidFill>
              </a:rPr>
              <a:t> massa. Cum </a:t>
            </a:r>
            <a:r>
              <a:rPr lang="fr-FR" sz="1400" dirty="0" err="1">
                <a:solidFill>
                  <a:schemeClr val="bg1"/>
                </a:solidFill>
              </a:rPr>
              <a:t>sociis</a:t>
            </a:r>
            <a:r>
              <a:rPr lang="fr-FR" sz="1400" dirty="0">
                <a:solidFill>
                  <a:schemeClr val="bg1"/>
                </a:solidFill>
              </a:rPr>
              <a:t> </a:t>
            </a:r>
            <a:r>
              <a:rPr lang="fr-FR" sz="1400" dirty="0" err="1">
                <a:solidFill>
                  <a:schemeClr val="bg1"/>
                </a:solidFill>
              </a:rPr>
              <a:t>natoque</a:t>
            </a:r>
            <a:r>
              <a:rPr lang="fr-FR" sz="1400" dirty="0">
                <a:solidFill>
                  <a:schemeClr val="bg1"/>
                </a:solidFill>
              </a:rPr>
              <a:t> </a:t>
            </a:r>
            <a:r>
              <a:rPr lang="fr-FR" sz="1400" dirty="0" err="1">
                <a:solidFill>
                  <a:schemeClr val="bg1"/>
                </a:solidFill>
              </a:rPr>
              <a:t>penatibus</a:t>
            </a:r>
            <a:r>
              <a:rPr lang="fr-FR" sz="1400" dirty="0">
                <a:solidFill>
                  <a:schemeClr val="bg1"/>
                </a:solidFill>
              </a:rPr>
              <a:t> et </a:t>
            </a:r>
            <a:r>
              <a:rPr lang="fr-FR" sz="1400" dirty="0" err="1">
                <a:solidFill>
                  <a:schemeClr val="bg1"/>
                </a:solidFill>
              </a:rPr>
              <a:t>magnis</a:t>
            </a:r>
            <a:r>
              <a:rPr lang="fr-FR" sz="1400" dirty="0">
                <a:solidFill>
                  <a:schemeClr val="bg1"/>
                </a:solidFill>
              </a:rPr>
              <a:t> dis </a:t>
            </a:r>
            <a:r>
              <a:rPr lang="fr-FR" sz="1400" dirty="0" err="1">
                <a:solidFill>
                  <a:schemeClr val="bg1"/>
                </a:solidFill>
              </a:rPr>
              <a:t>parturient</a:t>
            </a:r>
            <a:r>
              <a:rPr lang="fr-FR" sz="1400" dirty="0">
                <a:solidFill>
                  <a:schemeClr val="bg1"/>
                </a:solidFill>
              </a:rPr>
              <a:t> montes, </a:t>
            </a:r>
            <a:r>
              <a:rPr lang="fr-FR" sz="1400" dirty="0" err="1">
                <a:solidFill>
                  <a:schemeClr val="bg1"/>
                </a:solidFill>
              </a:rPr>
              <a:t>nascetur</a:t>
            </a:r>
            <a:r>
              <a:rPr lang="fr-FR" sz="1400" dirty="0">
                <a:solidFill>
                  <a:schemeClr val="bg1"/>
                </a:solidFill>
              </a:rPr>
              <a:t> </a:t>
            </a:r>
            <a:r>
              <a:rPr lang="fr-FR" sz="1400" dirty="0" err="1">
                <a:solidFill>
                  <a:schemeClr val="bg1"/>
                </a:solidFill>
              </a:rPr>
              <a:t>ridiculus</a:t>
            </a:r>
            <a:r>
              <a:rPr lang="fr-FR" sz="1400" dirty="0">
                <a:solidFill>
                  <a:schemeClr val="bg1"/>
                </a:solidFill>
              </a:rPr>
              <a:t> mus. </a:t>
            </a:r>
            <a:r>
              <a:rPr lang="fr-FR" sz="1400" dirty="0" err="1">
                <a:solidFill>
                  <a:schemeClr val="bg1"/>
                </a:solidFill>
              </a:rPr>
              <a:t>Donec</a:t>
            </a:r>
            <a:r>
              <a:rPr lang="fr-FR" sz="1400" dirty="0">
                <a:solidFill>
                  <a:schemeClr val="bg1"/>
                </a:solidFill>
              </a:rPr>
              <a:t> </a:t>
            </a:r>
            <a:r>
              <a:rPr lang="fr-FR" sz="1400" dirty="0" err="1">
                <a:solidFill>
                  <a:schemeClr val="bg1"/>
                </a:solidFill>
              </a:rPr>
              <a:t>quam</a:t>
            </a:r>
            <a:r>
              <a:rPr lang="fr-FR" sz="1400" dirty="0">
                <a:solidFill>
                  <a:schemeClr val="bg1"/>
                </a:solidFill>
              </a:rPr>
              <a:t> </a:t>
            </a:r>
            <a:r>
              <a:rPr lang="fr-FR" sz="1400" dirty="0" err="1">
                <a:solidFill>
                  <a:schemeClr val="bg1"/>
                </a:solidFill>
              </a:rPr>
              <a:t>felis</a:t>
            </a:r>
            <a:r>
              <a:rPr lang="fr-FR" sz="1400" dirty="0">
                <a:solidFill>
                  <a:schemeClr val="bg1"/>
                </a:solidFill>
              </a:rPr>
              <a:t>, </a:t>
            </a:r>
            <a:r>
              <a:rPr lang="fr-FR" sz="1400" dirty="0" err="1">
                <a:solidFill>
                  <a:schemeClr val="bg1"/>
                </a:solidFill>
              </a:rPr>
              <a:t>ultricies</a:t>
            </a:r>
            <a:r>
              <a:rPr lang="fr-FR" sz="1400" dirty="0">
                <a:solidFill>
                  <a:schemeClr val="bg1"/>
                </a:solidFill>
              </a:rPr>
              <a:t> nec, </a:t>
            </a:r>
            <a:r>
              <a:rPr lang="fr-FR" sz="1400" dirty="0" err="1">
                <a:solidFill>
                  <a:schemeClr val="bg1"/>
                </a:solidFill>
              </a:rPr>
              <a:t>pellentesque</a:t>
            </a:r>
            <a:r>
              <a:rPr lang="fr-FR" sz="1400" dirty="0">
                <a:solidFill>
                  <a:schemeClr val="bg1"/>
                </a:solidFill>
              </a:rPr>
              <a:t>  </a:t>
            </a:r>
            <a:r>
              <a:rPr lang="fr-FR" sz="1400" dirty="0" err="1">
                <a:solidFill>
                  <a:schemeClr val="bg1"/>
                </a:solidFill>
              </a:rPr>
              <a:t>quis</a:t>
            </a:r>
            <a:r>
              <a:rPr lang="fr-FR" sz="1400" dirty="0">
                <a:solidFill>
                  <a:schemeClr val="bg1"/>
                </a:solidFill>
              </a:rPr>
              <a:t>, sem. </a:t>
            </a:r>
          </a:p>
          <a:p>
            <a:endParaRPr lang="fr-FR" sz="1400" dirty="0">
              <a:solidFill>
                <a:schemeClr val="bg1"/>
              </a:solidFill>
            </a:endParaRPr>
          </a:p>
          <a:p>
            <a:r>
              <a:rPr lang="fr-FR" sz="1400" dirty="0">
                <a:solidFill>
                  <a:schemeClr val="bg1"/>
                </a:solidFill>
                <a:latin typeface="Sparkasse Medium" panose="020B0603080202020204" pitchFamily="34" charset="0"/>
              </a:rPr>
              <a:t>03 Lorem Md 14pt</a:t>
            </a:r>
          </a:p>
          <a:p>
            <a:r>
              <a:rPr lang="fr-FR" sz="1400" dirty="0">
                <a:solidFill>
                  <a:schemeClr val="bg1"/>
                </a:solidFill>
              </a:rPr>
              <a:t>Lorem </a:t>
            </a:r>
            <a:r>
              <a:rPr lang="fr-FR" sz="1400" dirty="0" err="1">
                <a:solidFill>
                  <a:schemeClr val="bg1"/>
                </a:solidFill>
              </a:rPr>
              <a:t>Lt</a:t>
            </a:r>
            <a:r>
              <a:rPr lang="fr-FR" sz="1400" dirty="0">
                <a:solidFill>
                  <a:schemeClr val="bg1"/>
                </a:solidFill>
              </a:rPr>
              <a:t> 14pt </a:t>
            </a:r>
            <a:r>
              <a:rPr lang="fr-FR" sz="1400" dirty="0" err="1">
                <a:solidFill>
                  <a:schemeClr val="bg1"/>
                </a:solidFill>
              </a:rPr>
              <a:t>Maecenas</a:t>
            </a:r>
            <a:r>
              <a:rPr lang="fr-FR" sz="1400" dirty="0">
                <a:solidFill>
                  <a:schemeClr val="bg1"/>
                </a:solidFill>
              </a:rPr>
              <a:t> </a:t>
            </a:r>
            <a:r>
              <a:rPr lang="fr-FR" sz="1400" dirty="0" err="1">
                <a:solidFill>
                  <a:schemeClr val="bg1"/>
                </a:solidFill>
              </a:rPr>
              <a:t>tempus</a:t>
            </a:r>
            <a:r>
              <a:rPr lang="fr-FR" sz="1400" dirty="0">
                <a:solidFill>
                  <a:schemeClr val="bg1"/>
                </a:solidFill>
              </a:rPr>
              <a:t>, </a:t>
            </a:r>
            <a:r>
              <a:rPr lang="fr-FR" sz="1400" dirty="0" err="1">
                <a:solidFill>
                  <a:schemeClr val="bg1"/>
                </a:solidFill>
              </a:rPr>
              <a:t>tellus</a:t>
            </a:r>
            <a:r>
              <a:rPr lang="fr-FR" sz="1400" dirty="0">
                <a:solidFill>
                  <a:schemeClr val="bg1"/>
                </a:solidFill>
              </a:rPr>
              <a:t> </a:t>
            </a:r>
            <a:r>
              <a:rPr lang="fr-FR" sz="1400" dirty="0" err="1">
                <a:solidFill>
                  <a:schemeClr val="bg1"/>
                </a:solidFill>
              </a:rPr>
              <a:t>eget</a:t>
            </a:r>
            <a:r>
              <a:rPr lang="fr-FR" sz="1400" dirty="0">
                <a:solidFill>
                  <a:schemeClr val="bg1"/>
                </a:solidFill>
              </a:rPr>
              <a:t> </a:t>
            </a:r>
            <a:r>
              <a:rPr lang="fr-FR" sz="1400" dirty="0" err="1">
                <a:solidFill>
                  <a:schemeClr val="bg1"/>
                </a:solidFill>
              </a:rPr>
              <a:t>condi-mentum</a:t>
            </a:r>
            <a:r>
              <a:rPr lang="fr-FR" sz="1400" dirty="0">
                <a:solidFill>
                  <a:schemeClr val="bg1"/>
                </a:solidFill>
              </a:rPr>
              <a:t> rhoncus, </a:t>
            </a:r>
            <a:r>
              <a:rPr lang="fr-FR" sz="1400" dirty="0" err="1">
                <a:solidFill>
                  <a:schemeClr val="bg1"/>
                </a:solidFill>
              </a:rPr>
              <a:t>sem</a:t>
            </a:r>
            <a:r>
              <a:rPr lang="fr-FR" sz="1400" dirty="0">
                <a:solidFill>
                  <a:schemeClr val="bg1"/>
                </a:solidFill>
              </a:rPr>
              <a:t> Lorem ipsum </a:t>
            </a:r>
            <a:r>
              <a:rPr lang="fr-FR" sz="1400" dirty="0" err="1">
                <a:solidFill>
                  <a:schemeClr val="bg1"/>
                </a:solidFill>
              </a:rPr>
              <a:t>dolor</a:t>
            </a:r>
            <a:r>
              <a:rPr lang="fr-FR" sz="1400" dirty="0">
                <a:solidFill>
                  <a:schemeClr val="bg1"/>
                </a:solidFill>
              </a:rPr>
              <a:t> </a:t>
            </a:r>
            <a:r>
              <a:rPr lang="fr-FR" sz="1400" dirty="0" err="1">
                <a:solidFill>
                  <a:schemeClr val="bg1"/>
                </a:solidFill>
              </a:rPr>
              <a:t>sit</a:t>
            </a:r>
            <a:r>
              <a:rPr lang="fr-FR" sz="1400" dirty="0">
                <a:solidFill>
                  <a:schemeClr val="bg1"/>
                </a:solidFill>
              </a:rPr>
              <a:t> </a:t>
            </a:r>
            <a:r>
              <a:rPr lang="fr-FR" sz="1400" dirty="0" err="1">
                <a:solidFill>
                  <a:schemeClr val="bg1"/>
                </a:solidFill>
              </a:rPr>
              <a:t>amet</a:t>
            </a:r>
            <a:r>
              <a:rPr lang="fr-FR" sz="1400" dirty="0">
                <a:solidFill>
                  <a:schemeClr val="bg1"/>
                </a:solidFill>
              </a:rPr>
              <a:t>, </a:t>
            </a:r>
            <a:r>
              <a:rPr lang="fr-FR" sz="1400" dirty="0" err="1">
                <a:solidFill>
                  <a:schemeClr val="bg1"/>
                </a:solidFill>
              </a:rPr>
              <a:t>consectetuer</a:t>
            </a:r>
            <a:r>
              <a:rPr lang="fr-FR" sz="1400" dirty="0">
                <a:solidFill>
                  <a:schemeClr val="bg1"/>
                </a:solidFill>
              </a:rPr>
              <a:t> </a:t>
            </a:r>
            <a:r>
              <a:rPr lang="fr-FR" sz="1400" dirty="0" err="1">
                <a:solidFill>
                  <a:schemeClr val="bg1"/>
                </a:solidFill>
              </a:rPr>
              <a:t>adipiscing</a:t>
            </a:r>
            <a:r>
              <a:rPr lang="fr-FR" sz="1400" dirty="0">
                <a:solidFill>
                  <a:schemeClr val="bg1"/>
                </a:solidFill>
              </a:rPr>
              <a:t> </a:t>
            </a:r>
            <a:r>
              <a:rPr lang="fr-FR" sz="1400" dirty="0" err="1">
                <a:solidFill>
                  <a:schemeClr val="bg1"/>
                </a:solidFill>
              </a:rPr>
              <a:t>elit</a:t>
            </a:r>
            <a:r>
              <a:rPr lang="fr-FR" sz="1400" dirty="0">
                <a:solidFill>
                  <a:schemeClr val="bg1"/>
                </a:solidFill>
              </a:rPr>
              <a:t>. </a:t>
            </a:r>
          </a:p>
          <a:p>
            <a:endParaRPr lang="fr-FR" sz="1400" dirty="0" err="1">
              <a:solidFill>
                <a:schemeClr val="bg1"/>
              </a:solidFill>
            </a:endParaRPr>
          </a:p>
        </p:txBody>
      </p:sp>
      <p:sp>
        <p:nvSpPr>
          <p:cNvPr id="23" name="Titel 22">
            <a:extLst>
              <a:ext uri="{FF2B5EF4-FFF2-40B4-BE49-F238E27FC236}">
                <a16:creationId xmlns:a16="http://schemas.microsoft.com/office/drawing/2014/main" id="{A25A6640-6332-7EB6-9125-36E6A18D59E8}"/>
              </a:ext>
            </a:extLst>
          </p:cNvPr>
          <p:cNvSpPr>
            <a:spLocks noGrp="1"/>
          </p:cNvSpPr>
          <p:nvPr>
            <p:ph type="title"/>
          </p:nvPr>
        </p:nvSpPr>
        <p:spPr/>
        <p:txBody>
          <a:bodyPr/>
          <a:lstStyle/>
          <a:p>
            <a:endParaRPr lang="de-DE"/>
          </a:p>
        </p:txBody>
      </p:sp>
      <p:sp>
        <p:nvSpPr>
          <p:cNvPr id="25" name="Textplatzhalter 24">
            <a:extLst>
              <a:ext uri="{FF2B5EF4-FFF2-40B4-BE49-F238E27FC236}">
                <a16:creationId xmlns:a16="http://schemas.microsoft.com/office/drawing/2014/main" id="{9C853BED-B917-7D0A-1879-64D35D825FC6}"/>
              </a:ext>
            </a:extLst>
          </p:cNvPr>
          <p:cNvSpPr>
            <a:spLocks noGrp="1"/>
          </p:cNvSpPr>
          <p:nvPr>
            <p:ph type="body" idx="13"/>
          </p:nvPr>
        </p:nvSpPr>
        <p:spPr/>
        <p:txBody>
          <a:bodyPr/>
          <a:lstStyle/>
          <a:p>
            <a:endParaRPr lang="de-DE"/>
          </a:p>
        </p:txBody>
      </p:sp>
    </p:spTree>
    <p:extLst>
      <p:ext uri="{BB962C8B-B14F-4D97-AF65-F5344CB8AC3E}">
        <p14:creationId xmlns:p14="http://schemas.microsoft.com/office/powerpoint/2010/main" val="11637967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E1AA4C81-4A8F-F635-8786-12EE76964B12}"/>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90</a:t>
            </a:fld>
            <a:endParaRPr lang="de-DE"/>
          </a:p>
        </p:txBody>
      </p:sp>
      <p:sp>
        <p:nvSpPr>
          <p:cNvPr id="11" name="Textplatzhalter 10">
            <a:extLst>
              <a:ext uri="{FF2B5EF4-FFF2-40B4-BE49-F238E27FC236}">
                <a16:creationId xmlns:a16="http://schemas.microsoft.com/office/drawing/2014/main" id="{5B86F62B-D1FC-4A90-1D38-ADD509C30089}"/>
              </a:ext>
            </a:extLst>
          </p:cNvPr>
          <p:cNvSpPr>
            <a:spLocks noGrp="1"/>
          </p:cNvSpPr>
          <p:nvPr>
            <p:ph type="body" idx="13"/>
          </p:nvPr>
        </p:nvSpPr>
        <p:spPr/>
        <p:txBody>
          <a:bodyPr/>
          <a:lstStyle/>
          <a:p>
            <a:endParaRPr lang="de-DE"/>
          </a:p>
        </p:txBody>
      </p:sp>
      <p:sp>
        <p:nvSpPr>
          <p:cNvPr id="12" name="Textplatzhalter 11">
            <a:extLst>
              <a:ext uri="{FF2B5EF4-FFF2-40B4-BE49-F238E27FC236}">
                <a16:creationId xmlns:a16="http://schemas.microsoft.com/office/drawing/2014/main" id="{636137C4-AC63-C0F5-9C16-64D00BBC0EF7}"/>
              </a:ext>
            </a:extLst>
          </p:cNvPr>
          <p:cNvSpPr>
            <a:spLocks noGrp="1"/>
          </p:cNvSpPr>
          <p:nvPr>
            <p:ph type="body" idx="14"/>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
        <p:nvSpPr>
          <p:cNvPr id="10" name="Textfeld 9">
            <a:extLst>
              <a:ext uri="{FF2B5EF4-FFF2-40B4-BE49-F238E27FC236}">
                <a16:creationId xmlns:a16="http://schemas.microsoft.com/office/drawing/2014/main" id="{30F208E6-143D-44E6-7358-8CEEC04A1807}"/>
              </a:ext>
            </a:extLst>
          </p:cNvPr>
          <p:cNvSpPr txBox="1"/>
          <p:nvPr/>
        </p:nvSpPr>
        <p:spPr>
          <a:xfrm>
            <a:off x="6479932" y="1802142"/>
            <a:ext cx="2921505" cy="276999"/>
          </a:xfrm>
          <a:prstGeom prst="rect">
            <a:avLst/>
          </a:prstGeom>
          <a:noFill/>
        </p:spPr>
        <p:txBody>
          <a:bodyPr wrap="none" lIns="0" tIns="0" rIns="0" bIns="0" rtlCol="0">
            <a:spAutoFit/>
          </a:bodyPr>
          <a:lstStyle/>
          <a:p>
            <a:r>
              <a:rPr lang="de-DE" dirty="0" err="1">
                <a:latin typeface="Sparkasse Medium" panose="020B0603080202020204" pitchFamily="34" charset="0"/>
              </a:rPr>
              <a:t>Lorem</a:t>
            </a:r>
            <a:r>
              <a:rPr lang="de-DE" dirty="0">
                <a:latin typeface="Sparkasse Medium" panose="020B0603080202020204" pitchFamily="34" charset="0"/>
              </a:rPr>
              <a:t> Md Musterstadt 18pt</a:t>
            </a:r>
            <a:endParaRPr lang="de-DE" sz="10000" dirty="0">
              <a:solidFill>
                <a:schemeClr val="tx2"/>
              </a:solidFill>
              <a:latin typeface="+mj-lt"/>
            </a:endParaRPr>
          </a:p>
        </p:txBody>
      </p:sp>
      <p:grpSp>
        <p:nvGrpSpPr>
          <p:cNvPr id="82" name="Gruppieren 81">
            <a:extLst>
              <a:ext uri="{FF2B5EF4-FFF2-40B4-BE49-F238E27FC236}">
                <a16:creationId xmlns:a16="http://schemas.microsoft.com/office/drawing/2014/main" id="{4CB948D0-FD6A-BA55-5B5D-4A6B905C5D44}"/>
              </a:ext>
            </a:extLst>
          </p:cNvPr>
          <p:cNvGrpSpPr/>
          <p:nvPr/>
        </p:nvGrpSpPr>
        <p:grpSpPr>
          <a:xfrm>
            <a:off x="1152000" y="1426095"/>
            <a:ext cx="3654566" cy="4615126"/>
            <a:chOff x="4111333" y="918786"/>
            <a:chExt cx="3973486" cy="5017871"/>
          </a:xfrm>
        </p:grpSpPr>
        <p:sp>
          <p:nvSpPr>
            <p:cNvPr id="13" name="Freihandform: Form 12">
              <a:extLst>
                <a:ext uri="{FF2B5EF4-FFF2-40B4-BE49-F238E27FC236}">
                  <a16:creationId xmlns:a16="http://schemas.microsoft.com/office/drawing/2014/main" id="{4EA3ACEB-F4E8-1083-4054-B4CD1025F348}"/>
                </a:ext>
              </a:extLst>
            </p:cNvPr>
            <p:cNvSpPr/>
            <p:nvPr/>
          </p:nvSpPr>
          <p:spPr>
            <a:xfrm>
              <a:off x="5765482" y="1785913"/>
              <a:ext cx="241935" cy="191369"/>
            </a:xfrm>
            <a:custGeom>
              <a:avLst/>
              <a:gdLst>
                <a:gd name="connsiteX0" fmla="*/ 241935 w 241935"/>
                <a:gd name="connsiteY0" fmla="*/ 180998 h 191369"/>
                <a:gd name="connsiteX1" fmla="*/ 220027 w 241935"/>
                <a:gd name="connsiteY1" fmla="*/ 183856 h 191369"/>
                <a:gd name="connsiteX2" fmla="*/ 179070 w 241935"/>
                <a:gd name="connsiteY2" fmla="*/ 180998 h 191369"/>
                <a:gd name="connsiteX3" fmla="*/ 146685 w 241935"/>
                <a:gd name="connsiteY3" fmla="*/ 180046 h 191369"/>
                <a:gd name="connsiteX4" fmla="*/ 113348 w 241935"/>
                <a:gd name="connsiteY4" fmla="*/ 183856 h 191369"/>
                <a:gd name="connsiteX5" fmla="*/ 101917 w 241935"/>
                <a:gd name="connsiteY5" fmla="*/ 188618 h 191369"/>
                <a:gd name="connsiteX6" fmla="*/ 56197 w 241935"/>
                <a:gd name="connsiteY6" fmla="*/ 182903 h 191369"/>
                <a:gd name="connsiteX7" fmla="*/ 23813 w 241935"/>
                <a:gd name="connsiteY7" fmla="*/ 150518 h 191369"/>
                <a:gd name="connsiteX8" fmla="*/ 5715 w 241935"/>
                <a:gd name="connsiteY8" fmla="*/ 120991 h 191369"/>
                <a:gd name="connsiteX9" fmla="*/ 952 w 241935"/>
                <a:gd name="connsiteY9" fmla="*/ 107656 h 191369"/>
                <a:gd name="connsiteX10" fmla="*/ 37147 w 241935"/>
                <a:gd name="connsiteY10" fmla="*/ 115276 h 191369"/>
                <a:gd name="connsiteX11" fmla="*/ 35242 w 241935"/>
                <a:gd name="connsiteY11" fmla="*/ 103846 h 191369"/>
                <a:gd name="connsiteX12" fmla="*/ 20955 w 241935"/>
                <a:gd name="connsiteY12" fmla="*/ 97178 h 191369"/>
                <a:gd name="connsiteX13" fmla="*/ 0 w 241935"/>
                <a:gd name="connsiteY13" fmla="*/ 97178 h 191369"/>
                <a:gd name="connsiteX14" fmla="*/ 4763 w 241935"/>
                <a:gd name="connsiteY14" fmla="*/ 76223 h 191369"/>
                <a:gd name="connsiteX15" fmla="*/ 17145 w 241935"/>
                <a:gd name="connsiteY15" fmla="*/ 51458 h 191369"/>
                <a:gd name="connsiteX16" fmla="*/ 44767 w 241935"/>
                <a:gd name="connsiteY16" fmla="*/ 62888 h 191369"/>
                <a:gd name="connsiteX17" fmla="*/ 93345 w 241935"/>
                <a:gd name="connsiteY17" fmla="*/ 40981 h 191369"/>
                <a:gd name="connsiteX18" fmla="*/ 151448 w 241935"/>
                <a:gd name="connsiteY18" fmla="*/ 23 h 191369"/>
                <a:gd name="connsiteX19" fmla="*/ 201930 w 241935"/>
                <a:gd name="connsiteY19" fmla="*/ 44791 h 191369"/>
                <a:gd name="connsiteX20" fmla="*/ 190500 w 241935"/>
                <a:gd name="connsiteY20" fmla="*/ 83843 h 191369"/>
                <a:gd name="connsiteX21" fmla="*/ 214312 w 241935"/>
                <a:gd name="connsiteY21" fmla="*/ 138136 h 191369"/>
                <a:gd name="connsiteX22" fmla="*/ 235267 w 241935"/>
                <a:gd name="connsiteY22" fmla="*/ 173378 h 191369"/>
                <a:gd name="connsiteX23" fmla="*/ 241935 w 241935"/>
                <a:gd name="connsiteY23" fmla="*/ 180998 h 191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1935" h="191369">
                  <a:moveTo>
                    <a:pt x="241935" y="180998"/>
                  </a:moveTo>
                  <a:cubicBezTo>
                    <a:pt x="235267" y="182903"/>
                    <a:pt x="227648" y="183856"/>
                    <a:pt x="220027" y="183856"/>
                  </a:cubicBezTo>
                  <a:cubicBezTo>
                    <a:pt x="206692" y="183856"/>
                    <a:pt x="192405" y="181951"/>
                    <a:pt x="179070" y="180998"/>
                  </a:cubicBezTo>
                  <a:cubicBezTo>
                    <a:pt x="168592" y="180046"/>
                    <a:pt x="157162" y="180046"/>
                    <a:pt x="146685" y="180046"/>
                  </a:cubicBezTo>
                  <a:cubicBezTo>
                    <a:pt x="135255" y="180046"/>
                    <a:pt x="123825" y="180046"/>
                    <a:pt x="113348" y="183856"/>
                  </a:cubicBezTo>
                  <a:cubicBezTo>
                    <a:pt x="109537" y="185761"/>
                    <a:pt x="105727" y="187666"/>
                    <a:pt x="101917" y="188618"/>
                  </a:cubicBezTo>
                  <a:cubicBezTo>
                    <a:pt x="87630" y="194333"/>
                    <a:pt x="69533" y="190523"/>
                    <a:pt x="56197" y="182903"/>
                  </a:cubicBezTo>
                  <a:cubicBezTo>
                    <a:pt x="42863" y="175283"/>
                    <a:pt x="32385" y="162901"/>
                    <a:pt x="23813" y="150518"/>
                  </a:cubicBezTo>
                  <a:cubicBezTo>
                    <a:pt x="17145" y="140993"/>
                    <a:pt x="9525" y="131468"/>
                    <a:pt x="5715" y="120991"/>
                  </a:cubicBezTo>
                  <a:cubicBezTo>
                    <a:pt x="3810" y="117181"/>
                    <a:pt x="2858" y="112418"/>
                    <a:pt x="952" y="107656"/>
                  </a:cubicBezTo>
                  <a:cubicBezTo>
                    <a:pt x="16192" y="109561"/>
                    <a:pt x="37147" y="115276"/>
                    <a:pt x="37147" y="115276"/>
                  </a:cubicBezTo>
                  <a:cubicBezTo>
                    <a:pt x="37147" y="115276"/>
                    <a:pt x="36195" y="104798"/>
                    <a:pt x="35242" y="103846"/>
                  </a:cubicBezTo>
                  <a:cubicBezTo>
                    <a:pt x="34290" y="102893"/>
                    <a:pt x="34290" y="97178"/>
                    <a:pt x="20955" y="97178"/>
                  </a:cubicBezTo>
                  <a:cubicBezTo>
                    <a:pt x="15240" y="97178"/>
                    <a:pt x="7620" y="97178"/>
                    <a:pt x="0" y="97178"/>
                  </a:cubicBezTo>
                  <a:cubicBezTo>
                    <a:pt x="952" y="90511"/>
                    <a:pt x="1905" y="80033"/>
                    <a:pt x="4763" y="76223"/>
                  </a:cubicBezTo>
                  <a:cubicBezTo>
                    <a:pt x="8572" y="70508"/>
                    <a:pt x="14288" y="50506"/>
                    <a:pt x="17145" y="51458"/>
                  </a:cubicBezTo>
                  <a:cubicBezTo>
                    <a:pt x="20002" y="52411"/>
                    <a:pt x="36195" y="63841"/>
                    <a:pt x="44767" y="62888"/>
                  </a:cubicBezTo>
                  <a:cubicBezTo>
                    <a:pt x="53340" y="61936"/>
                    <a:pt x="64770" y="63841"/>
                    <a:pt x="93345" y="40981"/>
                  </a:cubicBezTo>
                  <a:cubicBezTo>
                    <a:pt x="121920" y="18121"/>
                    <a:pt x="123825" y="976"/>
                    <a:pt x="151448" y="23"/>
                  </a:cubicBezTo>
                  <a:cubicBezTo>
                    <a:pt x="179070" y="-929"/>
                    <a:pt x="201930" y="27646"/>
                    <a:pt x="201930" y="44791"/>
                  </a:cubicBezTo>
                  <a:cubicBezTo>
                    <a:pt x="202883" y="62888"/>
                    <a:pt x="190500" y="73366"/>
                    <a:pt x="190500" y="83843"/>
                  </a:cubicBezTo>
                  <a:cubicBezTo>
                    <a:pt x="190500" y="94321"/>
                    <a:pt x="206692" y="128611"/>
                    <a:pt x="214312" y="138136"/>
                  </a:cubicBezTo>
                  <a:cubicBezTo>
                    <a:pt x="220980" y="147661"/>
                    <a:pt x="223837" y="158138"/>
                    <a:pt x="235267" y="173378"/>
                  </a:cubicBezTo>
                  <a:cubicBezTo>
                    <a:pt x="237173" y="176236"/>
                    <a:pt x="239077" y="178141"/>
                    <a:pt x="241935" y="180998"/>
                  </a:cubicBezTo>
                </a:path>
              </a:pathLst>
            </a:custGeom>
            <a:solidFill>
              <a:schemeClr val="bg2"/>
            </a:solidFill>
            <a:ln w="9525" cap="flat">
              <a:solidFill>
                <a:srgbClr val="FFFFFF"/>
              </a:solidFill>
              <a:prstDash val="solid"/>
              <a:miter/>
            </a:ln>
          </p:spPr>
          <p:txBody>
            <a:bodyPr rtlCol="0" anchor="ctr"/>
            <a:lstStyle/>
            <a:p>
              <a:endParaRPr lang="de-DE"/>
            </a:p>
          </p:txBody>
        </p:sp>
        <p:sp>
          <p:nvSpPr>
            <p:cNvPr id="14" name="Freihandform: Form 13">
              <a:extLst>
                <a:ext uri="{FF2B5EF4-FFF2-40B4-BE49-F238E27FC236}">
                  <a16:creationId xmlns:a16="http://schemas.microsoft.com/office/drawing/2014/main" id="{26FCA948-31C5-7962-3D2C-83274F6F9CF8}"/>
                </a:ext>
              </a:extLst>
            </p:cNvPr>
            <p:cNvSpPr/>
            <p:nvPr/>
          </p:nvSpPr>
          <p:spPr>
            <a:xfrm>
              <a:off x="5765482" y="1785913"/>
              <a:ext cx="241935" cy="191369"/>
            </a:xfrm>
            <a:custGeom>
              <a:avLst/>
              <a:gdLst>
                <a:gd name="connsiteX0" fmla="*/ 241935 w 241935"/>
                <a:gd name="connsiteY0" fmla="*/ 180998 h 191369"/>
                <a:gd name="connsiteX1" fmla="*/ 220027 w 241935"/>
                <a:gd name="connsiteY1" fmla="*/ 183856 h 191369"/>
                <a:gd name="connsiteX2" fmla="*/ 179070 w 241935"/>
                <a:gd name="connsiteY2" fmla="*/ 180998 h 191369"/>
                <a:gd name="connsiteX3" fmla="*/ 146685 w 241935"/>
                <a:gd name="connsiteY3" fmla="*/ 180046 h 191369"/>
                <a:gd name="connsiteX4" fmla="*/ 113348 w 241935"/>
                <a:gd name="connsiteY4" fmla="*/ 183856 h 191369"/>
                <a:gd name="connsiteX5" fmla="*/ 101917 w 241935"/>
                <a:gd name="connsiteY5" fmla="*/ 188618 h 191369"/>
                <a:gd name="connsiteX6" fmla="*/ 56197 w 241935"/>
                <a:gd name="connsiteY6" fmla="*/ 182903 h 191369"/>
                <a:gd name="connsiteX7" fmla="*/ 23813 w 241935"/>
                <a:gd name="connsiteY7" fmla="*/ 150518 h 191369"/>
                <a:gd name="connsiteX8" fmla="*/ 5715 w 241935"/>
                <a:gd name="connsiteY8" fmla="*/ 120991 h 191369"/>
                <a:gd name="connsiteX9" fmla="*/ 952 w 241935"/>
                <a:gd name="connsiteY9" fmla="*/ 107656 h 191369"/>
                <a:gd name="connsiteX10" fmla="*/ 37147 w 241935"/>
                <a:gd name="connsiteY10" fmla="*/ 115276 h 191369"/>
                <a:gd name="connsiteX11" fmla="*/ 35242 w 241935"/>
                <a:gd name="connsiteY11" fmla="*/ 103846 h 191369"/>
                <a:gd name="connsiteX12" fmla="*/ 20955 w 241935"/>
                <a:gd name="connsiteY12" fmla="*/ 97178 h 191369"/>
                <a:gd name="connsiteX13" fmla="*/ 0 w 241935"/>
                <a:gd name="connsiteY13" fmla="*/ 97178 h 191369"/>
                <a:gd name="connsiteX14" fmla="*/ 4763 w 241935"/>
                <a:gd name="connsiteY14" fmla="*/ 76223 h 191369"/>
                <a:gd name="connsiteX15" fmla="*/ 17145 w 241935"/>
                <a:gd name="connsiteY15" fmla="*/ 51458 h 191369"/>
                <a:gd name="connsiteX16" fmla="*/ 44767 w 241935"/>
                <a:gd name="connsiteY16" fmla="*/ 62888 h 191369"/>
                <a:gd name="connsiteX17" fmla="*/ 93345 w 241935"/>
                <a:gd name="connsiteY17" fmla="*/ 40981 h 191369"/>
                <a:gd name="connsiteX18" fmla="*/ 151448 w 241935"/>
                <a:gd name="connsiteY18" fmla="*/ 23 h 191369"/>
                <a:gd name="connsiteX19" fmla="*/ 201930 w 241935"/>
                <a:gd name="connsiteY19" fmla="*/ 44791 h 191369"/>
                <a:gd name="connsiteX20" fmla="*/ 190500 w 241935"/>
                <a:gd name="connsiteY20" fmla="*/ 83843 h 191369"/>
                <a:gd name="connsiteX21" fmla="*/ 214312 w 241935"/>
                <a:gd name="connsiteY21" fmla="*/ 138136 h 191369"/>
                <a:gd name="connsiteX22" fmla="*/ 235267 w 241935"/>
                <a:gd name="connsiteY22" fmla="*/ 173378 h 191369"/>
                <a:gd name="connsiteX23" fmla="*/ 241935 w 241935"/>
                <a:gd name="connsiteY23" fmla="*/ 180998 h 191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1935" h="191369">
                  <a:moveTo>
                    <a:pt x="241935" y="180998"/>
                  </a:moveTo>
                  <a:cubicBezTo>
                    <a:pt x="235267" y="182903"/>
                    <a:pt x="227648" y="183856"/>
                    <a:pt x="220027" y="183856"/>
                  </a:cubicBezTo>
                  <a:cubicBezTo>
                    <a:pt x="206692" y="183856"/>
                    <a:pt x="192405" y="181951"/>
                    <a:pt x="179070" y="180998"/>
                  </a:cubicBezTo>
                  <a:cubicBezTo>
                    <a:pt x="168592" y="180046"/>
                    <a:pt x="157162" y="180046"/>
                    <a:pt x="146685" y="180046"/>
                  </a:cubicBezTo>
                  <a:cubicBezTo>
                    <a:pt x="135255" y="180046"/>
                    <a:pt x="123825" y="180046"/>
                    <a:pt x="113348" y="183856"/>
                  </a:cubicBezTo>
                  <a:cubicBezTo>
                    <a:pt x="109537" y="185761"/>
                    <a:pt x="105727" y="187666"/>
                    <a:pt x="101917" y="188618"/>
                  </a:cubicBezTo>
                  <a:cubicBezTo>
                    <a:pt x="87630" y="194333"/>
                    <a:pt x="69533" y="190523"/>
                    <a:pt x="56197" y="182903"/>
                  </a:cubicBezTo>
                  <a:cubicBezTo>
                    <a:pt x="42863" y="175283"/>
                    <a:pt x="32385" y="162901"/>
                    <a:pt x="23813" y="150518"/>
                  </a:cubicBezTo>
                  <a:cubicBezTo>
                    <a:pt x="17145" y="140993"/>
                    <a:pt x="9525" y="131468"/>
                    <a:pt x="5715" y="120991"/>
                  </a:cubicBezTo>
                  <a:cubicBezTo>
                    <a:pt x="3810" y="117181"/>
                    <a:pt x="2858" y="112418"/>
                    <a:pt x="952" y="107656"/>
                  </a:cubicBezTo>
                  <a:cubicBezTo>
                    <a:pt x="16192" y="109561"/>
                    <a:pt x="37147" y="115276"/>
                    <a:pt x="37147" y="115276"/>
                  </a:cubicBezTo>
                  <a:cubicBezTo>
                    <a:pt x="37147" y="115276"/>
                    <a:pt x="36195" y="104798"/>
                    <a:pt x="35242" y="103846"/>
                  </a:cubicBezTo>
                  <a:cubicBezTo>
                    <a:pt x="34290" y="102893"/>
                    <a:pt x="34290" y="97178"/>
                    <a:pt x="20955" y="97178"/>
                  </a:cubicBezTo>
                  <a:cubicBezTo>
                    <a:pt x="15240" y="97178"/>
                    <a:pt x="7620" y="97178"/>
                    <a:pt x="0" y="97178"/>
                  </a:cubicBezTo>
                  <a:cubicBezTo>
                    <a:pt x="952" y="90511"/>
                    <a:pt x="1905" y="80033"/>
                    <a:pt x="4763" y="76223"/>
                  </a:cubicBezTo>
                  <a:cubicBezTo>
                    <a:pt x="8572" y="70508"/>
                    <a:pt x="14288" y="50506"/>
                    <a:pt x="17145" y="51458"/>
                  </a:cubicBezTo>
                  <a:cubicBezTo>
                    <a:pt x="20002" y="52411"/>
                    <a:pt x="36195" y="63841"/>
                    <a:pt x="44767" y="62888"/>
                  </a:cubicBezTo>
                  <a:cubicBezTo>
                    <a:pt x="53340" y="61936"/>
                    <a:pt x="64770" y="63841"/>
                    <a:pt x="93345" y="40981"/>
                  </a:cubicBezTo>
                  <a:cubicBezTo>
                    <a:pt x="121920" y="18121"/>
                    <a:pt x="123825" y="976"/>
                    <a:pt x="151448" y="23"/>
                  </a:cubicBezTo>
                  <a:cubicBezTo>
                    <a:pt x="179070" y="-929"/>
                    <a:pt x="201930" y="27646"/>
                    <a:pt x="201930" y="44791"/>
                  </a:cubicBezTo>
                  <a:cubicBezTo>
                    <a:pt x="202883" y="62888"/>
                    <a:pt x="190500" y="73366"/>
                    <a:pt x="190500" y="83843"/>
                  </a:cubicBezTo>
                  <a:cubicBezTo>
                    <a:pt x="190500" y="94321"/>
                    <a:pt x="206692" y="128611"/>
                    <a:pt x="214312" y="138136"/>
                  </a:cubicBezTo>
                  <a:cubicBezTo>
                    <a:pt x="220980" y="147661"/>
                    <a:pt x="223837" y="158138"/>
                    <a:pt x="235267" y="173378"/>
                  </a:cubicBezTo>
                  <a:cubicBezTo>
                    <a:pt x="237173" y="176236"/>
                    <a:pt x="239077" y="178141"/>
                    <a:pt x="241935" y="180998"/>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15" name="Freihandform: Form 14">
              <a:extLst>
                <a:ext uri="{FF2B5EF4-FFF2-40B4-BE49-F238E27FC236}">
                  <a16:creationId xmlns:a16="http://schemas.microsoft.com/office/drawing/2014/main" id="{C6BC9721-3771-B388-E0F2-F6F149AD9416}"/>
                </a:ext>
              </a:extLst>
            </p:cNvPr>
            <p:cNvSpPr/>
            <p:nvPr/>
          </p:nvSpPr>
          <p:spPr>
            <a:xfrm>
              <a:off x="7187088" y="2419349"/>
              <a:ext cx="282611" cy="197133"/>
            </a:xfrm>
            <a:custGeom>
              <a:avLst/>
              <a:gdLst>
                <a:gd name="connsiteX0" fmla="*/ 259556 w 282611"/>
                <a:gd name="connsiteY0" fmla="*/ 160972 h 197133"/>
                <a:gd name="connsiteX1" fmla="*/ 239554 w 282611"/>
                <a:gd name="connsiteY1" fmla="*/ 195263 h 197133"/>
                <a:gd name="connsiteX2" fmla="*/ 230981 w 282611"/>
                <a:gd name="connsiteY2" fmla="*/ 188595 h 197133"/>
                <a:gd name="connsiteX3" fmla="*/ 211931 w 282611"/>
                <a:gd name="connsiteY3" fmla="*/ 170497 h 197133"/>
                <a:gd name="connsiteX4" fmla="*/ 172879 w 282611"/>
                <a:gd name="connsiteY4" fmla="*/ 156210 h 197133"/>
                <a:gd name="connsiteX5" fmla="*/ 138589 w 282611"/>
                <a:gd name="connsiteY5" fmla="*/ 180975 h 197133"/>
                <a:gd name="connsiteX6" fmla="*/ 79534 w 282611"/>
                <a:gd name="connsiteY6" fmla="*/ 162878 h 197133"/>
                <a:gd name="connsiteX7" fmla="*/ 48101 w 282611"/>
                <a:gd name="connsiteY7" fmla="*/ 153353 h 197133"/>
                <a:gd name="connsiteX8" fmla="*/ 10001 w 282611"/>
                <a:gd name="connsiteY8" fmla="*/ 170497 h 197133"/>
                <a:gd name="connsiteX9" fmla="*/ 4286 w 282611"/>
                <a:gd name="connsiteY9" fmla="*/ 144780 h 197133"/>
                <a:gd name="connsiteX10" fmla="*/ 13811 w 282611"/>
                <a:gd name="connsiteY10" fmla="*/ 89535 h 197133"/>
                <a:gd name="connsiteX11" fmla="*/ 13811 w 282611"/>
                <a:gd name="connsiteY11" fmla="*/ 41910 h 197133"/>
                <a:gd name="connsiteX12" fmla="*/ 78581 w 282611"/>
                <a:gd name="connsiteY12" fmla="*/ 4763 h 197133"/>
                <a:gd name="connsiteX13" fmla="*/ 99536 w 282611"/>
                <a:gd name="connsiteY13" fmla="*/ 0 h 197133"/>
                <a:gd name="connsiteX14" fmla="*/ 110966 w 282611"/>
                <a:gd name="connsiteY14" fmla="*/ 9525 h 197133"/>
                <a:gd name="connsiteX15" fmla="*/ 151924 w 282611"/>
                <a:gd name="connsiteY15" fmla="*/ 11430 h 197133"/>
                <a:gd name="connsiteX16" fmla="*/ 163354 w 282611"/>
                <a:gd name="connsiteY16" fmla="*/ 34290 h 197133"/>
                <a:gd name="connsiteX17" fmla="*/ 209074 w 282611"/>
                <a:gd name="connsiteY17" fmla="*/ 67628 h 197133"/>
                <a:gd name="connsiteX18" fmla="*/ 230029 w 282611"/>
                <a:gd name="connsiteY18" fmla="*/ 93345 h 197133"/>
                <a:gd name="connsiteX19" fmla="*/ 282416 w 282611"/>
                <a:gd name="connsiteY19" fmla="*/ 114300 h 197133"/>
                <a:gd name="connsiteX20" fmla="*/ 259556 w 282611"/>
                <a:gd name="connsiteY20" fmla="*/ 160972 h 19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2611" h="197133">
                  <a:moveTo>
                    <a:pt x="259556" y="160972"/>
                  </a:moveTo>
                  <a:cubicBezTo>
                    <a:pt x="246221" y="180975"/>
                    <a:pt x="243364" y="191453"/>
                    <a:pt x="239554" y="195263"/>
                  </a:cubicBezTo>
                  <a:cubicBezTo>
                    <a:pt x="234791" y="199072"/>
                    <a:pt x="230981" y="197167"/>
                    <a:pt x="230981" y="188595"/>
                  </a:cubicBezTo>
                  <a:cubicBezTo>
                    <a:pt x="230981" y="180022"/>
                    <a:pt x="222409" y="170497"/>
                    <a:pt x="211931" y="170497"/>
                  </a:cubicBezTo>
                  <a:cubicBezTo>
                    <a:pt x="200501" y="169545"/>
                    <a:pt x="190024" y="157163"/>
                    <a:pt x="172879" y="156210"/>
                  </a:cubicBezTo>
                  <a:cubicBezTo>
                    <a:pt x="155734" y="155258"/>
                    <a:pt x="153829" y="174308"/>
                    <a:pt x="138589" y="180975"/>
                  </a:cubicBezTo>
                  <a:cubicBezTo>
                    <a:pt x="122396" y="187642"/>
                    <a:pt x="90011" y="170497"/>
                    <a:pt x="79534" y="162878"/>
                  </a:cubicBezTo>
                  <a:cubicBezTo>
                    <a:pt x="69056" y="155258"/>
                    <a:pt x="61436" y="150495"/>
                    <a:pt x="48101" y="153353"/>
                  </a:cubicBezTo>
                  <a:cubicBezTo>
                    <a:pt x="34766" y="157163"/>
                    <a:pt x="26194" y="172403"/>
                    <a:pt x="10001" y="170497"/>
                  </a:cubicBezTo>
                  <a:cubicBezTo>
                    <a:pt x="-5239" y="168592"/>
                    <a:pt x="476" y="153353"/>
                    <a:pt x="4286" y="144780"/>
                  </a:cubicBezTo>
                  <a:cubicBezTo>
                    <a:pt x="8096" y="136208"/>
                    <a:pt x="9049" y="107633"/>
                    <a:pt x="13811" y="89535"/>
                  </a:cubicBezTo>
                  <a:cubicBezTo>
                    <a:pt x="18574" y="71438"/>
                    <a:pt x="11906" y="56197"/>
                    <a:pt x="13811" y="41910"/>
                  </a:cubicBezTo>
                  <a:cubicBezTo>
                    <a:pt x="15716" y="27622"/>
                    <a:pt x="78581" y="4763"/>
                    <a:pt x="78581" y="4763"/>
                  </a:cubicBezTo>
                  <a:cubicBezTo>
                    <a:pt x="78581" y="4763"/>
                    <a:pt x="97631" y="0"/>
                    <a:pt x="99536" y="0"/>
                  </a:cubicBezTo>
                  <a:cubicBezTo>
                    <a:pt x="101441" y="0"/>
                    <a:pt x="108109" y="7620"/>
                    <a:pt x="110966" y="9525"/>
                  </a:cubicBezTo>
                  <a:cubicBezTo>
                    <a:pt x="113824" y="11430"/>
                    <a:pt x="144304" y="11430"/>
                    <a:pt x="151924" y="11430"/>
                  </a:cubicBezTo>
                  <a:cubicBezTo>
                    <a:pt x="159544" y="12383"/>
                    <a:pt x="161449" y="24765"/>
                    <a:pt x="163354" y="34290"/>
                  </a:cubicBezTo>
                  <a:cubicBezTo>
                    <a:pt x="164306" y="43815"/>
                    <a:pt x="187166" y="54292"/>
                    <a:pt x="209074" y="67628"/>
                  </a:cubicBezTo>
                  <a:cubicBezTo>
                    <a:pt x="230981" y="80963"/>
                    <a:pt x="227171" y="88583"/>
                    <a:pt x="230029" y="93345"/>
                  </a:cubicBezTo>
                  <a:cubicBezTo>
                    <a:pt x="232886" y="98108"/>
                    <a:pt x="277654" y="112395"/>
                    <a:pt x="282416" y="114300"/>
                  </a:cubicBezTo>
                  <a:cubicBezTo>
                    <a:pt x="284321" y="117158"/>
                    <a:pt x="271939" y="140970"/>
                    <a:pt x="259556" y="160972"/>
                  </a:cubicBezTo>
                </a:path>
              </a:pathLst>
            </a:custGeom>
            <a:solidFill>
              <a:schemeClr val="bg2"/>
            </a:solidFill>
            <a:ln w="9525" cap="flat">
              <a:solidFill>
                <a:srgbClr val="FFFFFF"/>
              </a:solidFill>
              <a:prstDash val="solid"/>
              <a:miter/>
            </a:ln>
          </p:spPr>
          <p:txBody>
            <a:bodyPr rtlCol="0" anchor="ctr"/>
            <a:lstStyle/>
            <a:p>
              <a:endParaRPr lang="de-DE"/>
            </a:p>
          </p:txBody>
        </p:sp>
        <p:sp>
          <p:nvSpPr>
            <p:cNvPr id="16" name="Freihandform: Form 15">
              <a:extLst>
                <a:ext uri="{FF2B5EF4-FFF2-40B4-BE49-F238E27FC236}">
                  <a16:creationId xmlns:a16="http://schemas.microsoft.com/office/drawing/2014/main" id="{3A7E72F5-54E5-8592-9C41-2DC230B26427}"/>
                </a:ext>
              </a:extLst>
            </p:cNvPr>
            <p:cNvSpPr/>
            <p:nvPr/>
          </p:nvSpPr>
          <p:spPr>
            <a:xfrm>
              <a:off x="7187088" y="2419349"/>
              <a:ext cx="282611" cy="197133"/>
            </a:xfrm>
            <a:custGeom>
              <a:avLst/>
              <a:gdLst>
                <a:gd name="connsiteX0" fmla="*/ 259556 w 282611"/>
                <a:gd name="connsiteY0" fmla="*/ 160972 h 197133"/>
                <a:gd name="connsiteX1" fmla="*/ 239554 w 282611"/>
                <a:gd name="connsiteY1" fmla="*/ 195263 h 197133"/>
                <a:gd name="connsiteX2" fmla="*/ 230981 w 282611"/>
                <a:gd name="connsiteY2" fmla="*/ 188595 h 197133"/>
                <a:gd name="connsiteX3" fmla="*/ 211931 w 282611"/>
                <a:gd name="connsiteY3" fmla="*/ 170497 h 197133"/>
                <a:gd name="connsiteX4" fmla="*/ 172879 w 282611"/>
                <a:gd name="connsiteY4" fmla="*/ 156210 h 197133"/>
                <a:gd name="connsiteX5" fmla="*/ 138589 w 282611"/>
                <a:gd name="connsiteY5" fmla="*/ 180975 h 197133"/>
                <a:gd name="connsiteX6" fmla="*/ 79534 w 282611"/>
                <a:gd name="connsiteY6" fmla="*/ 162878 h 197133"/>
                <a:gd name="connsiteX7" fmla="*/ 48101 w 282611"/>
                <a:gd name="connsiteY7" fmla="*/ 153353 h 197133"/>
                <a:gd name="connsiteX8" fmla="*/ 10001 w 282611"/>
                <a:gd name="connsiteY8" fmla="*/ 170497 h 197133"/>
                <a:gd name="connsiteX9" fmla="*/ 4286 w 282611"/>
                <a:gd name="connsiteY9" fmla="*/ 144780 h 197133"/>
                <a:gd name="connsiteX10" fmla="*/ 13811 w 282611"/>
                <a:gd name="connsiteY10" fmla="*/ 89535 h 197133"/>
                <a:gd name="connsiteX11" fmla="*/ 13811 w 282611"/>
                <a:gd name="connsiteY11" fmla="*/ 41910 h 197133"/>
                <a:gd name="connsiteX12" fmla="*/ 78581 w 282611"/>
                <a:gd name="connsiteY12" fmla="*/ 4763 h 197133"/>
                <a:gd name="connsiteX13" fmla="*/ 99536 w 282611"/>
                <a:gd name="connsiteY13" fmla="*/ 0 h 197133"/>
                <a:gd name="connsiteX14" fmla="*/ 110966 w 282611"/>
                <a:gd name="connsiteY14" fmla="*/ 9525 h 197133"/>
                <a:gd name="connsiteX15" fmla="*/ 151924 w 282611"/>
                <a:gd name="connsiteY15" fmla="*/ 11430 h 197133"/>
                <a:gd name="connsiteX16" fmla="*/ 163354 w 282611"/>
                <a:gd name="connsiteY16" fmla="*/ 34290 h 197133"/>
                <a:gd name="connsiteX17" fmla="*/ 209074 w 282611"/>
                <a:gd name="connsiteY17" fmla="*/ 67628 h 197133"/>
                <a:gd name="connsiteX18" fmla="*/ 230029 w 282611"/>
                <a:gd name="connsiteY18" fmla="*/ 93345 h 197133"/>
                <a:gd name="connsiteX19" fmla="*/ 282416 w 282611"/>
                <a:gd name="connsiteY19" fmla="*/ 114300 h 197133"/>
                <a:gd name="connsiteX20" fmla="*/ 259556 w 282611"/>
                <a:gd name="connsiteY20" fmla="*/ 160972 h 19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2611" h="197133">
                  <a:moveTo>
                    <a:pt x="259556" y="160972"/>
                  </a:moveTo>
                  <a:cubicBezTo>
                    <a:pt x="246221" y="180975"/>
                    <a:pt x="243364" y="191453"/>
                    <a:pt x="239554" y="195263"/>
                  </a:cubicBezTo>
                  <a:cubicBezTo>
                    <a:pt x="234791" y="199072"/>
                    <a:pt x="230981" y="197167"/>
                    <a:pt x="230981" y="188595"/>
                  </a:cubicBezTo>
                  <a:cubicBezTo>
                    <a:pt x="230981" y="180022"/>
                    <a:pt x="222409" y="170497"/>
                    <a:pt x="211931" y="170497"/>
                  </a:cubicBezTo>
                  <a:cubicBezTo>
                    <a:pt x="200501" y="169545"/>
                    <a:pt x="190024" y="157163"/>
                    <a:pt x="172879" y="156210"/>
                  </a:cubicBezTo>
                  <a:cubicBezTo>
                    <a:pt x="155734" y="155258"/>
                    <a:pt x="153829" y="174308"/>
                    <a:pt x="138589" y="180975"/>
                  </a:cubicBezTo>
                  <a:cubicBezTo>
                    <a:pt x="122396" y="187642"/>
                    <a:pt x="90011" y="170497"/>
                    <a:pt x="79534" y="162878"/>
                  </a:cubicBezTo>
                  <a:cubicBezTo>
                    <a:pt x="69056" y="155258"/>
                    <a:pt x="61436" y="150495"/>
                    <a:pt x="48101" y="153353"/>
                  </a:cubicBezTo>
                  <a:cubicBezTo>
                    <a:pt x="34766" y="157163"/>
                    <a:pt x="26194" y="172403"/>
                    <a:pt x="10001" y="170497"/>
                  </a:cubicBezTo>
                  <a:cubicBezTo>
                    <a:pt x="-5239" y="168592"/>
                    <a:pt x="476" y="153353"/>
                    <a:pt x="4286" y="144780"/>
                  </a:cubicBezTo>
                  <a:cubicBezTo>
                    <a:pt x="8096" y="136208"/>
                    <a:pt x="9049" y="107633"/>
                    <a:pt x="13811" y="89535"/>
                  </a:cubicBezTo>
                  <a:cubicBezTo>
                    <a:pt x="18574" y="71438"/>
                    <a:pt x="11906" y="56197"/>
                    <a:pt x="13811" y="41910"/>
                  </a:cubicBezTo>
                  <a:cubicBezTo>
                    <a:pt x="15716" y="27622"/>
                    <a:pt x="78581" y="4763"/>
                    <a:pt x="78581" y="4763"/>
                  </a:cubicBezTo>
                  <a:cubicBezTo>
                    <a:pt x="78581" y="4763"/>
                    <a:pt x="97631" y="0"/>
                    <a:pt x="99536" y="0"/>
                  </a:cubicBezTo>
                  <a:cubicBezTo>
                    <a:pt x="101441" y="0"/>
                    <a:pt x="108109" y="7620"/>
                    <a:pt x="110966" y="9525"/>
                  </a:cubicBezTo>
                  <a:cubicBezTo>
                    <a:pt x="113824" y="11430"/>
                    <a:pt x="144304" y="11430"/>
                    <a:pt x="151924" y="11430"/>
                  </a:cubicBezTo>
                  <a:cubicBezTo>
                    <a:pt x="159544" y="12383"/>
                    <a:pt x="161449" y="24765"/>
                    <a:pt x="163354" y="34290"/>
                  </a:cubicBezTo>
                  <a:cubicBezTo>
                    <a:pt x="164306" y="43815"/>
                    <a:pt x="187166" y="54292"/>
                    <a:pt x="209074" y="67628"/>
                  </a:cubicBezTo>
                  <a:cubicBezTo>
                    <a:pt x="230981" y="80963"/>
                    <a:pt x="227171" y="88583"/>
                    <a:pt x="230029" y="93345"/>
                  </a:cubicBezTo>
                  <a:cubicBezTo>
                    <a:pt x="232886" y="98108"/>
                    <a:pt x="277654" y="112395"/>
                    <a:pt x="282416" y="114300"/>
                  </a:cubicBezTo>
                  <a:cubicBezTo>
                    <a:pt x="284321" y="117158"/>
                    <a:pt x="271939" y="140970"/>
                    <a:pt x="259556" y="160972"/>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17" name="Freihandform: Form 16">
              <a:extLst>
                <a:ext uri="{FF2B5EF4-FFF2-40B4-BE49-F238E27FC236}">
                  <a16:creationId xmlns:a16="http://schemas.microsoft.com/office/drawing/2014/main" id="{83229EE6-DC59-2A54-289B-A4D566AAC2BE}"/>
                </a:ext>
              </a:extLst>
            </p:cNvPr>
            <p:cNvSpPr/>
            <p:nvPr/>
          </p:nvSpPr>
          <p:spPr>
            <a:xfrm>
              <a:off x="5245416" y="2088623"/>
              <a:ext cx="215473" cy="142854"/>
            </a:xfrm>
            <a:custGeom>
              <a:avLst/>
              <a:gdLst>
                <a:gd name="connsiteX0" fmla="*/ 210503 w 215473"/>
                <a:gd name="connsiteY0" fmla="*/ 115461 h 142854"/>
                <a:gd name="connsiteX1" fmla="*/ 204788 w 215473"/>
                <a:gd name="connsiteY1" fmla="*/ 128796 h 142854"/>
                <a:gd name="connsiteX2" fmla="*/ 190500 w 215473"/>
                <a:gd name="connsiteY2" fmla="*/ 138321 h 142854"/>
                <a:gd name="connsiteX3" fmla="*/ 175260 w 215473"/>
                <a:gd name="connsiteY3" fmla="*/ 142131 h 142854"/>
                <a:gd name="connsiteX4" fmla="*/ 116205 w 215473"/>
                <a:gd name="connsiteY4" fmla="*/ 126891 h 142854"/>
                <a:gd name="connsiteX5" fmla="*/ 79058 w 215473"/>
                <a:gd name="connsiteY5" fmla="*/ 80218 h 142854"/>
                <a:gd name="connsiteX6" fmla="*/ 71438 w 215473"/>
                <a:gd name="connsiteY6" fmla="*/ 65931 h 142854"/>
                <a:gd name="connsiteX7" fmla="*/ 53340 w 215473"/>
                <a:gd name="connsiteY7" fmla="*/ 51643 h 142854"/>
                <a:gd name="connsiteX8" fmla="*/ 30480 w 215473"/>
                <a:gd name="connsiteY8" fmla="*/ 40213 h 142854"/>
                <a:gd name="connsiteX9" fmla="*/ 10478 w 215473"/>
                <a:gd name="connsiteY9" fmla="*/ 28783 h 142854"/>
                <a:gd name="connsiteX10" fmla="*/ 0 w 215473"/>
                <a:gd name="connsiteY10" fmla="*/ 9733 h 142854"/>
                <a:gd name="connsiteX11" fmla="*/ 3810 w 215473"/>
                <a:gd name="connsiteY11" fmla="*/ 1161 h 142854"/>
                <a:gd name="connsiteX12" fmla="*/ 20003 w 215473"/>
                <a:gd name="connsiteY12" fmla="*/ 4971 h 142854"/>
                <a:gd name="connsiteX13" fmla="*/ 163830 w 215473"/>
                <a:gd name="connsiteY13" fmla="*/ 45928 h 142854"/>
                <a:gd name="connsiteX14" fmla="*/ 191453 w 215473"/>
                <a:gd name="connsiteY14" fmla="*/ 48786 h 142854"/>
                <a:gd name="connsiteX15" fmla="*/ 214313 w 215473"/>
                <a:gd name="connsiteY15" fmla="*/ 78313 h 142854"/>
                <a:gd name="connsiteX16" fmla="*/ 210503 w 215473"/>
                <a:gd name="connsiteY16" fmla="*/ 115461 h 142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5473" h="142854">
                  <a:moveTo>
                    <a:pt x="210503" y="115461"/>
                  </a:moveTo>
                  <a:cubicBezTo>
                    <a:pt x="209550" y="120223"/>
                    <a:pt x="207645" y="124986"/>
                    <a:pt x="204788" y="128796"/>
                  </a:cubicBezTo>
                  <a:cubicBezTo>
                    <a:pt x="200978" y="133558"/>
                    <a:pt x="195263" y="136416"/>
                    <a:pt x="190500" y="138321"/>
                  </a:cubicBezTo>
                  <a:cubicBezTo>
                    <a:pt x="185738" y="140226"/>
                    <a:pt x="180023" y="142131"/>
                    <a:pt x="175260" y="142131"/>
                  </a:cubicBezTo>
                  <a:cubicBezTo>
                    <a:pt x="154305" y="144988"/>
                    <a:pt x="133350" y="139273"/>
                    <a:pt x="116205" y="126891"/>
                  </a:cubicBezTo>
                  <a:cubicBezTo>
                    <a:pt x="99060" y="115461"/>
                    <a:pt x="87630" y="98316"/>
                    <a:pt x="79058" y="80218"/>
                  </a:cubicBezTo>
                  <a:cubicBezTo>
                    <a:pt x="77153" y="75456"/>
                    <a:pt x="75248" y="69741"/>
                    <a:pt x="71438" y="65931"/>
                  </a:cubicBezTo>
                  <a:cubicBezTo>
                    <a:pt x="66675" y="60216"/>
                    <a:pt x="60008" y="55453"/>
                    <a:pt x="53340" y="51643"/>
                  </a:cubicBezTo>
                  <a:cubicBezTo>
                    <a:pt x="45720" y="47833"/>
                    <a:pt x="38100" y="44023"/>
                    <a:pt x="30480" y="40213"/>
                  </a:cubicBezTo>
                  <a:cubicBezTo>
                    <a:pt x="23813" y="36403"/>
                    <a:pt x="16192" y="33546"/>
                    <a:pt x="10478" y="28783"/>
                  </a:cubicBezTo>
                  <a:cubicBezTo>
                    <a:pt x="4763" y="24021"/>
                    <a:pt x="0" y="17353"/>
                    <a:pt x="0" y="9733"/>
                  </a:cubicBezTo>
                  <a:cubicBezTo>
                    <a:pt x="0" y="6876"/>
                    <a:pt x="953" y="3066"/>
                    <a:pt x="3810" y="1161"/>
                  </a:cubicBezTo>
                  <a:cubicBezTo>
                    <a:pt x="8573" y="-1697"/>
                    <a:pt x="15240" y="1161"/>
                    <a:pt x="20003" y="4971"/>
                  </a:cubicBezTo>
                  <a:cubicBezTo>
                    <a:pt x="61913" y="32593"/>
                    <a:pt x="113348" y="46881"/>
                    <a:pt x="163830" y="45928"/>
                  </a:cubicBezTo>
                  <a:cubicBezTo>
                    <a:pt x="173355" y="45928"/>
                    <a:pt x="182880" y="44976"/>
                    <a:pt x="191453" y="48786"/>
                  </a:cubicBezTo>
                  <a:cubicBezTo>
                    <a:pt x="203835" y="53548"/>
                    <a:pt x="211455" y="65931"/>
                    <a:pt x="214313" y="78313"/>
                  </a:cubicBezTo>
                  <a:cubicBezTo>
                    <a:pt x="217170" y="90696"/>
                    <a:pt x="214313" y="103078"/>
                    <a:pt x="210503" y="115461"/>
                  </a:cubicBezTo>
                </a:path>
              </a:pathLst>
            </a:custGeom>
            <a:solidFill>
              <a:schemeClr val="bg2"/>
            </a:solidFill>
            <a:ln w="9525" cap="flat">
              <a:solidFill>
                <a:srgbClr val="FFFFFF"/>
              </a:solidFill>
              <a:prstDash val="solid"/>
              <a:miter/>
            </a:ln>
          </p:spPr>
          <p:txBody>
            <a:bodyPr rtlCol="0" anchor="ctr"/>
            <a:lstStyle/>
            <a:p>
              <a:endParaRPr lang="de-DE"/>
            </a:p>
          </p:txBody>
        </p:sp>
        <p:sp>
          <p:nvSpPr>
            <p:cNvPr id="18" name="Freihandform: Form 17">
              <a:extLst>
                <a:ext uri="{FF2B5EF4-FFF2-40B4-BE49-F238E27FC236}">
                  <a16:creationId xmlns:a16="http://schemas.microsoft.com/office/drawing/2014/main" id="{DCF1B6DD-474D-B48F-8235-49BBF9324159}"/>
                </a:ext>
              </a:extLst>
            </p:cNvPr>
            <p:cNvSpPr/>
            <p:nvPr/>
          </p:nvSpPr>
          <p:spPr>
            <a:xfrm>
              <a:off x="5245416" y="2088623"/>
              <a:ext cx="215473" cy="142854"/>
            </a:xfrm>
            <a:custGeom>
              <a:avLst/>
              <a:gdLst>
                <a:gd name="connsiteX0" fmla="*/ 210503 w 215473"/>
                <a:gd name="connsiteY0" fmla="*/ 115461 h 142854"/>
                <a:gd name="connsiteX1" fmla="*/ 204788 w 215473"/>
                <a:gd name="connsiteY1" fmla="*/ 128796 h 142854"/>
                <a:gd name="connsiteX2" fmla="*/ 190500 w 215473"/>
                <a:gd name="connsiteY2" fmla="*/ 138321 h 142854"/>
                <a:gd name="connsiteX3" fmla="*/ 175260 w 215473"/>
                <a:gd name="connsiteY3" fmla="*/ 142131 h 142854"/>
                <a:gd name="connsiteX4" fmla="*/ 116205 w 215473"/>
                <a:gd name="connsiteY4" fmla="*/ 126891 h 142854"/>
                <a:gd name="connsiteX5" fmla="*/ 79058 w 215473"/>
                <a:gd name="connsiteY5" fmla="*/ 80218 h 142854"/>
                <a:gd name="connsiteX6" fmla="*/ 71438 w 215473"/>
                <a:gd name="connsiteY6" fmla="*/ 65931 h 142854"/>
                <a:gd name="connsiteX7" fmla="*/ 53340 w 215473"/>
                <a:gd name="connsiteY7" fmla="*/ 51643 h 142854"/>
                <a:gd name="connsiteX8" fmla="*/ 30480 w 215473"/>
                <a:gd name="connsiteY8" fmla="*/ 40213 h 142854"/>
                <a:gd name="connsiteX9" fmla="*/ 10478 w 215473"/>
                <a:gd name="connsiteY9" fmla="*/ 28783 h 142854"/>
                <a:gd name="connsiteX10" fmla="*/ 0 w 215473"/>
                <a:gd name="connsiteY10" fmla="*/ 9733 h 142854"/>
                <a:gd name="connsiteX11" fmla="*/ 3810 w 215473"/>
                <a:gd name="connsiteY11" fmla="*/ 1161 h 142854"/>
                <a:gd name="connsiteX12" fmla="*/ 20003 w 215473"/>
                <a:gd name="connsiteY12" fmla="*/ 4971 h 142854"/>
                <a:gd name="connsiteX13" fmla="*/ 163830 w 215473"/>
                <a:gd name="connsiteY13" fmla="*/ 45928 h 142854"/>
                <a:gd name="connsiteX14" fmla="*/ 191453 w 215473"/>
                <a:gd name="connsiteY14" fmla="*/ 48786 h 142854"/>
                <a:gd name="connsiteX15" fmla="*/ 214313 w 215473"/>
                <a:gd name="connsiteY15" fmla="*/ 78313 h 142854"/>
                <a:gd name="connsiteX16" fmla="*/ 210503 w 215473"/>
                <a:gd name="connsiteY16" fmla="*/ 115461 h 142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5473" h="142854">
                  <a:moveTo>
                    <a:pt x="210503" y="115461"/>
                  </a:moveTo>
                  <a:cubicBezTo>
                    <a:pt x="209550" y="120223"/>
                    <a:pt x="207645" y="124986"/>
                    <a:pt x="204788" y="128796"/>
                  </a:cubicBezTo>
                  <a:cubicBezTo>
                    <a:pt x="200978" y="133558"/>
                    <a:pt x="195263" y="136416"/>
                    <a:pt x="190500" y="138321"/>
                  </a:cubicBezTo>
                  <a:cubicBezTo>
                    <a:pt x="185738" y="140226"/>
                    <a:pt x="180023" y="142131"/>
                    <a:pt x="175260" y="142131"/>
                  </a:cubicBezTo>
                  <a:cubicBezTo>
                    <a:pt x="154305" y="144988"/>
                    <a:pt x="133350" y="139273"/>
                    <a:pt x="116205" y="126891"/>
                  </a:cubicBezTo>
                  <a:cubicBezTo>
                    <a:pt x="99060" y="115461"/>
                    <a:pt x="87630" y="98316"/>
                    <a:pt x="79058" y="80218"/>
                  </a:cubicBezTo>
                  <a:cubicBezTo>
                    <a:pt x="77153" y="75456"/>
                    <a:pt x="75248" y="69741"/>
                    <a:pt x="71438" y="65931"/>
                  </a:cubicBezTo>
                  <a:cubicBezTo>
                    <a:pt x="66675" y="60216"/>
                    <a:pt x="60008" y="55453"/>
                    <a:pt x="53340" y="51643"/>
                  </a:cubicBezTo>
                  <a:cubicBezTo>
                    <a:pt x="45720" y="47833"/>
                    <a:pt x="38100" y="44023"/>
                    <a:pt x="30480" y="40213"/>
                  </a:cubicBezTo>
                  <a:cubicBezTo>
                    <a:pt x="23813" y="36403"/>
                    <a:pt x="16192" y="33546"/>
                    <a:pt x="10478" y="28783"/>
                  </a:cubicBezTo>
                  <a:cubicBezTo>
                    <a:pt x="4763" y="24021"/>
                    <a:pt x="0" y="17353"/>
                    <a:pt x="0" y="9733"/>
                  </a:cubicBezTo>
                  <a:cubicBezTo>
                    <a:pt x="0" y="6876"/>
                    <a:pt x="953" y="3066"/>
                    <a:pt x="3810" y="1161"/>
                  </a:cubicBezTo>
                  <a:cubicBezTo>
                    <a:pt x="8573" y="-1697"/>
                    <a:pt x="15240" y="1161"/>
                    <a:pt x="20003" y="4971"/>
                  </a:cubicBezTo>
                  <a:cubicBezTo>
                    <a:pt x="61913" y="32593"/>
                    <a:pt x="113348" y="46881"/>
                    <a:pt x="163830" y="45928"/>
                  </a:cubicBezTo>
                  <a:cubicBezTo>
                    <a:pt x="173355" y="45928"/>
                    <a:pt x="182880" y="44976"/>
                    <a:pt x="191453" y="48786"/>
                  </a:cubicBezTo>
                  <a:cubicBezTo>
                    <a:pt x="203835" y="53548"/>
                    <a:pt x="211455" y="65931"/>
                    <a:pt x="214313" y="78313"/>
                  </a:cubicBezTo>
                  <a:cubicBezTo>
                    <a:pt x="217170" y="90696"/>
                    <a:pt x="214313" y="103078"/>
                    <a:pt x="210503" y="115461"/>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19" name="Freihandform: Form 18">
              <a:extLst>
                <a:ext uri="{FF2B5EF4-FFF2-40B4-BE49-F238E27FC236}">
                  <a16:creationId xmlns:a16="http://schemas.microsoft.com/office/drawing/2014/main" id="{B13CDCE5-B431-85C4-71C0-42467EAD68A4}"/>
                </a:ext>
              </a:extLst>
            </p:cNvPr>
            <p:cNvSpPr/>
            <p:nvPr/>
          </p:nvSpPr>
          <p:spPr>
            <a:xfrm>
              <a:off x="4111333" y="2557993"/>
              <a:ext cx="1555103" cy="1396874"/>
            </a:xfrm>
            <a:custGeom>
              <a:avLst/>
              <a:gdLst>
                <a:gd name="connsiteX0" fmla="*/ 1551278 w 1555103"/>
                <a:gd name="connsiteY0" fmla="*/ 561444 h 1396874"/>
                <a:gd name="connsiteX1" fmla="*/ 1482698 w 1555103"/>
                <a:gd name="connsiteY1" fmla="*/ 643359 h 1396874"/>
                <a:gd name="connsiteX2" fmla="*/ 1421738 w 1555103"/>
                <a:gd name="connsiteY2" fmla="*/ 695746 h 1396874"/>
                <a:gd name="connsiteX3" fmla="*/ 1385543 w 1555103"/>
                <a:gd name="connsiteY3" fmla="*/ 682411 h 1396874"/>
                <a:gd name="connsiteX4" fmla="*/ 1389353 w 1555103"/>
                <a:gd name="connsiteY4" fmla="*/ 660504 h 1396874"/>
                <a:gd name="connsiteX5" fmla="*/ 1314106 w 1555103"/>
                <a:gd name="connsiteY5" fmla="*/ 660504 h 1396874"/>
                <a:gd name="connsiteX6" fmla="*/ 1319821 w 1555103"/>
                <a:gd name="connsiteY6" fmla="*/ 694794 h 1396874"/>
                <a:gd name="connsiteX7" fmla="*/ 1301723 w 1555103"/>
                <a:gd name="connsiteY7" fmla="*/ 723369 h 1396874"/>
                <a:gd name="connsiteX8" fmla="*/ 1249336 w 1555103"/>
                <a:gd name="connsiteY8" fmla="*/ 732894 h 1396874"/>
                <a:gd name="connsiteX9" fmla="*/ 1206473 w 1555103"/>
                <a:gd name="connsiteY9" fmla="*/ 755754 h 1396874"/>
                <a:gd name="connsiteX10" fmla="*/ 1177898 w 1555103"/>
                <a:gd name="connsiteY10" fmla="*/ 794806 h 1396874"/>
                <a:gd name="connsiteX11" fmla="*/ 1198853 w 1555103"/>
                <a:gd name="connsiteY11" fmla="*/ 820524 h 1396874"/>
                <a:gd name="connsiteX12" fmla="*/ 1236953 w 1555103"/>
                <a:gd name="connsiteY12" fmla="*/ 801474 h 1396874"/>
                <a:gd name="connsiteX13" fmla="*/ 1249336 w 1555103"/>
                <a:gd name="connsiteY13" fmla="*/ 846241 h 1396874"/>
                <a:gd name="connsiteX14" fmla="*/ 1240763 w 1555103"/>
                <a:gd name="connsiteY14" fmla="*/ 873864 h 1396874"/>
                <a:gd name="connsiteX15" fmla="*/ 1202663 w 1555103"/>
                <a:gd name="connsiteY15" fmla="*/ 920536 h 1396874"/>
                <a:gd name="connsiteX16" fmla="*/ 1168373 w 1555103"/>
                <a:gd name="connsiteY16" fmla="*/ 937681 h 1396874"/>
                <a:gd name="connsiteX17" fmla="*/ 1102651 w 1555103"/>
                <a:gd name="connsiteY17" fmla="*/ 1053886 h 1396874"/>
                <a:gd name="connsiteX18" fmla="*/ 1055026 w 1555103"/>
                <a:gd name="connsiteY18" fmla="*/ 1070079 h 1396874"/>
                <a:gd name="connsiteX19" fmla="*/ 1051216 w 1555103"/>
                <a:gd name="connsiteY19" fmla="*/ 1048171 h 1396874"/>
                <a:gd name="connsiteX20" fmla="*/ 977873 w 1555103"/>
                <a:gd name="connsiteY20" fmla="*/ 1111989 h 1396874"/>
                <a:gd name="connsiteX21" fmla="*/ 998828 w 1555103"/>
                <a:gd name="connsiteY21" fmla="*/ 1128181 h 1396874"/>
                <a:gd name="connsiteX22" fmla="*/ 998828 w 1555103"/>
                <a:gd name="connsiteY22" fmla="*/ 1152946 h 1396874"/>
                <a:gd name="connsiteX23" fmla="*/ 968348 w 1555103"/>
                <a:gd name="connsiteY23" fmla="*/ 1176759 h 1396874"/>
                <a:gd name="connsiteX24" fmla="*/ 955966 w 1555103"/>
                <a:gd name="connsiteY24" fmla="*/ 1177711 h 1396874"/>
                <a:gd name="connsiteX25" fmla="*/ 896911 w 1555103"/>
                <a:gd name="connsiteY25" fmla="*/ 1113894 h 1396874"/>
                <a:gd name="connsiteX26" fmla="*/ 860716 w 1555103"/>
                <a:gd name="connsiteY26" fmla="*/ 1030074 h 1396874"/>
                <a:gd name="connsiteX27" fmla="*/ 814043 w 1555103"/>
                <a:gd name="connsiteY27" fmla="*/ 1040551 h 1396874"/>
                <a:gd name="connsiteX28" fmla="*/ 823568 w 1555103"/>
                <a:gd name="connsiteY28" fmla="*/ 1072936 h 1396874"/>
                <a:gd name="connsiteX29" fmla="*/ 818806 w 1555103"/>
                <a:gd name="connsiteY29" fmla="*/ 1093891 h 1396874"/>
                <a:gd name="connsiteX30" fmla="*/ 745463 w 1555103"/>
                <a:gd name="connsiteY30" fmla="*/ 1148184 h 1396874"/>
                <a:gd name="connsiteX31" fmla="*/ 682598 w 1555103"/>
                <a:gd name="connsiteY31" fmla="*/ 1160566 h 1396874"/>
                <a:gd name="connsiteX32" fmla="*/ 654023 w 1555103"/>
                <a:gd name="connsiteY32" fmla="*/ 1196761 h 1396874"/>
                <a:gd name="connsiteX33" fmla="*/ 575918 w 1555103"/>
                <a:gd name="connsiteY33" fmla="*/ 1228194 h 1396874"/>
                <a:gd name="connsiteX34" fmla="*/ 452093 w 1555103"/>
                <a:gd name="connsiteY34" fmla="*/ 1256769 h 1396874"/>
                <a:gd name="connsiteX35" fmla="*/ 380656 w 1555103"/>
                <a:gd name="connsiteY35" fmla="*/ 1331064 h 1396874"/>
                <a:gd name="connsiteX36" fmla="*/ 393038 w 1555103"/>
                <a:gd name="connsiteY36" fmla="*/ 1369164 h 1396874"/>
                <a:gd name="connsiteX37" fmla="*/ 368273 w 1555103"/>
                <a:gd name="connsiteY37" fmla="*/ 1396786 h 1396874"/>
                <a:gd name="connsiteX38" fmla="*/ 293978 w 1555103"/>
                <a:gd name="connsiteY38" fmla="*/ 1365354 h 1396874"/>
                <a:gd name="connsiteX39" fmla="*/ 211111 w 1555103"/>
                <a:gd name="connsiteY39" fmla="*/ 1388214 h 1396874"/>
                <a:gd name="connsiteX40" fmla="*/ 202538 w 1555103"/>
                <a:gd name="connsiteY40" fmla="*/ 1391071 h 1396874"/>
                <a:gd name="connsiteX41" fmla="*/ 196823 w 1555103"/>
                <a:gd name="connsiteY41" fmla="*/ 1361544 h 1396874"/>
                <a:gd name="connsiteX42" fmla="*/ 186346 w 1555103"/>
                <a:gd name="connsiteY42" fmla="*/ 1343446 h 1396874"/>
                <a:gd name="connsiteX43" fmla="*/ 186346 w 1555103"/>
                <a:gd name="connsiteY43" fmla="*/ 1342494 h 1396874"/>
                <a:gd name="connsiteX44" fmla="*/ 187298 w 1555103"/>
                <a:gd name="connsiteY44" fmla="*/ 1341541 h 1396874"/>
                <a:gd name="connsiteX45" fmla="*/ 192061 w 1555103"/>
                <a:gd name="connsiteY45" fmla="*/ 1334874 h 1396874"/>
                <a:gd name="connsiteX46" fmla="*/ 193013 w 1555103"/>
                <a:gd name="connsiteY46" fmla="*/ 1332969 h 1396874"/>
                <a:gd name="connsiteX47" fmla="*/ 195871 w 1555103"/>
                <a:gd name="connsiteY47" fmla="*/ 1329159 h 1396874"/>
                <a:gd name="connsiteX48" fmla="*/ 195871 w 1555103"/>
                <a:gd name="connsiteY48" fmla="*/ 1329159 h 1396874"/>
                <a:gd name="connsiteX49" fmla="*/ 198728 w 1555103"/>
                <a:gd name="connsiteY49" fmla="*/ 1311061 h 1396874"/>
                <a:gd name="connsiteX50" fmla="*/ 173963 w 1555103"/>
                <a:gd name="connsiteY50" fmla="*/ 1285344 h 1396874"/>
                <a:gd name="connsiteX51" fmla="*/ 146341 w 1555103"/>
                <a:gd name="connsiteY51" fmla="*/ 1264389 h 1396874"/>
                <a:gd name="connsiteX52" fmla="*/ 151103 w 1555103"/>
                <a:gd name="connsiteY52" fmla="*/ 1212954 h 1396874"/>
                <a:gd name="connsiteX53" fmla="*/ 125386 w 1555103"/>
                <a:gd name="connsiteY53" fmla="*/ 1181521 h 1396874"/>
                <a:gd name="connsiteX54" fmla="*/ 76808 w 1555103"/>
                <a:gd name="connsiteY54" fmla="*/ 1141516 h 1396874"/>
                <a:gd name="connsiteX55" fmla="*/ 52996 w 1555103"/>
                <a:gd name="connsiteY55" fmla="*/ 1115799 h 1396874"/>
                <a:gd name="connsiteX56" fmla="*/ 47281 w 1555103"/>
                <a:gd name="connsiteY56" fmla="*/ 1088176 h 1396874"/>
                <a:gd name="connsiteX57" fmla="*/ 47281 w 1555103"/>
                <a:gd name="connsiteY57" fmla="*/ 1072936 h 1396874"/>
                <a:gd name="connsiteX58" fmla="*/ 67283 w 1555103"/>
                <a:gd name="connsiteY58" fmla="*/ 1046266 h 1396874"/>
                <a:gd name="connsiteX59" fmla="*/ 84428 w 1555103"/>
                <a:gd name="connsiteY59" fmla="*/ 1023406 h 1396874"/>
                <a:gd name="connsiteX60" fmla="*/ 72998 w 1555103"/>
                <a:gd name="connsiteY60" fmla="*/ 985306 h 1396874"/>
                <a:gd name="connsiteX61" fmla="*/ 55853 w 1555103"/>
                <a:gd name="connsiteY61" fmla="*/ 973876 h 1396874"/>
                <a:gd name="connsiteX62" fmla="*/ 34898 w 1555103"/>
                <a:gd name="connsiteY62" fmla="*/ 972924 h 1396874"/>
                <a:gd name="connsiteX63" fmla="*/ 1561 w 1555103"/>
                <a:gd name="connsiteY63" fmla="*/ 968161 h 1396874"/>
                <a:gd name="connsiteX64" fmla="*/ 1561 w 1555103"/>
                <a:gd name="connsiteY64" fmla="*/ 950064 h 1396874"/>
                <a:gd name="connsiteX65" fmla="*/ 3466 w 1555103"/>
                <a:gd name="connsiteY65" fmla="*/ 921489 h 1396874"/>
                <a:gd name="connsiteX66" fmla="*/ 23468 w 1555103"/>
                <a:gd name="connsiteY66" fmla="*/ 909106 h 1396874"/>
                <a:gd name="connsiteX67" fmla="*/ 52996 w 1555103"/>
                <a:gd name="connsiteY67" fmla="*/ 903391 h 1396874"/>
                <a:gd name="connsiteX68" fmla="*/ 92048 w 1555103"/>
                <a:gd name="connsiteY68" fmla="*/ 880531 h 1396874"/>
                <a:gd name="connsiteX69" fmla="*/ 95858 w 1555103"/>
                <a:gd name="connsiteY69" fmla="*/ 858624 h 1396874"/>
                <a:gd name="connsiteX70" fmla="*/ 86333 w 1555103"/>
                <a:gd name="connsiteY70" fmla="*/ 838621 h 1396874"/>
                <a:gd name="connsiteX71" fmla="*/ 88238 w 1555103"/>
                <a:gd name="connsiteY71" fmla="*/ 811951 h 1396874"/>
                <a:gd name="connsiteX72" fmla="*/ 95858 w 1555103"/>
                <a:gd name="connsiteY72" fmla="*/ 790044 h 1396874"/>
                <a:gd name="connsiteX73" fmla="*/ 131101 w 1555103"/>
                <a:gd name="connsiteY73" fmla="*/ 756706 h 1396874"/>
                <a:gd name="connsiteX74" fmla="*/ 135863 w 1555103"/>
                <a:gd name="connsiteY74" fmla="*/ 735751 h 1396874"/>
                <a:gd name="connsiteX75" fmla="*/ 144436 w 1555103"/>
                <a:gd name="connsiteY75" fmla="*/ 726226 h 1396874"/>
                <a:gd name="connsiteX76" fmla="*/ 154913 w 1555103"/>
                <a:gd name="connsiteY76" fmla="*/ 717654 h 1396874"/>
                <a:gd name="connsiteX77" fmla="*/ 154913 w 1555103"/>
                <a:gd name="connsiteY77" fmla="*/ 693841 h 1396874"/>
                <a:gd name="connsiteX78" fmla="*/ 154913 w 1555103"/>
                <a:gd name="connsiteY78" fmla="*/ 643359 h 1396874"/>
                <a:gd name="connsiteX79" fmla="*/ 140626 w 1555103"/>
                <a:gd name="connsiteY79" fmla="*/ 615736 h 1396874"/>
                <a:gd name="connsiteX80" fmla="*/ 133958 w 1555103"/>
                <a:gd name="connsiteY80" fmla="*/ 598591 h 1396874"/>
                <a:gd name="connsiteX81" fmla="*/ 107288 w 1555103"/>
                <a:gd name="connsiteY81" fmla="*/ 560491 h 1396874"/>
                <a:gd name="connsiteX82" fmla="*/ 85381 w 1555103"/>
                <a:gd name="connsiteY82" fmla="*/ 528106 h 1396874"/>
                <a:gd name="connsiteX83" fmla="*/ 79666 w 1555103"/>
                <a:gd name="connsiteY83" fmla="*/ 503341 h 1396874"/>
                <a:gd name="connsiteX84" fmla="*/ 57758 w 1555103"/>
                <a:gd name="connsiteY84" fmla="*/ 476671 h 1396874"/>
                <a:gd name="connsiteX85" fmla="*/ 52043 w 1555103"/>
                <a:gd name="connsiteY85" fmla="*/ 461431 h 1396874"/>
                <a:gd name="connsiteX86" fmla="*/ 63473 w 1555103"/>
                <a:gd name="connsiteY86" fmla="*/ 449049 h 1396874"/>
                <a:gd name="connsiteX87" fmla="*/ 59663 w 1555103"/>
                <a:gd name="connsiteY87" fmla="*/ 434761 h 1396874"/>
                <a:gd name="connsiteX88" fmla="*/ 70141 w 1555103"/>
                <a:gd name="connsiteY88" fmla="*/ 421426 h 1396874"/>
                <a:gd name="connsiteX89" fmla="*/ 107288 w 1555103"/>
                <a:gd name="connsiteY89" fmla="*/ 399519 h 1396874"/>
                <a:gd name="connsiteX90" fmla="*/ 133958 w 1555103"/>
                <a:gd name="connsiteY90" fmla="*/ 380469 h 1396874"/>
                <a:gd name="connsiteX91" fmla="*/ 171106 w 1555103"/>
                <a:gd name="connsiteY91" fmla="*/ 385231 h 1396874"/>
                <a:gd name="connsiteX92" fmla="*/ 231113 w 1555103"/>
                <a:gd name="connsiteY92" fmla="*/ 411901 h 1396874"/>
                <a:gd name="connsiteX93" fmla="*/ 273023 w 1555103"/>
                <a:gd name="connsiteY93" fmla="*/ 408091 h 1396874"/>
                <a:gd name="connsiteX94" fmla="*/ 324458 w 1555103"/>
                <a:gd name="connsiteY94" fmla="*/ 386184 h 1396874"/>
                <a:gd name="connsiteX95" fmla="*/ 370178 w 1555103"/>
                <a:gd name="connsiteY95" fmla="*/ 371896 h 1396874"/>
                <a:gd name="connsiteX96" fmla="*/ 399706 w 1555103"/>
                <a:gd name="connsiteY96" fmla="*/ 375706 h 1396874"/>
                <a:gd name="connsiteX97" fmla="*/ 425423 w 1555103"/>
                <a:gd name="connsiteY97" fmla="*/ 349989 h 1396874"/>
                <a:gd name="connsiteX98" fmla="*/ 432091 w 1555103"/>
                <a:gd name="connsiteY98" fmla="*/ 320461 h 1396874"/>
                <a:gd name="connsiteX99" fmla="*/ 390181 w 1555103"/>
                <a:gd name="connsiteY99" fmla="*/ 298554 h 1396874"/>
                <a:gd name="connsiteX100" fmla="*/ 386371 w 1555103"/>
                <a:gd name="connsiteY100" fmla="*/ 283314 h 1396874"/>
                <a:gd name="connsiteX101" fmla="*/ 401611 w 1555103"/>
                <a:gd name="connsiteY101" fmla="*/ 261406 h 1396874"/>
                <a:gd name="connsiteX102" fmla="*/ 421613 w 1555103"/>
                <a:gd name="connsiteY102" fmla="*/ 246166 h 1396874"/>
                <a:gd name="connsiteX103" fmla="*/ 448283 w 1555103"/>
                <a:gd name="connsiteY103" fmla="*/ 237594 h 1396874"/>
                <a:gd name="connsiteX104" fmla="*/ 464476 w 1555103"/>
                <a:gd name="connsiteY104" fmla="*/ 212829 h 1396874"/>
                <a:gd name="connsiteX105" fmla="*/ 499718 w 1555103"/>
                <a:gd name="connsiteY105" fmla="*/ 196636 h 1396874"/>
                <a:gd name="connsiteX106" fmla="*/ 519721 w 1555103"/>
                <a:gd name="connsiteY106" fmla="*/ 178539 h 1396874"/>
                <a:gd name="connsiteX107" fmla="*/ 531151 w 1555103"/>
                <a:gd name="connsiteY107" fmla="*/ 165204 h 1396874"/>
                <a:gd name="connsiteX108" fmla="*/ 534008 w 1555103"/>
                <a:gd name="connsiteY108" fmla="*/ 164251 h 1396874"/>
                <a:gd name="connsiteX109" fmla="*/ 556868 w 1555103"/>
                <a:gd name="connsiteY109" fmla="*/ 153774 h 1396874"/>
                <a:gd name="connsiteX110" fmla="*/ 578776 w 1555103"/>
                <a:gd name="connsiteY110" fmla="*/ 150916 h 1396874"/>
                <a:gd name="connsiteX111" fmla="*/ 640688 w 1555103"/>
                <a:gd name="connsiteY111" fmla="*/ 149964 h 1396874"/>
                <a:gd name="connsiteX112" fmla="*/ 693076 w 1555103"/>
                <a:gd name="connsiteY112" fmla="*/ 115674 h 1396874"/>
                <a:gd name="connsiteX113" fmla="*/ 772133 w 1555103"/>
                <a:gd name="connsiteY113" fmla="*/ 51856 h 1396874"/>
                <a:gd name="connsiteX114" fmla="*/ 797851 w 1555103"/>
                <a:gd name="connsiteY114" fmla="*/ 45189 h 1396874"/>
                <a:gd name="connsiteX115" fmla="*/ 835951 w 1555103"/>
                <a:gd name="connsiteY115" fmla="*/ 84241 h 1396874"/>
                <a:gd name="connsiteX116" fmla="*/ 909293 w 1555103"/>
                <a:gd name="connsiteY116" fmla="*/ 96624 h 1396874"/>
                <a:gd name="connsiteX117" fmla="*/ 915961 w 1555103"/>
                <a:gd name="connsiteY117" fmla="*/ 108054 h 1396874"/>
                <a:gd name="connsiteX118" fmla="*/ 916913 w 1555103"/>
                <a:gd name="connsiteY118" fmla="*/ 152821 h 1396874"/>
                <a:gd name="connsiteX119" fmla="*/ 895006 w 1555103"/>
                <a:gd name="connsiteY119" fmla="*/ 221401 h 1396874"/>
                <a:gd name="connsiteX120" fmla="*/ 882623 w 1555103"/>
                <a:gd name="connsiteY120" fmla="*/ 266169 h 1396874"/>
                <a:gd name="connsiteX121" fmla="*/ 946441 w 1555103"/>
                <a:gd name="connsiteY121" fmla="*/ 308079 h 1396874"/>
                <a:gd name="connsiteX122" fmla="*/ 1020736 w 1555103"/>
                <a:gd name="connsiteY122" fmla="*/ 268074 h 1396874"/>
                <a:gd name="connsiteX123" fmla="*/ 1043596 w 1555103"/>
                <a:gd name="connsiteY123" fmla="*/ 249976 h 1396874"/>
                <a:gd name="connsiteX124" fmla="*/ 1075028 w 1555103"/>
                <a:gd name="connsiteY124" fmla="*/ 249024 h 1396874"/>
                <a:gd name="connsiteX125" fmla="*/ 1113128 w 1555103"/>
                <a:gd name="connsiteY125" fmla="*/ 251881 h 1396874"/>
                <a:gd name="connsiteX126" fmla="*/ 1127416 w 1555103"/>
                <a:gd name="connsiteY126" fmla="*/ 229021 h 1396874"/>
                <a:gd name="connsiteX127" fmla="*/ 1140751 w 1555103"/>
                <a:gd name="connsiteY127" fmla="*/ 215686 h 1396874"/>
                <a:gd name="connsiteX128" fmla="*/ 1137893 w 1555103"/>
                <a:gd name="connsiteY128" fmla="*/ 199494 h 1396874"/>
                <a:gd name="connsiteX129" fmla="*/ 1126463 w 1555103"/>
                <a:gd name="connsiteY129" fmla="*/ 185206 h 1396874"/>
                <a:gd name="connsiteX130" fmla="*/ 1115986 w 1555103"/>
                <a:gd name="connsiteY130" fmla="*/ 155679 h 1396874"/>
                <a:gd name="connsiteX131" fmla="*/ 1112176 w 1555103"/>
                <a:gd name="connsiteY131" fmla="*/ 111864 h 1396874"/>
                <a:gd name="connsiteX132" fmla="*/ 1107413 w 1555103"/>
                <a:gd name="connsiteY132" fmla="*/ 87099 h 1396874"/>
                <a:gd name="connsiteX133" fmla="*/ 1095031 w 1555103"/>
                <a:gd name="connsiteY133" fmla="*/ 84241 h 1396874"/>
                <a:gd name="connsiteX134" fmla="*/ 1084553 w 1555103"/>
                <a:gd name="connsiteY134" fmla="*/ 63286 h 1396874"/>
                <a:gd name="connsiteX135" fmla="*/ 1098841 w 1555103"/>
                <a:gd name="connsiteY135" fmla="*/ 42331 h 1396874"/>
                <a:gd name="connsiteX136" fmla="*/ 1193138 w 1555103"/>
                <a:gd name="connsiteY136" fmla="*/ 2326 h 1396874"/>
                <a:gd name="connsiteX137" fmla="*/ 1224571 w 1555103"/>
                <a:gd name="connsiteY137" fmla="*/ 7089 h 1396874"/>
                <a:gd name="connsiteX138" fmla="*/ 1227428 w 1555103"/>
                <a:gd name="connsiteY138" fmla="*/ 21376 h 1396874"/>
                <a:gd name="connsiteX139" fmla="*/ 1226476 w 1555103"/>
                <a:gd name="connsiteY139" fmla="*/ 46141 h 1396874"/>
                <a:gd name="connsiteX140" fmla="*/ 1229333 w 1555103"/>
                <a:gd name="connsiteY140" fmla="*/ 65191 h 1396874"/>
                <a:gd name="connsiteX141" fmla="*/ 1265528 w 1555103"/>
                <a:gd name="connsiteY141" fmla="*/ 77574 h 1396874"/>
                <a:gd name="connsiteX142" fmla="*/ 1309343 w 1555103"/>
                <a:gd name="connsiteY142" fmla="*/ 71859 h 1396874"/>
                <a:gd name="connsiteX143" fmla="*/ 1343633 w 1555103"/>
                <a:gd name="connsiteY143" fmla="*/ 47094 h 1396874"/>
                <a:gd name="connsiteX144" fmla="*/ 1367446 w 1555103"/>
                <a:gd name="connsiteY144" fmla="*/ 8994 h 1396874"/>
                <a:gd name="connsiteX145" fmla="*/ 1384591 w 1555103"/>
                <a:gd name="connsiteY145" fmla="*/ 5184 h 1396874"/>
                <a:gd name="connsiteX146" fmla="*/ 1406498 w 1555103"/>
                <a:gd name="connsiteY146" fmla="*/ 10899 h 1396874"/>
                <a:gd name="connsiteX147" fmla="*/ 1408403 w 1555103"/>
                <a:gd name="connsiteY147" fmla="*/ 20424 h 1396874"/>
                <a:gd name="connsiteX148" fmla="*/ 1397926 w 1555103"/>
                <a:gd name="connsiteY148" fmla="*/ 79479 h 1396874"/>
                <a:gd name="connsiteX149" fmla="*/ 1381733 w 1555103"/>
                <a:gd name="connsiteY149" fmla="*/ 109959 h 1396874"/>
                <a:gd name="connsiteX150" fmla="*/ 1360778 w 1555103"/>
                <a:gd name="connsiteY150" fmla="*/ 114721 h 1396874"/>
                <a:gd name="connsiteX151" fmla="*/ 1352206 w 1555103"/>
                <a:gd name="connsiteY151" fmla="*/ 116626 h 1396874"/>
                <a:gd name="connsiteX152" fmla="*/ 1347443 w 1555103"/>
                <a:gd name="connsiteY152" fmla="*/ 127104 h 1396874"/>
                <a:gd name="connsiteX153" fmla="*/ 1344586 w 1555103"/>
                <a:gd name="connsiteY153" fmla="*/ 171871 h 1396874"/>
                <a:gd name="connsiteX154" fmla="*/ 1378876 w 1555103"/>
                <a:gd name="connsiteY154" fmla="*/ 231879 h 1396874"/>
                <a:gd name="connsiteX155" fmla="*/ 1387448 w 1555103"/>
                <a:gd name="connsiteY155" fmla="*/ 238546 h 1396874"/>
                <a:gd name="connsiteX156" fmla="*/ 1398878 w 1555103"/>
                <a:gd name="connsiteY156" fmla="*/ 239499 h 1396874"/>
                <a:gd name="connsiteX157" fmla="*/ 1416976 w 1555103"/>
                <a:gd name="connsiteY157" fmla="*/ 253786 h 1396874"/>
                <a:gd name="connsiteX158" fmla="*/ 1426501 w 1555103"/>
                <a:gd name="connsiteY158" fmla="*/ 274741 h 1396874"/>
                <a:gd name="connsiteX159" fmla="*/ 1466506 w 1555103"/>
                <a:gd name="connsiteY159" fmla="*/ 331891 h 1396874"/>
                <a:gd name="connsiteX160" fmla="*/ 1490318 w 1555103"/>
                <a:gd name="connsiteY160" fmla="*/ 397614 h 1396874"/>
                <a:gd name="connsiteX161" fmla="*/ 1494128 w 1555103"/>
                <a:gd name="connsiteY161" fmla="*/ 416664 h 1396874"/>
                <a:gd name="connsiteX162" fmla="*/ 1509368 w 1555103"/>
                <a:gd name="connsiteY162" fmla="*/ 427141 h 1396874"/>
                <a:gd name="connsiteX163" fmla="*/ 1530323 w 1555103"/>
                <a:gd name="connsiteY163" fmla="*/ 414759 h 1396874"/>
                <a:gd name="connsiteX164" fmla="*/ 1536991 w 1555103"/>
                <a:gd name="connsiteY164" fmla="*/ 411901 h 1396874"/>
                <a:gd name="connsiteX165" fmla="*/ 1547468 w 1555103"/>
                <a:gd name="connsiteY165" fmla="*/ 421426 h 1396874"/>
                <a:gd name="connsiteX166" fmla="*/ 1545563 w 1555103"/>
                <a:gd name="connsiteY166" fmla="*/ 480481 h 1396874"/>
                <a:gd name="connsiteX167" fmla="*/ 1531276 w 1555103"/>
                <a:gd name="connsiteY167" fmla="*/ 492864 h 1396874"/>
                <a:gd name="connsiteX168" fmla="*/ 1510321 w 1555103"/>
                <a:gd name="connsiteY168" fmla="*/ 540489 h 1396874"/>
                <a:gd name="connsiteX169" fmla="*/ 1516036 w 1555103"/>
                <a:gd name="connsiteY169" fmla="*/ 565254 h 1396874"/>
                <a:gd name="connsiteX170" fmla="*/ 1538896 w 1555103"/>
                <a:gd name="connsiteY170" fmla="*/ 561444 h 1396874"/>
                <a:gd name="connsiteX171" fmla="*/ 1543658 w 1555103"/>
                <a:gd name="connsiteY171" fmla="*/ 557634 h 1396874"/>
                <a:gd name="connsiteX172" fmla="*/ 1551278 w 1555103"/>
                <a:gd name="connsiteY172" fmla="*/ 561444 h 139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555103" h="1396874">
                  <a:moveTo>
                    <a:pt x="1551278" y="561444"/>
                  </a:moveTo>
                  <a:cubicBezTo>
                    <a:pt x="1527466" y="590019"/>
                    <a:pt x="1495081" y="629071"/>
                    <a:pt x="1482698" y="643359"/>
                  </a:cubicBezTo>
                  <a:cubicBezTo>
                    <a:pt x="1461743" y="668124"/>
                    <a:pt x="1438883" y="676696"/>
                    <a:pt x="1421738" y="695746"/>
                  </a:cubicBezTo>
                  <a:cubicBezTo>
                    <a:pt x="1404593" y="714796"/>
                    <a:pt x="1392211" y="696699"/>
                    <a:pt x="1385543" y="682411"/>
                  </a:cubicBezTo>
                  <a:cubicBezTo>
                    <a:pt x="1379828" y="668124"/>
                    <a:pt x="1391258" y="675744"/>
                    <a:pt x="1389353" y="660504"/>
                  </a:cubicBezTo>
                  <a:cubicBezTo>
                    <a:pt x="1387448" y="645264"/>
                    <a:pt x="1337918" y="651931"/>
                    <a:pt x="1314106" y="660504"/>
                  </a:cubicBezTo>
                  <a:cubicBezTo>
                    <a:pt x="1290293" y="669076"/>
                    <a:pt x="1315058" y="685269"/>
                    <a:pt x="1319821" y="694794"/>
                  </a:cubicBezTo>
                  <a:cubicBezTo>
                    <a:pt x="1324583" y="704319"/>
                    <a:pt x="1312201" y="712891"/>
                    <a:pt x="1301723" y="723369"/>
                  </a:cubicBezTo>
                  <a:cubicBezTo>
                    <a:pt x="1291246" y="733846"/>
                    <a:pt x="1265528" y="735751"/>
                    <a:pt x="1249336" y="732894"/>
                  </a:cubicBezTo>
                  <a:cubicBezTo>
                    <a:pt x="1234096" y="730036"/>
                    <a:pt x="1219808" y="740514"/>
                    <a:pt x="1206473" y="755754"/>
                  </a:cubicBezTo>
                  <a:cubicBezTo>
                    <a:pt x="1193138" y="770041"/>
                    <a:pt x="1187423" y="772899"/>
                    <a:pt x="1177898" y="794806"/>
                  </a:cubicBezTo>
                  <a:cubicBezTo>
                    <a:pt x="1168373" y="816714"/>
                    <a:pt x="1187423" y="819571"/>
                    <a:pt x="1198853" y="820524"/>
                  </a:cubicBezTo>
                  <a:cubicBezTo>
                    <a:pt x="1210283" y="821476"/>
                    <a:pt x="1226476" y="806236"/>
                    <a:pt x="1236953" y="801474"/>
                  </a:cubicBezTo>
                  <a:cubicBezTo>
                    <a:pt x="1247431" y="796711"/>
                    <a:pt x="1246478" y="831001"/>
                    <a:pt x="1249336" y="846241"/>
                  </a:cubicBezTo>
                  <a:cubicBezTo>
                    <a:pt x="1252193" y="861481"/>
                    <a:pt x="1245526" y="869101"/>
                    <a:pt x="1240763" y="873864"/>
                  </a:cubicBezTo>
                  <a:cubicBezTo>
                    <a:pt x="1236001" y="878626"/>
                    <a:pt x="1217903" y="907201"/>
                    <a:pt x="1202663" y="920536"/>
                  </a:cubicBezTo>
                  <a:cubicBezTo>
                    <a:pt x="1187423" y="933871"/>
                    <a:pt x="1180756" y="928156"/>
                    <a:pt x="1168373" y="937681"/>
                  </a:cubicBezTo>
                  <a:cubicBezTo>
                    <a:pt x="1155038" y="947206"/>
                    <a:pt x="1107413" y="1040551"/>
                    <a:pt x="1102651" y="1053886"/>
                  </a:cubicBezTo>
                  <a:cubicBezTo>
                    <a:pt x="1096936" y="1066269"/>
                    <a:pt x="1068361" y="1071031"/>
                    <a:pt x="1055026" y="1070079"/>
                  </a:cubicBezTo>
                  <a:cubicBezTo>
                    <a:pt x="1041691" y="1069126"/>
                    <a:pt x="1053121" y="1051981"/>
                    <a:pt x="1051216" y="1048171"/>
                  </a:cubicBezTo>
                  <a:cubicBezTo>
                    <a:pt x="1049311" y="1044361"/>
                    <a:pt x="988351" y="1096749"/>
                    <a:pt x="977873" y="1111989"/>
                  </a:cubicBezTo>
                  <a:cubicBezTo>
                    <a:pt x="967396" y="1127229"/>
                    <a:pt x="984541" y="1126276"/>
                    <a:pt x="998828" y="1128181"/>
                  </a:cubicBezTo>
                  <a:cubicBezTo>
                    <a:pt x="1013116" y="1130086"/>
                    <a:pt x="1004543" y="1135801"/>
                    <a:pt x="998828" y="1152946"/>
                  </a:cubicBezTo>
                  <a:cubicBezTo>
                    <a:pt x="994066" y="1165329"/>
                    <a:pt x="980731" y="1173901"/>
                    <a:pt x="968348" y="1176759"/>
                  </a:cubicBezTo>
                  <a:cubicBezTo>
                    <a:pt x="963586" y="1177711"/>
                    <a:pt x="959776" y="1177711"/>
                    <a:pt x="955966" y="1177711"/>
                  </a:cubicBezTo>
                  <a:cubicBezTo>
                    <a:pt x="942631" y="1176759"/>
                    <a:pt x="918818" y="1147231"/>
                    <a:pt x="896911" y="1113894"/>
                  </a:cubicBezTo>
                  <a:cubicBezTo>
                    <a:pt x="875003" y="1080556"/>
                    <a:pt x="864526" y="1041504"/>
                    <a:pt x="860716" y="1030074"/>
                  </a:cubicBezTo>
                  <a:cubicBezTo>
                    <a:pt x="855953" y="1018644"/>
                    <a:pt x="824521" y="1017691"/>
                    <a:pt x="814043" y="1040551"/>
                  </a:cubicBezTo>
                  <a:cubicBezTo>
                    <a:pt x="802613" y="1063411"/>
                    <a:pt x="811186" y="1063411"/>
                    <a:pt x="823568" y="1072936"/>
                  </a:cubicBezTo>
                  <a:cubicBezTo>
                    <a:pt x="834998" y="1082461"/>
                    <a:pt x="824521" y="1085319"/>
                    <a:pt x="818806" y="1093891"/>
                  </a:cubicBezTo>
                  <a:cubicBezTo>
                    <a:pt x="812138" y="1102464"/>
                    <a:pt x="768323" y="1130086"/>
                    <a:pt x="745463" y="1148184"/>
                  </a:cubicBezTo>
                  <a:cubicBezTo>
                    <a:pt x="722603" y="1166281"/>
                    <a:pt x="705458" y="1154851"/>
                    <a:pt x="682598" y="1160566"/>
                  </a:cubicBezTo>
                  <a:cubicBezTo>
                    <a:pt x="659738" y="1166281"/>
                    <a:pt x="658786" y="1188189"/>
                    <a:pt x="654023" y="1196761"/>
                  </a:cubicBezTo>
                  <a:cubicBezTo>
                    <a:pt x="649261" y="1205334"/>
                    <a:pt x="614971" y="1219621"/>
                    <a:pt x="575918" y="1228194"/>
                  </a:cubicBezTo>
                  <a:cubicBezTo>
                    <a:pt x="536866" y="1235814"/>
                    <a:pt x="488288" y="1247244"/>
                    <a:pt x="452093" y="1256769"/>
                  </a:cubicBezTo>
                  <a:cubicBezTo>
                    <a:pt x="415898" y="1267246"/>
                    <a:pt x="391133" y="1309156"/>
                    <a:pt x="380656" y="1331064"/>
                  </a:cubicBezTo>
                  <a:cubicBezTo>
                    <a:pt x="370178" y="1352971"/>
                    <a:pt x="384466" y="1350114"/>
                    <a:pt x="393038" y="1369164"/>
                  </a:cubicBezTo>
                  <a:cubicBezTo>
                    <a:pt x="401611" y="1388214"/>
                    <a:pt x="380656" y="1394881"/>
                    <a:pt x="368273" y="1396786"/>
                  </a:cubicBezTo>
                  <a:cubicBezTo>
                    <a:pt x="355891" y="1398691"/>
                    <a:pt x="311123" y="1369164"/>
                    <a:pt x="293978" y="1365354"/>
                  </a:cubicBezTo>
                  <a:cubicBezTo>
                    <a:pt x="277786" y="1361544"/>
                    <a:pt x="228256" y="1379641"/>
                    <a:pt x="211111" y="1388214"/>
                  </a:cubicBezTo>
                  <a:cubicBezTo>
                    <a:pt x="208253" y="1390119"/>
                    <a:pt x="205396" y="1390119"/>
                    <a:pt x="202538" y="1391071"/>
                  </a:cubicBezTo>
                  <a:cubicBezTo>
                    <a:pt x="204443" y="1377736"/>
                    <a:pt x="200633" y="1368211"/>
                    <a:pt x="196823" y="1361544"/>
                  </a:cubicBezTo>
                  <a:cubicBezTo>
                    <a:pt x="192061" y="1354876"/>
                    <a:pt x="186346" y="1348209"/>
                    <a:pt x="186346" y="1343446"/>
                  </a:cubicBezTo>
                  <a:lnTo>
                    <a:pt x="186346" y="1342494"/>
                  </a:lnTo>
                  <a:cubicBezTo>
                    <a:pt x="186346" y="1342494"/>
                    <a:pt x="186346" y="1341541"/>
                    <a:pt x="187298" y="1341541"/>
                  </a:cubicBezTo>
                  <a:cubicBezTo>
                    <a:pt x="188251" y="1339636"/>
                    <a:pt x="190156" y="1337731"/>
                    <a:pt x="192061" y="1334874"/>
                  </a:cubicBezTo>
                  <a:cubicBezTo>
                    <a:pt x="193013" y="1333921"/>
                    <a:pt x="193013" y="1333921"/>
                    <a:pt x="193013" y="1332969"/>
                  </a:cubicBezTo>
                  <a:cubicBezTo>
                    <a:pt x="193966" y="1332016"/>
                    <a:pt x="194918" y="1330111"/>
                    <a:pt x="195871" y="1329159"/>
                  </a:cubicBezTo>
                  <a:lnTo>
                    <a:pt x="195871" y="1329159"/>
                  </a:lnTo>
                  <a:cubicBezTo>
                    <a:pt x="199681" y="1323444"/>
                    <a:pt x="202538" y="1316776"/>
                    <a:pt x="198728" y="1311061"/>
                  </a:cubicBezTo>
                  <a:cubicBezTo>
                    <a:pt x="192061" y="1298679"/>
                    <a:pt x="189203" y="1288201"/>
                    <a:pt x="173963" y="1285344"/>
                  </a:cubicBezTo>
                  <a:cubicBezTo>
                    <a:pt x="158723" y="1282486"/>
                    <a:pt x="146341" y="1273914"/>
                    <a:pt x="146341" y="1264389"/>
                  </a:cubicBezTo>
                  <a:cubicBezTo>
                    <a:pt x="145388" y="1254864"/>
                    <a:pt x="154913" y="1227241"/>
                    <a:pt x="151103" y="1212954"/>
                  </a:cubicBezTo>
                  <a:cubicBezTo>
                    <a:pt x="147293" y="1198666"/>
                    <a:pt x="140626" y="1190094"/>
                    <a:pt x="125386" y="1181521"/>
                  </a:cubicBezTo>
                  <a:cubicBezTo>
                    <a:pt x="109193" y="1172949"/>
                    <a:pt x="84428" y="1147231"/>
                    <a:pt x="76808" y="1141516"/>
                  </a:cubicBezTo>
                  <a:cubicBezTo>
                    <a:pt x="69188" y="1135801"/>
                    <a:pt x="56806" y="1128181"/>
                    <a:pt x="52996" y="1115799"/>
                  </a:cubicBezTo>
                  <a:cubicBezTo>
                    <a:pt x="49186" y="1103416"/>
                    <a:pt x="47281" y="1091986"/>
                    <a:pt x="47281" y="1088176"/>
                  </a:cubicBezTo>
                  <a:cubicBezTo>
                    <a:pt x="47281" y="1084366"/>
                    <a:pt x="44423" y="1077699"/>
                    <a:pt x="47281" y="1072936"/>
                  </a:cubicBezTo>
                  <a:cubicBezTo>
                    <a:pt x="50138" y="1067221"/>
                    <a:pt x="64426" y="1048171"/>
                    <a:pt x="67283" y="1046266"/>
                  </a:cubicBezTo>
                  <a:cubicBezTo>
                    <a:pt x="69188" y="1045314"/>
                    <a:pt x="85381" y="1037694"/>
                    <a:pt x="84428" y="1023406"/>
                  </a:cubicBezTo>
                  <a:cubicBezTo>
                    <a:pt x="83476" y="1010071"/>
                    <a:pt x="78713" y="990069"/>
                    <a:pt x="72998" y="985306"/>
                  </a:cubicBezTo>
                  <a:cubicBezTo>
                    <a:pt x="66331" y="980544"/>
                    <a:pt x="58711" y="974829"/>
                    <a:pt x="55853" y="973876"/>
                  </a:cubicBezTo>
                  <a:cubicBezTo>
                    <a:pt x="52996" y="973876"/>
                    <a:pt x="41566" y="972924"/>
                    <a:pt x="34898" y="972924"/>
                  </a:cubicBezTo>
                  <a:cubicBezTo>
                    <a:pt x="28231" y="973876"/>
                    <a:pt x="3466" y="970066"/>
                    <a:pt x="1561" y="968161"/>
                  </a:cubicBezTo>
                  <a:cubicBezTo>
                    <a:pt x="-344" y="966256"/>
                    <a:pt x="3466" y="957684"/>
                    <a:pt x="1561" y="950064"/>
                  </a:cubicBezTo>
                  <a:cubicBezTo>
                    <a:pt x="-344" y="942444"/>
                    <a:pt x="-1297" y="927204"/>
                    <a:pt x="3466" y="921489"/>
                  </a:cubicBezTo>
                  <a:cubicBezTo>
                    <a:pt x="8228" y="915774"/>
                    <a:pt x="14896" y="911011"/>
                    <a:pt x="23468" y="909106"/>
                  </a:cubicBezTo>
                  <a:cubicBezTo>
                    <a:pt x="32041" y="907201"/>
                    <a:pt x="46328" y="908154"/>
                    <a:pt x="52996" y="903391"/>
                  </a:cubicBezTo>
                  <a:cubicBezTo>
                    <a:pt x="59663" y="898629"/>
                    <a:pt x="88238" y="885294"/>
                    <a:pt x="92048" y="880531"/>
                  </a:cubicBezTo>
                  <a:cubicBezTo>
                    <a:pt x="95858" y="874816"/>
                    <a:pt x="98716" y="864339"/>
                    <a:pt x="95858" y="858624"/>
                  </a:cubicBezTo>
                  <a:cubicBezTo>
                    <a:pt x="93001" y="852909"/>
                    <a:pt x="86333" y="847194"/>
                    <a:pt x="86333" y="838621"/>
                  </a:cubicBezTo>
                  <a:cubicBezTo>
                    <a:pt x="86333" y="830049"/>
                    <a:pt x="87286" y="816714"/>
                    <a:pt x="88238" y="811951"/>
                  </a:cubicBezTo>
                  <a:cubicBezTo>
                    <a:pt x="89191" y="807189"/>
                    <a:pt x="85381" y="806236"/>
                    <a:pt x="95858" y="790044"/>
                  </a:cubicBezTo>
                  <a:cubicBezTo>
                    <a:pt x="106336" y="773851"/>
                    <a:pt x="127291" y="764326"/>
                    <a:pt x="131101" y="756706"/>
                  </a:cubicBezTo>
                  <a:cubicBezTo>
                    <a:pt x="134911" y="749086"/>
                    <a:pt x="133958" y="740514"/>
                    <a:pt x="135863" y="735751"/>
                  </a:cubicBezTo>
                  <a:cubicBezTo>
                    <a:pt x="137768" y="730989"/>
                    <a:pt x="138721" y="729084"/>
                    <a:pt x="144436" y="726226"/>
                  </a:cubicBezTo>
                  <a:cubicBezTo>
                    <a:pt x="150151" y="723369"/>
                    <a:pt x="153008" y="722416"/>
                    <a:pt x="154913" y="717654"/>
                  </a:cubicBezTo>
                  <a:cubicBezTo>
                    <a:pt x="156818" y="712891"/>
                    <a:pt x="154913" y="693841"/>
                    <a:pt x="154913" y="693841"/>
                  </a:cubicBezTo>
                  <a:cubicBezTo>
                    <a:pt x="154913" y="693841"/>
                    <a:pt x="154913" y="647169"/>
                    <a:pt x="154913" y="643359"/>
                  </a:cubicBezTo>
                  <a:cubicBezTo>
                    <a:pt x="153961" y="639549"/>
                    <a:pt x="144436" y="624309"/>
                    <a:pt x="140626" y="615736"/>
                  </a:cubicBezTo>
                  <a:cubicBezTo>
                    <a:pt x="137768" y="608116"/>
                    <a:pt x="133958" y="598591"/>
                    <a:pt x="133958" y="598591"/>
                  </a:cubicBezTo>
                  <a:cubicBezTo>
                    <a:pt x="133958" y="598591"/>
                    <a:pt x="114908" y="574779"/>
                    <a:pt x="107288" y="560491"/>
                  </a:cubicBezTo>
                  <a:cubicBezTo>
                    <a:pt x="98716" y="547156"/>
                    <a:pt x="89191" y="545251"/>
                    <a:pt x="85381" y="528106"/>
                  </a:cubicBezTo>
                  <a:cubicBezTo>
                    <a:pt x="81571" y="510961"/>
                    <a:pt x="80618" y="509056"/>
                    <a:pt x="79666" y="503341"/>
                  </a:cubicBezTo>
                  <a:cubicBezTo>
                    <a:pt x="78713" y="497626"/>
                    <a:pt x="62521" y="482386"/>
                    <a:pt x="57758" y="476671"/>
                  </a:cubicBezTo>
                  <a:cubicBezTo>
                    <a:pt x="52996" y="470956"/>
                    <a:pt x="47281" y="467146"/>
                    <a:pt x="52043" y="461431"/>
                  </a:cubicBezTo>
                  <a:cubicBezTo>
                    <a:pt x="56806" y="455716"/>
                    <a:pt x="63473" y="452859"/>
                    <a:pt x="63473" y="449049"/>
                  </a:cubicBezTo>
                  <a:cubicBezTo>
                    <a:pt x="63473" y="445239"/>
                    <a:pt x="59663" y="436666"/>
                    <a:pt x="59663" y="434761"/>
                  </a:cubicBezTo>
                  <a:cubicBezTo>
                    <a:pt x="59663" y="432856"/>
                    <a:pt x="64426" y="426189"/>
                    <a:pt x="70141" y="421426"/>
                  </a:cubicBezTo>
                  <a:cubicBezTo>
                    <a:pt x="75856" y="416664"/>
                    <a:pt x="96811" y="406186"/>
                    <a:pt x="107288" y="399519"/>
                  </a:cubicBezTo>
                  <a:cubicBezTo>
                    <a:pt x="117766" y="392851"/>
                    <a:pt x="127291" y="385231"/>
                    <a:pt x="133958" y="380469"/>
                  </a:cubicBezTo>
                  <a:cubicBezTo>
                    <a:pt x="139673" y="375706"/>
                    <a:pt x="152056" y="376659"/>
                    <a:pt x="171106" y="385231"/>
                  </a:cubicBezTo>
                  <a:cubicBezTo>
                    <a:pt x="190156" y="393804"/>
                    <a:pt x="213016" y="408091"/>
                    <a:pt x="231113" y="411901"/>
                  </a:cubicBezTo>
                  <a:cubicBezTo>
                    <a:pt x="250163" y="415711"/>
                    <a:pt x="247306" y="418569"/>
                    <a:pt x="273023" y="408091"/>
                  </a:cubicBezTo>
                  <a:cubicBezTo>
                    <a:pt x="299693" y="397614"/>
                    <a:pt x="309218" y="393804"/>
                    <a:pt x="324458" y="386184"/>
                  </a:cubicBezTo>
                  <a:cubicBezTo>
                    <a:pt x="339698" y="379516"/>
                    <a:pt x="363511" y="369991"/>
                    <a:pt x="370178" y="371896"/>
                  </a:cubicBezTo>
                  <a:cubicBezTo>
                    <a:pt x="377798" y="373801"/>
                    <a:pt x="377798" y="389041"/>
                    <a:pt x="399706" y="375706"/>
                  </a:cubicBezTo>
                  <a:cubicBezTo>
                    <a:pt x="421613" y="362371"/>
                    <a:pt x="425423" y="354751"/>
                    <a:pt x="425423" y="349989"/>
                  </a:cubicBezTo>
                  <a:cubicBezTo>
                    <a:pt x="425423" y="346179"/>
                    <a:pt x="444473" y="332844"/>
                    <a:pt x="432091" y="320461"/>
                  </a:cubicBezTo>
                  <a:cubicBezTo>
                    <a:pt x="419708" y="308079"/>
                    <a:pt x="392086" y="300459"/>
                    <a:pt x="390181" y="298554"/>
                  </a:cubicBezTo>
                  <a:cubicBezTo>
                    <a:pt x="388276" y="296649"/>
                    <a:pt x="381608" y="291886"/>
                    <a:pt x="386371" y="283314"/>
                  </a:cubicBezTo>
                  <a:cubicBezTo>
                    <a:pt x="391133" y="274741"/>
                    <a:pt x="399706" y="265216"/>
                    <a:pt x="401611" y="261406"/>
                  </a:cubicBezTo>
                  <a:cubicBezTo>
                    <a:pt x="403516" y="257596"/>
                    <a:pt x="415898" y="249024"/>
                    <a:pt x="421613" y="246166"/>
                  </a:cubicBezTo>
                  <a:cubicBezTo>
                    <a:pt x="428281" y="244261"/>
                    <a:pt x="444473" y="249976"/>
                    <a:pt x="448283" y="237594"/>
                  </a:cubicBezTo>
                  <a:cubicBezTo>
                    <a:pt x="452093" y="225211"/>
                    <a:pt x="456856" y="219496"/>
                    <a:pt x="464476" y="212829"/>
                  </a:cubicBezTo>
                  <a:cubicBezTo>
                    <a:pt x="472096" y="206161"/>
                    <a:pt x="494956" y="198541"/>
                    <a:pt x="499718" y="196636"/>
                  </a:cubicBezTo>
                  <a:cubicBezTo>
                    <a:pt x="504481" y="194731"/>
                    <a:pt x="514958" y="187111"/>
                    <a:pt x="519721" y="178539"/>
                  </a:cubicBezTo>
                  <a:cubicBezTo>
                    <a:pt x="523531" y="172824"/>
                    <a:pt x="530198" y="169014"/>
                    <a:pt x="531151" y="165204"/>
                  </a:cubicBezTo>
                  <a:cubicBezTo>
                    <a:pt x="532103" y="165204"/>
                    <a:pt x="533056" y="164251"/>
                    <a:pt x="534008" y="164251"/>
                  </a:cubicBezTo>
                  <a:cubicBezTo>
                    <a:pt x="542581" y="161394"/>
                    <a:pt x="549248" y="157584"/>
                    <a:pt x="556868" y="153774"/>
                  </a:cubicBezTo>
                  <a:cubicBezTo>
                    <a:pt x="563536" y="149964"/>
                    <a:pt x="570203" y="149964"/>
                    <a:pt x="578776" y="150916"/>
                  </a:cubicBezTo>
                  <a:cubicBezTo>
                    <a:pt x="600683" y="152821"/>
                    <a:pt x="619733" y="158536"/>
                    <a:pt x="640688" y="149964"/>
                  </a:cubicBezTo>
                  <a:cubicBezTo>
                    <a:pt x="659738" y="141391"/>
                    <a:pt x="677836" y="129009"/>
                    <a:pt x="693076" y="115674"/>
                  </a:cubicBezTo>
                  <a:cubicBezTo>
                    <a:pt x="718793" y="93766"/>
                    <a:pt x="742606" y="69954"/>
                    <a:pt x="772133" y="51856"/>
                  </a:cubicBezTo>
                  <a:cubicBezTo>
                    <a:pt x="779753" y="47094"/>
                    <a:pt x="788326" y="43284"/>
                    <a:pt x="797851" y="45189"/>
                  </a:cubicBezTo>
                  <a:cubicBezTo>
                    <a:pt x="816901" y="48999"/>
                    <a:pt x="819758" y="74716"/>
                    <a:pt x="835951" y="84241"/>
                  </a:cubicBezTo>
                  <a:cubicBezTo>
                    <a:pt x="856906" y="97576"/>
                    <a:pt x="891196" y="79479"/>
                    <a:pt x="909293" y="96624"/>
                  </a:cubicBezTo>
                  <a:cubicBezTo>
                    <a:pt x="913103" y="99481"/>
                    <a:pt x="915008" y="104244"/>
                    <a:pt x="915961" y="108054"/>
                  </a:cubicBezTo>
                  <a:cubicBezTo>
                    <a:pt x="921676" y="122341"/>
                    <a:pt x="919771" y="138534"/>
                    <a:pt x="916913" y="152821"/>
                  </a:cubicBezTo>
                  <a:cubicBezTo>
                    <a:pt x="912151" y="176634"/>
                    <a:pt x="905483" y="199494"/>
                    <a:pt x="895006" y="221401"/>
                  </a:cubicBezTo>
                  <a:cubicBezTo>
                    <a:pt x="888338" y="235689"/>
                    <a:pt x="880718" y="249976"/>
                    <a:pt x="882623" y="266169"/>
                  </a:cubicBezTo>
                  <a:cubicBezTo>
                    <a:pt x="885481" y="292839"/>
                    <a:pt x="917866" y="310936"/>
                    <a:pt x="946441" y="308079"/>
                  </a:cubicBezTo>
                  <a:cubicBezTo>
                    <a:pt x="975016" y="305221"/>
                    <a:pt x="999781" y="288076"/>
                    <a:pt x="1020736" y="268074"/>
                  </a:cubicBezTo>
                  <a:cubicBezTo>
                    <a:pt x="1027403" y="261406"/>
                    <a:pt x="1034071" y="254739"/>
                    <a:pt x="1043596" y="249976"/>
                  </a:cubicBezTo>
                  <a:cubicBezTo>
                    <a:pt x="1054073" y="245214"/>
                    <a:pt x="1064551" y="247119"/>
                    <a:pt x="1075028" y="249024"/>
                  </a:cubicBezTo>
                  <a:cubicBezTo>
                    <a:pt x="1078838" y="249976"/>
                    <a:pt x="1111223" y="257596"/>
                    <a:pt x="1113128" y="251881"/>
                  </a:cubicBezTo>
                  <a:cubicBezTo>
                    <a:pt x="1115033" y="243309"/>
                    <a:pt x="1120748" y="234736"/>
                    <a:pt x="1127416" y="229021"/>
                  </a:cubicBezTo>
                  <a:cubicBezTo>
                    <a:pt x="1132178" y="225211"/>
                    <a:pt x="1138846" y="221401"/>
                    <a:pt x="1140751" y="215686"/>
                  </a:cubicBezTo>
                  <a:cubicBezTo>
                    <a:pt x="1142656" y="209971"/>
                    <a:pt x="1140751" y="204256"/>
                    <a:pt x="1137893" y="199494"/>
                  </a:cubicBezTo>
                  <a:cubicBezTo>
                    <a:pt x="1135036" y="194731"/>
                    <a:pt x="1130273" y="189969"/>
                    <a:pt x="1126463" y="185206"/>
                  </a:cubicBezTo>
                  <a:cubicBezTo>
                    <a:pt x="1120748" y="176634"/>
                    <a:pt x="1117891" y="166156"/>
                    <a:pt x="1115986" y="155679"/>
                  </a:cubicBezTo>
                  <a:cubicBezTo>
                    <a:pt x="1113128" y="141391"/>
                    <a:pt x="1110271" y="126151"/>
                    <a:pt x="1112176" y="111864"/>
                  </a:cubicBezTo>
                  <a:cubicBezTo>
                    <a:pt x="1114081" y="103291"/>
                    <a:pt x="1115986" y="91861"/>
                    <a:pt x="1107413" y="87099"/>
                  </a:cubicBezTo>
                  <a:cubicBezTo>
                    <a:pt x="1103603" y="85194"/>
                    <a:pt x="1098841" y="85194"/>
                    <a:pt x="1095031" y="84241"/>
                  </a:cubicBezTo>
                  <a:cubicBezTo>
                    <a:pt x="1086458" y="81384"/>
                    <a:pt x="1082648" y="71859"/>
                    <a:pt x="1084553" y="63286"/>
                  </a:cubicBezTo>
                  <a:cubicBezTo>
                    <a:pt x="1086458" y="54714"/>
                    <a:pt x="1092173" y="48046"/>
                    <a:pt x="1098841" y="42331"/>
                  </a:cubicBezTo>
                  <a:cubicBezTo>
                    <a:pt x="1124558" y="20424"/>
                    <a:pt x="1159801" y="10899"/>
                    <a:pt x="1193138" y="2326"/>
                  </a:cubicBezTo>
                  <a:cubicBezTo>
                    <a:pt x="1203616" y="-531"/>
                    <a:pt x="1218856" y="-2436"/>
                    <a:pt x="1224571" y="7089"/>
                  </a:cubicBezTo>
                  <a:cubicBezTo>
                    <a:pt x="1227428" y="10899"/>
                    <a:pt x="1227428" y="16614"/>
                    <a:pt x="1227428" y="21376"/>
                  </a:cubicBezTo>
                  <a:cubicBezTo>
                    <a:pt x="1227428" y="28996"/>
                    <a:pt x="1226476" y="37569"/>
                    <a:pt x="1226476" y="46141"/>
                  </a:cubicBezTo>
                  <a:cubicBezTo>
                    <a:pt x="1226476" y="52809"/>
                    <a:pt x="1225523" y="59476"/>
                    <a:pt x="1229333" y="65191"/>
                  </a:cubicBezTo>
                  <a:cubicBezTo>
                    <a:pt x="1236001" y="76621"/>
                    <a:pt x="1252193" y="78526"/>
                    <a:pt x="1265528" y="77574"/>
                  </a:cubicBezTo>
                  <a:cubicBezTo>
                    <a:pt x="1279816" y="77574"/>
                    <a:pt x="1295056" y="76621"/>
                    <a:pt x="1309343" y="71859"/>
                  </a:cubicBezTo>
                  <a:cubicBezTo>
                    <a:pt x="1323631" y="67096"/>
                    <a:pt x="1336013" y="58524"/>
                    <a:pt x="1343633" y="47094"/>
                  </a:cubicBezTo>
                  <a:cubicBezTo>
                    <a:pt x="1351253" y="33759"/>
                    <a:pt x="1354111" y="16614"/>
                    <a:pt x="1367446" y="8994"/>
                  </a:cubicBezTo>
                  <a:cubicBezTo>
                    <a:pt x="1373161" y="6136"/>
                    <a:pt x="1378876" y="5184"/>
                    <a:pt x="1384591" y="5184"/>
                  </a:cubicBezTo>
                  <a:cubicBezTo>
                    <a:pt x="1392211" y="4231"/>
                    <a:pt x="1401736" y="4231"/>
                    <a:pt x="1406498" y="10899"/>
                  </a:cubicBezTo>
                  <a:cubicBezTo>
                    <a:pt x="1408403" y="13756"/>
                    <a:pt x="1408403" y="17566"/>
                    <a:pt x="1408403" y="20424"/>
                  </a:cubicBezTo>
                  <a:cubicBezTo>
                    <a:pt x="1408403" y="40426"/>
                    <a:pt x="1403641" y="60429"/>
                    <a:pt x="1397926" y="79479"/>
                  </a:cubicBezTo>
                  <a:cubicBezTo>
                    <a:pt x="1395068" y="90909"/>
                    <a:pt x="1391258" y="102339"/>
                    <a:pt x="1381733" y="109959"/>
                  </a:cubicBezTo>
                  <a:cubicBezTo>
                    <a:pt x="1376018" y="114721"/>
                    <a:pt x="1368398" y="115674"/>
                    <a:pt x="1360778" y="114721"/>
                  </a:cubicBezTo>
                  <a:cubicBezTo>
                    <a:pt x="1355063" y="113769"/>
                    <a:pt x="1355063" y="112816"/>
                    <a:pt x="1352206" y="116626"/>
                  </a:cubicBezTo>
                  <a:cubicBezTo>
                    <a:pt x="1350301" y="119484"/>
                    <a:pt x="1348396" y="123294"/>
                    <a:pt x="1347443" y="127104"/>
                  </a:cubicBezTo>
                  <a:cubicBezTo>
                    <a:pt x="1342681" y="141391"/>
                    <a:pt x="1341728" y="156631"/>
                    <a:pt x="1344586" y="171871"/>
                  </a:cubicBezTo>
                  <a:cubicBezTo>
                    <a:pt x="1349348" y="194731"/>
                    <a:pt x="1362683" y="214734"/>
                    <a:pt x="1378876" y="231879"/>
                  </a:cubicBezTo>
                  <a:cubicBezTo>
                    <a:pt x="1381733" y="234736"/>
                    <a:pt x="1384591" y="237594"/>
                    <a:pt x="1387448" y="238546"/>
                  </a:cubicBezTo>
                  <a:cubicBezTo>
                    <a:pt x="1391258" y="239499"/>
                    <a:pt x="1395068" y="239499"/>
                    <a:pt x="1398878" y="239499"/>
                  </a:cubicBezTo>
                  <a:cubicBezTo>
                    <a:pt x="1406498" y="240451"/>
                    <a:pt x="1413166" y="247119"/>
                    <a:pt x="1416976" y="253786"/>
                  </a:cubicBezTo>
                  <a:cubicBezTo>
                    <a:pt x="1420786" y="260454"/>
                    <a:pt x="1422691" y="268074"/>
                    <a:pt x="1426501" y="274741"/>
                  </a:cubicBezTo>
                  <a:cubicBezTo>
                    <a:pt x="1436026" y="295696"/>
                    <a:pt x="1453171" y="312841"/>
                    <a:pt x="1466506" y="331891"/>
                  </a:cubicBezTo>
                  <a:cubicBezTo>
                    <a:pt x="1479841" y="351894"/>
                    <a:pt x="1488413" y="374754"/>
                    <a:pt x="1490318" y="397614"/>
                  </a:cubicBezTo>
                  <a:cubicBezTo>
                    <a:pt x="1491271" y="404281"/>
                    <a:pt x="1491271" y="409996"/>
                    <a:pt x="1494128" y="416664"/>
                  </a:cubicBezTo>
                  <a:cubicBezTo>
                    <a:pt x="1496986" y="422379"/>
                    <a:pt x="1502701" y="427141"/>
                    <a:pt x="1509368" y="427141"/>
                  </a:cubicBezTo>
                  <a:cubicBezTo>
                    <a:pt x="1517941" y="427141"/>
                    <a:pt x="1523656" y="419521"/>
                    <a:pt x="1530323" y="414759"/>
                  </a:cubicBezTo>
                  <a:cubicBezTo>
                    <a:pt x="1532228" y="413806"/>
                    <a:pt x="1535086" y="411901"/>
                    <a:pt x="1536991" y="411901"/>
                  </a:cubicBezTo>
                  <a:cubicBezTo>
                    <a:pt x="1541753" y="411901"/>
                    <a:pt x="1545563" y="416664"/>
                    <a:pt x="1547468" y="421426"/>
                  </a:cubicBezTo>
                  <a:cubicBezTo>
                    <a:pt x="1556041" y="440476"/>
                    <a:pt x="1559851" y="464289"/>
                    <a:pt x="1545563" y="480481"/>
                  </a:cubicBezTo>
                  <a:cubicBezTo>
                    <a:pt x="1541753" y="485244"/>
                    <a:pt x="1536038" y="489054"/>
                    <a:pt x="1531276" y="492864"/>
                  </a:cubicBezTo>
                  <a:cubicBezTo>
                    <a:pt x="1516988" y="505246"/>
                    <a:pt x="1510321" y="523344"/>
                    <a:pt x="1510321" y="540489"/>
                  </a:cubicBezTo>
                  <a:cubicBezTo>
                    <a:pt x="1510321" y="547156"/>
                    <a:pt x="1510321" y="560491"/>
                    <a:pt x="1516036" y="565254"/>
                  </a:cubicBezTo>
                  <a:cubicBezTo>
                    <a:pt x="1522703" y="570969"/>
                    <a:pt x="1534133" y="566206"/>
                    <a:pt x="1538896" y="561444"/>
                  </a:cubicBezTo>
                  <a:cubicBezTo>
                    <a:pt x="1540801" y="560491"/>
                    <a:pt x="1541753" y="558586"/>
                    <a:pt x="1543658" y="557634"/>
                  </a:cubicBezTo>
                  <a:cubicBezTo>
                    <a:pt x="1547468" y="559539"/>
                    <a:pt x="1549373" y="560491"/>
                    <a:pt x="1551278" y="561444"/>
                  </a:cubicBezTo>
                </a:path>
              </a:pathLst>
            </a:custGeom>
            <a:solidFill>
              <a:schemeClr val="bg2"/>
            </a:solidFill>
            <a:ln w="9525" cap="flat">
              <a:solidFill>
                <a:srgbClr val="FFFFFF"/>
              </a:solidFill>
              <a:prstDash val="solid"/>
              <a:miter/>
            </a:ln>
          </p:spPr>
          <p:txBody>
            <a:bodyPr rtlCol="0" anchor="ctr"/>
            <a:lstStyle/>
            <a:p>
              <a:endParaRPr lang="de-DE"/>
            </a:p>
          </p:txBody>
        </p:sp>
        <p:sp>
          <p:nvSpPr>
            <p:cNvPr id="20" name="Freihandform: Form 19">
              <a:extLst>
                <a:ext uri="{FF2B5EF4-FFF2-40B4-BE49-F238E27FC236}">
                  <a16:creationId xmlns:a16="http://schemas.microsoft.com/office/drawing/2014/main" id="{E8146571-67A2-87EC-6193-9A3F1AB72CD5}"/>
                </a:ext>
              </a:extLst>
            </p:cNvPr>
            <p:cNvSpPr/>
            <p:nvPr/>
          </p:nvSpPr>
          <p:spPr>
            <a:xfrm>
              <a:off x="4111333" y="2557993"/>
              <a:ext cx="1555103" cy="1396874"/>
            </a:xfrm>
            <a:custGeom>
              <a:avLst/>
              <a:gdLst>
                <a:gd name="connsiteX0" fmla="*/ 1551278 w 1555103"/>
                <a:gd name="connsiteY0" fmla="*/ 561444 h 1396874"/>
                <a:gd name="connsiteX1" fmla="*/ 1482698 w 1555103"/>
                <a:gd name="connsiteY1" fmla="*/ 643359 h 1396874"/>
                <a:gd name="connsiteX2" fmla="*/ 1421738 w 1555103"/>
                <a:gd name="connsiteY2" fmla="*/ 695746 h 1396874"/>
                <a:gd name="connsiteX3" fmla="*/ 1385543 w 1555103"/>
                <a:gd name="connsiteY3" fmla="*/ 682411 h 1396874"/>
                <a:gd name="connsiteX4" fmla="*/ 1389353 w 1555103"/>
                <a:gd name="connsiteY4" fmla="*/ 660504 h 1396874"/>
                <a:gd name="connsiteX5" fmla="*/ 1314106 w 1555103"/>
                <a:gd name="connsiteY5" fmla="*/ 660504 h 1396874"/>
                <a:gd name="connsiteX6" fmla="*/ 1319821 w 1555103"/>
                <a:gd name="connsiteY6" fmla="*/ 694794 h 1396874"/>
                <a:gd name="connsiteX7" fmla="*/ 1301723 w 1555103"/>
                <a:gd name="connsiteY7" fmla="*/ 723369 h 1396874"/>
                <a:gd name="connsiteX8" fmla="*/ 1249336 w 1555103"/>
                <a:gd name="connsiteY8" fmla="*/ 732894 h 1396874"/>
                <a:gd name="connsiteX9" fmla="*/ 1206473 w 1555103"/>
                <a:gd name="connsiteY9" fmla="*/ 755754 h 1396874"/>
                <a:gd name="connsiteX10" fmla="*/ 1177898 w 1555103"/>
                <a:gd name="connsiteY10" fmla="*/ 794806 h 1396874"/>
                <a:gd name="connsiteX11" fmla="*/ 1198853 w 1555103"/>
                <a:gd name="connsiteY11" fmla="*/ 820524 h 1396874"/>
                <a:gd name="connsiteX12" fmla="*/ 1236953 w 1555103"/>
                <a:gd name="connsiteY12" fmla="*/ 801474 h 1396874"/>
                <a:gd name="connsiteX13" fmla="*/ 1249336 w 1555103"/>
                <a:gd name="connsiteY13" fmla="*/ 846241 h 1396874"/>
                <a:gd name="connsiteX14" fmla="*/ 1240763 w 1555103"/>
                <a:gd name="connsiteY14" fmla="*/ 873864 h 1396874"/>
                <a:gd name="connsiteX15" fmla="*/ 1202663 w 1555103"/>
                <a:gd name="connsiteY15" fmla="*/ 920536 h 1396874"/>
                <a:gd name="connsiteX16" fmla="*/ 1168373 w 1555103"/>
                <a:gd name="connsiteY16" fmla="*/ 937681 h 1396874"/>
                <a:gd name="connsiteX17" fmla="*/ 1102651 w 1555103"/>
                <a:gd name="connsiteY17" fmla="*/ 1053886 h 1396874"/>
                <a:gd name="connsiteX18" fmla="*/ 1055026 w 1555103"/>
                <a:gd name="connsiteY18" fmla="*/ 1070079 h 1396874"/>
                <a:gd name="connsiteX19" fmla="*/ 1051216 w 1555103"/>
                <a:gd name="connsiteY19" fmla="*/ 1048171 h 1396874"/>
                <a:gd name="connsiteX20" fmla="*/ 977873 w 1555103"/>
                <a:gd name="connsiteY20" fmla="*/ 1111989 h 1396874"/>
                <a:gd name="connsiteX21" fmla="*/ 998828 w 1555103"/>
                <a:gd name="connsiteY21" fmla="*/ 1128181 h 1396874"/>
                <a:gd name="connsiteX22" fmla="*/ 998828 w 1555103"/>
                <a:gd name="connsiteY22" fmla="*/ 1152946 h 1396874"/>
                <a:gd name="connsiteX23" fmla="*/ 968348 w 1555103"/>
                <a:gd name="connsiteY23" fmla="*/ 1176759 h 1396874"/>
                <a:gd name="connsiteX24" fmla="*/ 955966 w 1555103"/>
                <a:gd name="connsiteY24" fmla="*/ 1177711 h 1396874"/>
                <a:gd name="connsiteX25" fmla="*/ 896911 w 1555103"/>
                <a:gd name="connsiteY25" fmla="*/ 1113894 h 1396874"/>
                <a:gd name="connsiteX26" fmla="*/ 860716 w 1555103"/>
                <a:gd name="connsiteY26" fmla="*/ 1030074 h 1396874"/>
                <a:gd name="connsiteX27" fmla="*/ 814043 w 1555103"/>
                <a:gd name="connsiteY27" fmla="*/ 1040551 h 1396874"/>
                <a:gd name="connsiteX28" fmla="*/ 823568 w 1555103"/>
                <a:gd name="connsiteY28" fmla="*/ 1072936 h 1396874"/>
                <a:gd name="connsiteX29" fmla="*/ 818806 w 1555103"/>
                <a:gd name="connsiteY29" fmla="*/ 1093891 h 1396874"/>
                <a:gd name="connsiteX30" fmla="*/ 745463 w 1555103"/>
                <a:gd name="connsiteY30" fmla="*/ 1148184 h 1396874"/>
                <a:gd name="connsiteX31" fmla="*/ 682598 w 1555103"/>
                <a:gd name="connsiteY31" fmla="*/ 1160566 h 1396874"/>
                <a:gd name="connsiteX32" fmla="*/ 654023 w 1555103"/>
                <a:gd name="connsiteY32" fmla="*/ 1196761 h 1396874"/>
                <a:gd name="connsiteX33" fmla="*/ 575918 w 1555103"/>
                <a:gd name="connsiteY33" fmla="*/ 1228194 h 1396874"/>
                <a:gd name="connsiteX34" fmla="*/ 452093 w 1555103"/>
                <a:gd name="connsiteY34" fmla="*/ 1256769 h 1396874"/>
                <a:gd name="connsiteX35" fmla="*/ 380656 w 1555103"/>
                <a:gd name="connsiteY35" fmla="*/ 1331064 h 1396874"/>
                <a:gd name="connsiteX36" fmla="*/ 393038 w 1555103"/>
                <a:gd name="connsiteY36" fmla="*/ 1369164 h 1396874"/>
                <a:gd name="connsiteX37" fmla="*/ 368273 w 1555103"/>
                <a:gd name="connsiteY37" fmla="*/ 1396786 h 1396874"/>
                <a:gd name="connsiteX38" fmla="*/ 293978 w 1555103"/>
                <a:gd name="connsiteY38" fmla="*/ 1365354 h 1396874"/>
                <a:gd name="connsiteX39" fmla="*/ 211111 w 1555103"/>
                <a:gd name="connsiteY39" fmla="*/ 1388214 h 1396874"/>
                <a:gd name="connsiteX40" fmla="*/ 202538 w 1555103"/>
                <a:gd name="connsiteY40" fmla="*/ 1391071 h 1396874"/>
                <a:gd name="connsiteX41" fmla="*/ 196823 w 1555103"/>
                <a:gd name="connsiteY41" fmla="*/ 1361544 h 1396874"/>
                <a:gd name="connsiteX42" fmla="*/ 186346 w 1555103"/>
                <a:gd name="connsiteY42" fmla="*/ 1343446 h 1396874"/>
                <a:gd name="connsiteX43" fmla="*/ 186346 w 1555103"/>
                <a:gd name="connsiteY43" fmla="*/ 1342494 h 1396874"/>
                <a:gd name="connsiteX44" fmla="*/ 187298 w 1555103"/>
                <a:gd name="connsiteY44" fmla="*/ 1341541 h 1396874"/>
                <a:gd name="connsiteX45" fmla="*/ 192061 w 1555103"/>
                <a:gd name="connsiteY45" fmla="*/ 1334874 h 1396874"/>
                <a:gd name="connsiteX46" fmla="*/ 193013 w 1555103"/>
                <a:gd name="connsiteY46" fmla="*/ 1332969 h 1396874"/>
                <a:gd name="connsiteX47" fmla="*/ 195871 w 1555103"/>
                <a:gd name="connsiteY47" fmla="*/ 1329159 h 1396874"/>
                <a:gd name="connsiteX48" fmla="*/ 195871 w 1555103"/>
                <a:gd name="connsiteY48" fmla="*/ 1329159 h 1396874"/>
                <a:gd name="connsiteX49" fmla="*/ 198728 w 1555103"/>
                <a:gd name="connsiteY49" fmla="*/ 1311061 h 1396874"/>
                <a:gd name="connsiteX50" fmla="*/ 173963 w 1555103"/>
                <a:gd name="connsiteY50" fmla="*/ 1285344 h 1396874"/>
                <a:gd name="connsiteX51" fmla="*/ 146341 w 1555103"/>
                <a:gd name="connsiteY51" fmla="*/ 1264389 h 1396874"/>
                <a:gd name="connsiteX52" fmla="*/ 151103 w 1555103"/>
                <a:gd name="connsiteY52" fmla="*/ 1212954 h 1396874"/>
                <a:gd name="connsiteX53" fmla="*/ 125386 w 1555103"/>
                <a:gd name="connsiteY53" fmla="*/ 1181521 h 1396874"/>
                <a:gd name="connsiteX54" fmla="*/ 76808 w 1555103"/>
                <a:gd name="connsiteY54" fmla="*/ 1141516 h 1396874"/>
                <a:gd name="connsiteX55" fmla="*/ 52996 w 1555103"/>
                <a:gd name="connsiteY55" fmla="*/ 1115799 h 1396874"/>
                <a:gd name="connsiteX56" fmla="*/ 47281 w 1555103"/>
                <a:gd name="connsiteY56" fmla="*/ 1088176 h 1396874"/>
                <a:gd name="connsiteX57" fmla="*/ 47281 w 1555103"/>
                <a:gd name="connsiteY57" fmla="*/ 1072936 h 1396874"/>
                <a:gd name="connsiteX58" fmla="*/ 67283 w 1555103"/>
                <a:gd name="connsiteY58" fmla="*/ 1046266 h 1396874"/>
                <a:gd name="connsiteX59" fmla="*/ 84428 w 1555103"/>
                <a:gd name="connsiteY59" fmla="*/ 1023406 h 1396874"/>
                <a:gd name="connsiteX60" fmla="*/ 72998 w 1555103"/>
                <a:gd name="connsiteY60" fmla="*/ 985306 h 1396874"/>
                <a:gd name="connsiteX61" fmla="*/ 55853 w 1555103"/>
                <a:gd name="connsiteY61" fmla="*/ 973876 h 1396874"/>
                <a:gd name="connsiteX62" fmla="*/ 34898 w 1555103"/>
                <a:gd name="connsiteY62" fmla="*/ 972924 h 1396874"/>
                <a:gd name="connsiteX63" fmla="*/ 1561 w 1555103"/>
                <a:gd name="connsiteY63" fmla="*/ 968161 h 1396874"/>
                <a:gd name="connsiteX64" fmla="*/ 1561 w 1555103"/>
                <a:gd name="connsiteY64" fmla="*/ 950064 h 1396874"/>
                <a:gd name="connsiteX65" fmla="*/ 3466 w 1555103"/>
                <a:gd name="connsiteY65" fmla="*/ 921489 h 1396874"/>
                <a:gd name="connsiteX66" fmla="*/ 23468 w 1555103"/>
                <a:gd name="connsiteY66" fmla="*/ 909106 h 1396874"/>
                <a:gd name="connsiteX67" fmla="*/ 52996 w 1555103"/>
                <a:gd name="connsiteY67" fmla="*/ 903391 h 1396874"/>
                <a:gd name="connsiteX68" fmla="*/ 92048 w 1555103"/>
                <a:gd name="connsiteY68" fmla="*/ 880531 h 1396874"/>
                <a:gd name="connsiteX69" fmla="*/ 95858 w 1555103"/>
                <a:gd name="connsiteY69" fmla="*/ 858624 h 1396874"/>
                <a:gd name="connsiteX70" fmla="*/ 86333 w 1555103"/>
                <a:gd name="connsiteY70" fmla="*/ 838621 h 1396874"/>
                <a:gd name="connsiteX71" fmla="*/ 88238 w 1555103"/>
                <a:gd name="connsiteY71" fmla="*/ 811951 h 1396874"/>
                <a:gd name="connsiteX72" fmla="*/ 95858 w 1555103"/>
                <a:gd name="connsiteY72" fmla="*/ 790044 h 1396874"/>
                <a:gd name="connsiteX73" fmla="*/ 131101 w 1555103"/>
                <a:gd name="connsiteY73" fmla="*/ 756706 h 1396874"/>
                <a:gd name="connsiteX74" fmla="*/ 135863 w 1555103"/>
                <a:gd name="connsiteY74" fmla="*/ 735751 h 1396874"/>
                <a:gd name="connsiteX75" fmla="*/ 144436 w 1555103"/>
                <a:gd name="connsiteY75" fmla="*/ 726226 h 1396874"/>
                <a:gd name="connsiteX76" fmla="*/ 154913 w 1555103"/>
                <a:gd name="connsiteY76" fmla="*/ 717654 h 1396874"/>
                <a:gd name="connsiteX77" fmla="*/ 154913 w 1555103"/>
                <a:gd name="connsiteY77" fmla="*/ 693841 h 1396874"/>
                <a:gd name="connsiteX78" fmla="*/ 154913 w 1555103"/>
                <a:gd name="connsiteY78" fmla="*/ 643359 h 1396874"/>
                <a:gd name="connsiteX79" fmla="*/ 140626 w 1555103"/>
                <a:gd name="connsiteY79" fmla="*/ 615736 h 1396874"/>
                <a:gd name="connsiteX80" fmla="*/ 133958 w 1555103"/>
                <a:gd name="connsiteY80" fmla="*/ 598591 h 1396874"/>
                <a:gd name="connsiteX81" fmla="*/ 107288 w 1555103"/>
                <a:gd name="connsiteY81" fmla="*/ 560491 h 1396874"/>
                <a:gd name="connsiteX82" fmla="*/ 85381 w 1555103"/>
                <a:gd name="connsiteY82" fmla="*/ 528106 h 1396874"/>
                <a:gd name="connsiteX83" fmla="*/ 79666 w 1555103"/>
                <a:gd name="connsiteY83" fmla="*/ 503341 h 1396874"/>
                <a:gd name="connsiteX84" fmla="*/ 57758 w 1555103"/>
                <a:gd name="connsiteY84" fmla="*/ 476671 h 1396874"/>
                <a:gd name="connsiteX85" fmla="*/ 52043 w 1555103"/>
                <a:gd name="connsiteY85" fmla="*/ 461431 h 1396874"/>
                <a:gd name="connsiteX86" fmla="*/ 63473 w 1555103"/>
                <a:gd name="connsiteY86" fmla="*/ 449049 h 1396874"/>
                <a:gd name="connsiteX87" fmla="*/ 59663 w 1555103"/>
                <a:gd name="connsiteY87" fmla="*/ 434761 h 1396874"/>
                <a:gd name="connsiteX88" fmla="*/ 70141 w 1555103"/>
                <a:gd name="connsiteY88" fmla="*/ 421426 h 1396874"/>
                <a:gd name="connsiteX89" fmla="*/ 107288 w 1555103"/>
                <a:gd name="connsiteY89" fmla="*/ 399519 h 1396874"/>
                <a:gd name="connsiteX90" fmla="*/ 133958 w 1555103"/>
                <a:gd name="connsiteY90" fmla="*/ 380469 h 1396874"/>
                <a:gd name="connsiteX91" fmla="*/ 171106 w 1555103"/>
                <a:gd name="connsiteY91" fmla="*/ 385231 h 1396874"/>
                <a:gd name="connsiteX92" fmla="*/ 231113 w 1555103"/>
                <a:gd name="connsiteY92" fmla="*/ 411901 h 1396874"/>
                <a:gd name="connsiteX93" fmla="*/ 273023 w 1555103"/>
                <a:gd name="connsiteY93" fmla="*/ 408091 h 1396874"/>
                <a:gd name="connsiteX94" fmla="*/ 324458 w 1555103"/>
                <a:gd name="connsiteY94" fmla="*/ 386184 h 1396874"/>
                <a:gd name="connsiteX95" fmla="*/ 370178 w 1555103"/>
                <a:gd name="connsiteY95" fmla="*/ 371896 h 1396874"/>
                <a:gd name="connsiteX96" fmla="*/ 399706 w 1555103"/>
                <a:gd name="connsiteY96" fmla="*/ 375706 h 1396874"/>
                <a:gd name="connsiteX97" fmla="*/ 425423 w 1555103"/>
                <a:gd name="connsiteY97" fmla="*/ 349989 h 1396874"/>
                <a:gd name="connsiteX98" fmla="*/ 432091 w 1555103"/>
                <a:gd name="connsiteY98" fmla="*/ 320461 h 1396874"/>
                <a:gd name="connsiteX99" fmla="*/ 390181 w 1555103"/>
                <a:gd name="connsiteY99" fmla="*/ 298554 h 1396874"/>
                <a:gd name="connsiteX100" fmla="*/ 386371 w 1555103"/>
                <a:gd name="connsiteY100" fmla="*/ 283314 h 1396874"/>
                <a:gd name="connsiteX101" fmla="*/ 401611 w 1555103"/>
                <a:gd name="connsiteY101" fmla="*/ 261406 h 1396874"/>
                <a:gd name="connsiteX102" fmla="*/ 421613 w 1555103"/>
                <a:gd name="connsiteY102" fmla="*/ 246166 h 1396874"/>
                <a:gd name="connsiteX103" fmla="*/ 448283 w 1555103"/>
                <a:gd name="connsiteY103" fmla="*/ 237594 h 1396874"/>
                <a:gd name="connsiteX104" fmla="*/ 464476 w 1555103"/>
                <a:gd name="connsiteY104" fmla="*/ 212829 h 1396874"/>
                <a:gd name="connsiteX105" fmla="*/ 499718 w 1555103"/>
                <a:gd name="connsiteY105" fmla="*/ 196636 h 1396874"/>
                <a:gd name="connsiteX106" fmla="*/ 519721 w 1555103"/>
                <a:gd name="connsiteY106" fmla="*/ 178539 h 1396874"/>
                <a:gd name="connsiteX107" fmla="*/ 531151 w 1555103"/>
                <a:gd name="connsiteY107" fmla="*/ 165204 h 1396874"/>
                <a:gd name="connsiteX108" fmla="*/ 534008 w 1555103"/>
                <a:gd name="connsiteY108" fmla="*/ 164251 h 1396874"/>
                <a:gd name="connsiteX109" fmla="*/ 556868 w 1555103"/>
                <a:gd name="connsiteY109" fmla="*/ 153774 h 1396874"/>
                <a:gd name="connsiteX110" fmla="*/ 578776 w 1555103"/>
                <a:gd name="connsiteY110" fmla="*/ 150916 h 1396874"/>
                <a:gd name="connsiteX111" fmla="*/ 640688 w 1555103"/>
                <a:gd name="connsiteY111" fmla="*/ 149964 h 1396874"/>
                <a:gd name="connsiteX112" fmla="*/ 693076 w 1555103"/>
                <a:gd name="connsiteY112" fmla="*/ 115674 h 1396874"/>
                <a:gd name="connsiteX113" fmla="*/ 772133 w 1555103"/>
                <a:gd name="connsiteY113" fmla="*/ 51856 h 1396874"/>
                <a:gd name="connsiteX114" fmla="*/ 797851 w 1555103"/>
                <a:gd name="connsiteY114" fmla="*/ 45189 h 1396874"/>
                <a:gd name="connsiteX115" fmla="*/ 835951 w 1555103"/>
                <a:gd name="connsiteY115" fmla="*/ 84241 h 1396874"/>
                <a:gd name="connsiteX116" fmla="*/ 909293 w 1555103"/>
                <a:gd name="connsiteY116" fmla="*/ 96624 h 1396874"/>
                <a:gd name="connsiteX117" fmla="*/ 915961 w 1555103"/>
                <a:gd name="connsiteY117" fmla="*/ 108054 h 1396874"/>
                <a:gd name="connsiteX118" fmla="*/ 916913 w 1555103"/>
                <a:gd name="connsiteY118" fmla="*/ 152821 h 1396874"/>
                <a:gd name="connsiteX119" fmla="*/ 895006 w 1555103"/>
                <a:gd name="connsiteY119" fmla="*/ 221401 h 1396874"/>
                <a:gd name="connsiteX120" fmla="*/ 882623 w 1555103"/>
                <a:gd name="connsiteY120" fmla="*/ 266169 h 1396874"/>
                <a:gd name="connsiteX121" fmla="*/ 946441 w 1555103"/>
                <a:gd name="connsiteY121" fmla="*/ 308079 h 1396874"/>
                <a:gd name="connsiteX122" fmla="*/ 1020736 w 1555103"/>
                <a:gd name="connsiteY122" fmla="*/ 268074 h 1396874"/>
                <a:gd name="connsiteX123" fmla="*/ 1043596 w 1555103"/>
                <a:gd name="connsiteY123" fmla="*/ 249976 h 1396874"/>
                <a:gd name="connsiteX124" fmla="*/ 1075028 w 1555103"/>
                <a:gd name="connsiteY124" fmla="*/ 249024 h 1396874"/>
                <a:gd name="connsiteX125" fmla="*/ 1113128 w 1555103"/>
                <a:gd name="connsiteY125" fmla="*/ 251881 h 1396874"/>
                <a:gd name="connsiteX126" fmla="*/ 1127416 w 1555103"/>
                <a:gd name="connsiteY126" fmla="*/ 229021 h 1396874"/>
                <a:gd name="connsiteX127" fmla="*/ 1140751 w 1555103"/>
                <a:gd name="connsiteY127" fmla="*/ 215686 h 1396874"/>
                <a:gd name="connsiteX128" fmla="*/ 1137893 w 1555103"/>
                <a:gd name="connsiteY128" fmla="*/ 199494 h 1396874"/>
                <a:gd name="connsiteX129" fmla="*/ 1126463 w 1555103"/>
                <a:gd name="connsiteY129" fmla="*/ 185206 h 1396874"/>
                <a:gd name="connsiteX130" fmla="*/ 1115986 w 1555103"/>
                <a:gd name="connsiteY130" fmla="*/ 155679 h 1396874"/>
                <a:gd name="connsiteX131" fmla="*/ 1112176 w 1555103"/>
                <a:gd name="connsiteY131" fmla="*/ 111864 h 1396874"/>
                <a:gd name="connsiteX132" fmla="*/ 1107413 w 1555103"/>
                <a:gd name="connsiteY132" fmla="*/ 87099 h 1396874"/>
                <a:gd name="connsiteX133" fmla="*/ 1095031 w 1555103"/>
                <a:gd name="connsiteY133" fmla="*/ 84241 h 1396874"/>
                <a:gd name="connsiteX134" fmla="*/ 1084553 w 1555103"/>
                <a:gd name="connsiteY134" fmla="*/ 63286 h 1396874"/>
                <a:gd name="connsiteX135" fmla="*/ 1098841 w 1555103"/>
                <a:gd name="connsiteY135" fmla="*/ 42331 h 1396874"/>
                <a:gd name="connsiteX136" fmla="*/ 1193138 w 1555103"/>
                <a:gd name="connsiteY136" fmla="*/ 2326 h 1396874"/>
                <a:gd name="connsiteX137" fmla="*/ 1224571 w 1555103"/>
                <a:gd name="connsiteY137" fmla="*/ 7089 h 1396874"/>
                <a:gd name="connsiteX138" fmla="*/ 1227428 w 1555103"/>
                <a:gd name="connsiteY138" fmla="*/ 21376 h 1396874"/>
                <a:gd name="connsiteX139" fmla="*/ 1226476 w 1555103"/>
                <a:gd name="connsiteY139" fmla="*/ 46141 h 1396874"/>
                <a:gd name="connsiteX140" fmla="*/ 1229333 w 1555103"/>
                <a:gd name="connsiteY140" fmla="*/ 65191 h 1396874"/>
                <a:gd name="connsiteX141" fmla="*/ 1265528 w 1555103"/>
                <a:gd name="connsiteY141" fmla="*/ 77574 h 1396874"/>
                <a:gd name="connsiteX142" fmla="*/ 1309343 w 1555103"/>
                <a:gd name="connsiteY142" fmla="*/ 71859 h 1396874"/>
                <a:gd name="connsiteX143" fmla="*/ 1343633 w 1555103"/>
                <a:gd name="connsiteY143" fmla="*/ 47094 h 1396874"/>
                <a:gd name="connsiteX144" fmla="*/ 1367446 w 1555103"/>
                <a:gd name="connsiteY144" fmla="*/ 8994 h 1396874"/>
                <a:gd name="connsiteX145" fmla="*/ 1384591 w 1555103"/>
                <a:gd name="connsiteY145" fmla="*/ 5184 h 1396874"/>
                <a:gd name="connsiteX146" fmla="*/ 1406498 w 1555103"/>
                <a:gd name="connsiteY146" fmla="*/ 10899 h 1396874"/>
                <a:gd name="connsiteX147" fmla="*/ 1408403 w 1555103"/>
                <a:gd name="connsiteY147" fmla="*/ 20424 h 1396874"/>
                <a:gd name="connsiteX148" fmla="*/ 1397926 w 1555103"/>
                <a:gd name="connsiteY148" fmla="*/ 79479 h 1396874"/>
                <a:gd name="connsiteX149" fmla="*/ 1381733 w 1555103"/>
                <a:gd name="connsiteY149" fmla="*/ 109959 h 1396874"/>
                <a:gd name="connsiteX150" fmla="*/ 1360778 w 1555103"/>
                <a:gd name="connsiteY150" fmla="*/ 114721 h 1396874"/>
                <a:gd name="connsiteX151" fmla="*/ 1352206 w 1555103"/>
                <a:gd name="connsiteY151" fmla="*/ 116626 h 1396874"/>
                <a:gd name="connsiteX152" fmla="*/ 1347443 w 1555103"/>
                <a:gd name="connsiteY152" fmla="*/ 127104 h 1396874"/>
                <a:gd name="connsiteX153" fmla="*/ 1344586 w 1555103"/>
                <a:gd name="connsiteY153" fmla="*/ 171871 h 1396874"/>
                <a:gd name="connsiteX154" fmla="*/ 1378876 w 1555103"/>
                <a:gd name="connsiteY154" fmla="*/ 231879 h 1396874"/>
                <a:gd name="connsiteX155" fmla="*/ 1387448 w 1555103"/>
                <a:gd name="connsiteY155" fmla="*/ 238546 h 1396874"/>
                <a:gd name="connsiteX156" fmla="*/ 1398878 w 1555103"/>
                <a:gd name="connsiteY156" fmla="*/ 239499 h 1396874"/>
                <a:gd name="connsiteX157" fmla="*/ 1416976 w 1555103"/>
                <a:gd name="connsiteY157" fmla="*/ 253786 h 1396874"/>
                <a:gd name="connsiteX158" fmla="*/ 1426501 w 1555103"/>
                <a:gd name="connsiteY158" fmla="*/ 274741 h 1396874"/>
                <a:gd name="connsiteX159" fmla="*/ 1466506 w 1555103"/>
                <a:gd name="connsiteY159" fmla="*/ 331891 h 1396874"/>
                <a:gd name="connsiteX160" fmla="*/ 1490318 w 1555103"/>
                <a:gd name="connsiteY160" fmla="*/ 397614 h 1396874"/>
                <a:gd name="connsiteX161" fmla="*/ 1494128 w 1555103"/>
                <a:gd name="connsiteY161" fmla="*/ 416664 h 1396874"/>
                <a:gd name="connsiteX162" fmla="*/ 1509368 w 1555103"/>
                <a:gd name="connsiteY162" fmla="*/ 427141 h 1396874"/>
                <a:gd name="connsiteX163" fmla="*/ 1530323 w 1555103"/>
                <a:gd name="connsiteY163" fmla="*/ 414759 h 1396874"/>
                <a:gd name="connsiteX164" fmla="*/ 1536991 w 1555103"/>
                <a:gd name="connsiteY164" fmla="*/ 411901 h 1396874"/>
                <a:gd name="connsiteX165" fmla="*/ 1547468 w 1555103"/>
                <a:gd name="connsiteY165" fmla="*/ 421426 h 1396874"/>
                <a:gd name="connsiteX166" fmla="*/ 1545563 w 1555103"/>
                <a:gd name="connsiteY166" fmla="*/ 480481 h 1396874"/>
                <a:gd name="connsiteX167" fmla="*/ 1531276 w 1555103"/>
                <a:gd name="connsiteY167" fmla="*/ 492864 h 1396874"/>
                <a:gd name="connsiteX168" fmla="*/ 1510321 w 1555103"/>
                <a:gd name="connsiteY168" fmla="*/ 540489 h 1396874"/>
                <a:gd name="connsiteX169" fmla="*/ 1516036 w 1555103"/>
                <a:gd name="connsiteY169" fmla="*/ 565254 h 1396874"/>
                <a:gd name="connsiteX170" fmla="*/ 1538896 w 1555103"/>
                <a:gd name="connsiteY170" fmla="*/ 561444 h 1396874"/>
                <a:gd name="connsiteX171" fmla="*/ 1543658 w 1555103"/>
                <a:gd name="connsiteY171" fmla="*/ 557634 h 1396874"/>
                <a:gd name="connsiteX172" fmla="*/ 1551278 w 1555103"/>
                <a:gd name="connsiteY172" fmla="*/ 561444 h 139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555103" h="1396874">
                  <a:moveTo>
                    <a:pt x="1551278" y="561444"/>
                  </a:moveTo>
                  <a:cubicBezTo>
                    <a:pt x="1527466" y="590019"/>
                    <a:pt x="1495081" y="629071"/>
                    <a:pt x="1482698" y="643359"/>
                  </a:cubicBezTo>
                  <a:cubicBezTo>
                    <a:pt x="1461743" y="668124"/>
                    <a:pt x="1438883" y="676696"/>
                    <a:pt x="1421738" y="695746"/>
                  </a:cubicBezTo>
                  <a:cubicBezTo>
                    <a:pt x="1404593" y="714796"/>
                    <a:pt x="1392211" y="696699"/>
                    <a:pt x="1385543" y="682411"/>
                  </a:cubicBezTo>
                  <a:cubicBezTo>
                    <a:pt x="1379828" y="668124"/>
                    <a:pt x="1391258" y="675744"/>
                    <a:pt x="1389353" y="660504"/>
                  </a:cubicBezTo>
                  <a:cubicBezTo>
                    <a:pt x="1387448" y="645264"/>
                    <a:pt x="1337918" y="651931"/>
                    <a:pt x="1314106" y="660504"/>
                  </a:cubicBezTo>
                  <a:cubicBezTo>
                    <a:pt x="1290293" y="669076"/>
                    <a:pt x="1315058" y="685269"/>
                    <a:pt x="1319821" y="694794"/>
                  </a:cubicBezTo>
                  <a:cubicBezTo>
                    <a:pt x="1324583" y="704319"/>
                    <a:pt x="1312201" y="712891"/>
                    <a:pt x="1301723" y="723369"/>
                  </a:cubicBezTo>
                  <a:cubicBezTo>
                    <a:pt x="1291246" y="733846"/>
                    <a:pt x="1265528" y="735751"/>
                    <a:pt x="1249336" y="732894"/>
                  </a:cubicBezTo>
                  <a:cubicBezTo>
                    <a:pt x="1234096" y="730036"/>
                    <a:pt x="1219808" y="740514"/>
                    <a:pt x="1206473" y="755754"/>
                  </a:cubicBezTo>
                  <a:cubicBezTo>
                    <a:pt x="1193138" y="770041"/>
                    <a:pt x="1187423" y="772899"/>
                    <a:pt x="1177898" y="794806"/>
                  </a:cubicBezTo>
                  <a:cubicBezTo>
                    <a:pt x="1168373" y="816714"/>
                    <a:pt x="1187423" y="819571"/>
                    <a:pt x="1198853" y="820524"/>
                  </a:cubicBezTo>
                  <a:cubicBezTo>
                    <a:pt x="1210283" y="821476"/>
                    <a:pt x="1226476" y="806236"/>
                    <a:pt x="1236953" y="801474"/>
                  </a:cubicBezTo>
                  <a:cubicBezTo>
                    <a:pt x="1247431" y="796711"/>
                    <a:pt x="1246478" y="831001"/>
                    <a:pt x="1249336" y="846241"/>
                  </a:cubicBezTo>
                  <a:cubicBezTo>
                    <a:pt x="1252193" y="861481"/>
                    <a:pt x="1245526" y="869101"/>
                    <a:pt x="1240763" y="873864"/>
                  </a:cubicBezTo>
                  <a:cubicBezTo>
                    <a:pt x="1236001" y="878626"/>
                    <a:pt x="1217903" y="907201"/>
                    <a:pt x="1202663" y="920536"/>
                  </a:cubicBezTo>
                  <a:cubicBezTo>
                    <a:pt x="1187423" y="933871"/>
                    <a:pt x="1180756" y="928156"/>
                    <a:pt x="1168373" y="937681"/>
                  </a:cubicBezTo>
                  <a:cubicBezTo>
                    <a:pt x="1155038" y="947206"/>
                    <a:pt x="1107413" y="1040551"/>
                    <a:pt x="1102651" y="1053886"/>
                  </a:cubicBezTo>
                  <a:cubicBezTo>
                    <a:pt x="1096936" y="1066269"/>
                    <a:pt x="1068361" y="1071031"/>
                    <a:pt x="1055026" y="1070079"/>
                  </a:cubicBezTo>
                  <a:cubicBezTo>
                    <a:pt x="1041691" y="1069126"/>
                    <a:pt x="1053121" y="1051981"/>
                    <a:pt x="1051216" y="1048171"/>
                  </a:cubicBezTo>
                  <a:cubicBezTo>
                    <a:pt x="1049311" y="1044361"/>
                    <a:pt x="988351" y="1096749"/>
                    <a:pt x="977873" y="1111989"/>
                  </a:cubicBezTo>
                  <a:cubicBezTo>
                    <a:pt x="967396" y="1127229"/>
                    <a:pt x="984541" y="1126276"/>
                    <a:pt x="998828" y="1128181"/>
                  </a:cubicBezTo>
                  <a:cubicBezTo>
                    <a:pt x="1013116" y="1130086"/>
                    <a:pt x="1004543" y="1135801"/>
                    <a:pt x="998828" y="1152946"/>
                  </a:cubicBezTo>
                  <a:cubicBezTo>
                    <a:pt x="994066" y="1165329"/>
                    <a:pt x="980731" y="1173901"/>
                    <a:pt x="968348" y="1176759"/>
                  </a:cubicBezTo>
                  <a:cubicBezTo>
                    <a:pt x="963586" y="1177711"/>
                    <a:pt x="959776" y="1177711"/>
                    <a:pt x="955966" y="1177711"/>
                  </a:cubicBezTo>
                  <a:cubicBezTo>
                    <a:pt x="942631" y="1176759"/>
                    <a:pt x="918818" y="1147231"/>
                    <a:pt x="896911" y="1113894"/>
                  </a:cubicBezTo>
                  <a:cubicBezTo>
                    <a:pt x="875003" y="1080556"/>
                    <a:pt x="864526" y="1041504"/>
                    <a:pt x="860716" y="1030074"/>
                  </a:cubicBezTo>
                  <a:cubicBezTo>
                    <a:pt x="855953" y="1018644"/>
                    <a:pt x="824521" y="1017691"/>
                    <a:pt x="814043" y="1040551"/>
                  </a:cubicBezTo>
                  <a:cubicBezTo>
                    <a:pt x="802613" y="1063411"/>
                    <a:pt x="811186" y="1063411"/>
                    <a:pt x="823568" y="1072936"/>
                  </a:cubicBezTo>
                  <a:cubicBezTo>
                    <a:pt x="834998" y="1082461"/>
                    <a:pt x="824521" y="1085319"/>
                    <a:pt x="818806" y="1093891"/>
                  </a:cubicBezTo>
                  <a:cubicBezTo>
                    <a:pt x="812138" y="1102464"/>
                    <a:pt x="768323" y="1130086"/>
                    <a:pt x="745463" y="1148184"/>
                  </a:cubicBezTo>
                  <a:cubicBezTo>
                    <a:pt x="722603" y="1166281"/>
                    <a:pt x="705458" y="1154851"/>
                    <a:pt x="682598" y="1160566"/>
                  </a:cubicBezTo>
                  <a:cubicBezTo>
                    <a:pt x="659738" y="1166281"/>
                    <a:pt x="658786" y="1188189"/>
                    <a:pt x="654023" y="1196761"/>
                  </a:cubicBezTo>
                  <a:cubicBezTo>
                    <a:pt x="649261" y="1205334"/>
                    <a:pt x="614971" y="1219621"/>
                    <a:pt x="575918" y="1228194"/>
                  </a:cubicBezTo>
                  <a:cubicBezTo>
                    <a:pt x="536866" y="1235814"/>
                    <a:pt x="488288" y="1247244"/>
                    <a:pt x="452093" y="1256769"/>
                  </a:cubicBezTo>
                  <a:cubicBezTo>
                    <a:pt x="415898" y="1267246"/>
                    <a:pt x="391133" y="1309156"/>
                    <a:pt x="380656" y="1331064"/>
                  </a:cubicBezTo>
                  <a:cubicBezTo>
                    <a:pt x="370178" y="1352971"/>
                    <a:pt x="384466" y="1350114"/>
                    <a:pt x="393038" y="1369164"/>
                  </a:cubicBezTo>
                  <a:cubicBezTo>
                    <a:pt x="401611" y="1388214"/>
                    <a:pt x="380656" y="1394881"/>
                    <a:pt x="368273" y="1396786"/>
                  </a:cubicBezTo>
                  <a:cubicBezTo>
                    <a:pt x="355891" y="1398691"/>
                    <a:pt x="311123" y="1369164"/>
                    <a:pt x="293978" y="1365354"/>
                  </a:cubicBezTo>
                  <a:cubicBezTo>
                    <a:pt x="277786" y="1361544"/>
                    <a:pt x="228256" y="1379641"/>
                    <a:pt x="211111" y="1388214"/>
                  </a:cubicBezTo>
                  <a:cubicBezTo>
                    <a:pt x="208253" y="1390119"/>
                    <a:pt x="205396" y="1390119"/>
                    <a:pt x="202538" y="1391071"/>
                  </a:cubicBezTo>
                  <a:cubicBezTo>
                    <a:pt x="204443" y="1377736"/>
                    <a:pt x="200633" y="1368211"/>
                    <a:pt x="196823" y="1361544"/>
                  </a:cubicBezTo>
                  <a:cubicBezTo>
                    <a:pt x="192061" y="1354876"/>
                    <a:pt x="186346" y="1348209"/>
                    <a:pt x="186346" y="1343446"/>
                  </a:cubicBezTo>
                  <a:lnTo>
                    <a:pt x="186346" y="1342494"/>
                  </a:lnTo>
                  <a:cubicBezTo>
                    <a:pt x="186346" y="1342494"/>
                    <a:pt x="186346" y="1341541"/>
                    <a:pt x="187298" y="1341541"/>
                  </a:cubicBezTo>
                  <a:cubicBezTo>
                    <a:pt x="188251" y="1339636"/>
                    <a:pt x="190156" y="1337731"/>
                    <a:pt x="192061" y="1334874"/>
                  </a:cubicBezTo>
                  <a:cubicBezTo>
                    <a:pt x="193013" y="1333921"/>
                    <a:pt x="193013" y="1333921"/>
                    <a:pt x="193013" y="1332969"/>
                  </a:cubicBezTo>
                  <a:cubicBezTo>
                    <a:pt x="193966" y="1332016"/>
                    <a:pt x="194918" y="1330111"/>
                    <a:pt x="195871" y="1329159"/>
                  </a:cubicBezTo>
                  <a:lnTo>
                    <a:pt x="195871" y="1329159"/>
                  </a:lnTo>
                  <a:cubicBezTo>
                    <a:pt x="199681" y="1323444"/>
                    <a:pt x="202538" y="1316776"/>
                    <a:pt x="198728" y="1311061"/>
                  </a:cubicBezTo>
                  <a:cubicBezTo>
                    <a:pt x="192061" y="1298679"/>
                    <a:pt x="189203" y="1288201"/>
                    <a:pt x="173963" y="1285344"/>
                  </a:cubicBezTo>
                  <a:cubicBezTo>
                    <a:pt x="158723" y="1282486"/>
                    <a:pt x="146341" y="1273914"/>
                    <a:pt x="146341" y="1264389"/>
                  </a:cubicBezTo>
                  <a:cubicBezTo>
                    <a:pt x="145388" y="1254864"/>
                    <a:pt x="154913" y="1227241"/>
                    <a:pt x="151103" y="1212954"/>
                  </a:cubicBezTo>
                  <a:cubicBezTo>
                    <a:pt x="147293" y="1198666"/>
                    <a:pt x="140626" y="1190094"/>
                    <a:pt x="125386" y="1181521"/>
                  </a:cubicBezTo>
                  <a:cubicBezTo>
                    <a:pt x="109193" y="1172949"/>
                    <a:pt x="84428" y="1147231"/>
                    <a:pt x="76808" y="1141516"/>
                  </a:cubicBezTo>
                  <a:cubicBezTo>
                    <a:pt x="69188" y="1135801"/>
                    <a:pt x="56806" y="1128181"/>
                    <a:pt x="52996" y="1115799"/>
                  </a:cubicBezTo>
                  <a:cubicBezTo>
                    <a:pt x="49186" y="1103416"/>
                    <a:pt x="47281" y="1091986"/>
                    <a:pt x="47281" y="1088176"/>
                  </a:cubicBezTo>
                  <a:cubicBezTo>
                    <a:pt x="47281" y="1084366"/>
                    <a:pt x="44423" y="1077699"/>
                    <a:pt x="47281" y="1072936"/>
                  </a:cubicBezTo>
                  <a:cubicBezTo>
                    <a:pt x="50138" y="1067221"/>
                    <a:pt x="64426" y="1048171"/>
                    <a:pt x="67283" y="1046266"/>
                  </a:cubicBezTo>
                  <a:cubicBezTo>
                    <a:pt x="69188" y="1045314"/>
                    <a:pt x="85381" y="1037694"/>
                    <a:pt x="84428" y="1023406"/>
                  </a:cubicBezTo>
                  <a:cubicBezTo>
                    <a:pt x="83476" y="1010071"/>
                    <a:pt x="78713" y="990069"/>
                    <a:pt x="72998" y="985306"/>
                  </a:cubicBezTo>
                  <a:cubicBezTo>
                    <a:pt x="66331" y="980544"/>
                    <a:pt x="58711" y="974829"/>
                    <a:pt x="55853" y="973876"/>
                  </a:cubicBezTo>
                  <a:cubicBezTo>
                    <a:pt x="52996" y="973876"/>
                    <a:pt x="41566" y="972924"/>
                    <a:pt x="34898" y="972924"/>
                  </a:cubicBezTo>
                  <a:cubicBezTo>
                    <a:pt x="28231" y="973876"/>
                    <a:pt x="3466" y="970066"/>
                    <a:pt x="1561" y="968161"/>
                  </a:cubicBezTo>
                  <a:cubicBezTo>
                    <a:pt x="-344" y="966256"/>
                    <a:pt x="3466" y="957684"/>
                    <a:pt x="1561" y="950064"/>
                  </a:cubicBezTo>
                  <a:cubicBezTo>
                    <a:pt x="-344" y="942444"/>
                    <a:pt x="-1297" y="927204"/>
                    <a:pt x="3466" y="921489"/>
                  </a:cubicBezTo>
                  <a:cubicBezTo>
                    <a:pt x="8228" y="915774"/>
                    <a:pt x="14896" y="911011"/>
                    <a:pt x="23468" y="909106"/>
                  </a:cubicBezTo>
                  <a:cubicBezTo>
                    <a:pt x="32041" y="907201"/>
                    <a:pt x="46328" y="908154"/>
                    <a:pt x="52996" y="903391"/>
                  </a:cubicBezTo>
                  <a:cubicBezTo>
                    <a:pt x="59663" y="898629"/>
                    <a:pt x="88238" y="885294"/>
                    <a:pt x="92048" y="880531"/>
                  </a:cubicBezTo>
                  <a:cubicBezTo>
                    <a:pt x="95858" y="874816"/>
                    <a:pt x="98716" y="864339"/>
                    <a:pt x="95858" y="858624"/>
                  </a:cubicBezTo>
                  <a:cubicBezTo>
                    <a:pt x="93001" y="852909"/>
                    <a:pt x="86333" y="847194"/>
                    <a:pt x="86333" y="838621"/>
                  </a:cubicBezTo>
                  <a:cubicBezTo>
                    <a:pt x="86333" y="830049"/>
                    <a:pt x="87286" y="816714"/>
                    <a:pt x="88238" y="811951"/>
                  </a:cubicBezTo>
                  <a:cubicBezTo>
                    <a:pt x="89191" y="807189"/>
                    <a:pt x="85381" y="806236"/>
                    <a:pt x="95858" y="790044"/>
                  </a:cubicBezTo>
                  <a:cubicBezTo>
                    <a:pt x="106336" y="773851"/>
                    <a:pt x="127291" y="764326"/>
                    <a:pt x="131101" y="756706"/>
                  </a:cubicBezTo>
                  <a:cubicBezTo>
                    <a:pt x="134911" y="749086"/>
                    <a:pt x="133958" y="740514"/>
                    <a:pt x="135863" y="735751"/>
                  </a:cubicBezTo>
                  <a:cubicBezTo>
                    <a:pt x="137768" y="730989"/>
                    <a:pt x="138721" y="729084"/>
                    <a:pt x="144436" y="726226"/>
                  </a:cubicBezTo>
                  <a:cubicBezTo>
                    <a:pt x="150151" y="723369"/>
                    <a:pt x="153008" y="722416"/>
                    <a:pt x="154913" y="717654"/>
                  </a:cubicBezTo>
                  <a:cubicBezTo>
                    <a:pt x="156818" y="712891"/>
                    <a:pt x="154913" y="693841"/>
                    <a:pt x="154913" y="693841"/>
                  </a:cubicBezTo>
                  <a:cubicBezTo>
                    <a:pt x="154913" y="693841"/>
                    <a:pt x="154913" y="647169"/>
                    <a:pt x="154913" y="643359"/>
                  </a:cubicBezTo>
                  <a:cubicBezTo>
                    <a:pt x="153961" y="639549"/>
                    <a:pt x="144436" y="624309"/>
                    <a:pt x="140626" y="615736"/>
                  </a:cubicBezTo>
                  <a:cubicBezTo>
                    <a:pt x="137768" y="608116"/>
                    <a:pt x="133958" y="598591"/>
                    <a:pt x="133958" y="598591"/>
                  </a:cubicBezTo>
                  <a:cubicBezTo>
                    <a:pt x="133958" y="598591"/>
                    <a:pt x="114908" y="574779"/>
                    <a:pt x="107288" y="560491"/>
                  </a:cubicBezTo>
                  <a:cubicBezTo>
                    <a:pt x="98716" y="547156"/>
                    <a:pt x="89191" y="545251"/>
                    <a:pt x="85381" y="528106"/>
                  </a:cubicBezTo>
                  <a:cubicBezTo>
                    <a:pt x="81571" y="510961"/>
                    <a:pt x="80618" y="509056"/>
                    <a:pt x="79666" y="503341"/>
                  </a:cubicBezTo>
                  <a:cubicBezTo>
                    <a:pt x="78713" y="497626"/>
                    <a:pt x="62521" y="482386"/>
                    <a:pt x="57758" y="476671"/>
                  </a:cubicBezTo>
                  <a:cubicBezTo>
                    <a:pt x="52996" y="470956"/>
                    <a:pt x="47281" y="467146"/>
                    <a:pt x="52043" y="461431"/>
                  </a:cubicBezTo>
                  <a:cubicBezTo>
                    <a:pt x="56806" y="455716"/>
                    <a:pt x="63473" y="452859"/>
                    <a:pt x="63473" y="449049"/>
                  </a:cubicBezTo>
                  <a:cubicBezTo>
                    <a:pt x="63473" y="445239"/>
                    <a:pt x="59663" y="436666"/>
                    <a:pt x="59663" y="434761"/>
                  </a:cubicBezTo>
                  <a:cubicBezTo>
                    <a:pt x="59663" y="432856"/>
                    <a:pt x="64426" y="426189"/>
                    <a:pt x="70141" y="421426"/>
                  </a:cubicBezTo>
                  <a:cubicBezTo>
                    <a:pt x="75856" y="416664"/>
                    <a:pt x="96811" y="406186"/>
                    <a:pt x="107288" y="399519"/>
                  </a:cubicBezTo>
                  <a:cubicBezTo>
                    <a:pt x="117766" y="392851"/>
                    <a:pt x="127291" y="385231"/>
                    <a:pt x="133958" y="380469"/>
                  </a:cubicBezTo>
                  <a:cubicBezTo>
                    <a:pt x="139673" y="375706"/>
                    <a:pt x="152056" y="376659"/>
                    <a:pt x="171106" y="385231"/>
                  </a:cubicBezTo>
                  <a:cubicBezTo>
                    <a:pt x="190156" y="393804"/>
                    <a:pt x="213016" y="408091"/>
                    <a:pt x="231113" y="411901"/>
                  </a:cubicBezTo>
                  <a:cubicBezTo>
                    <a:pt x="250163" y="415711"/>
                    <a:pt x="247306" y="418569"/>
                    <a:pt x="273023" y="408091"/>
                  </a:cubicBezTo>
                  <a:cubicBezTo>
                    <a:pt x="299693" y="397614"/>
                    <a:pt x="309218" y="393804"/>
                    <a:pt x="324458" y="386184"/>
                  </a:cubicBezTo>
                  <a:cubicBezTo>
                    <a:pt x="339698" y="379516"/>
                    <a:pt x="363511" y="369991"/>
                    <a:pt x="370178" y="371896"/>
                  </a:cubicBezTo>
                  <a:cubicBezTo>
                    <a:pt x="377798" y="373801"/>
                    <a:pt x="377798" y="389041"/>
                    <a:pt x="399706" y="375706"/>
                  </a:cubicBezTo>
                  <a:cubicBezTo>
                    <a:pt x="421613" y="362371"/>
                    <a:pt x="425423" y="354751"/>
                    <a:pt x="425423" y="349989"/>
                  </a:cubicBezTo>
                  <a:cubicBezTo>
                    <a:pt x="425423" y="346179"/>
                    <a:pt x="444473" y="332844"/>
                    <a:pt x="432091" y="320461"/>
                  </a:cubicBezTo>
                  <a:cubicBezTo>
                    <a:pt x="419708" y="308079"/>
                    <a:pt x="392086" y="300459"/>
                    <a:pt x="390181" y="298554"/>
                  </a:cubicBezTo>
                  <a:cubicBezTo>
                    <a:pt x="388276" y="296649"/>
                    <a:pt x="381608" y="291886"/>
                    <a:pt x="386371" y="283314"/>
                  </a:cubicBezTo>
                  <a:cubicBezTo>
                    <a:pt x="391133" y="274741"/>
                    <a:pt x="399706" y="265216"/>
                    <a:pt x="401611" y="261406"/>
                  </a:cubicBezTo>
                  <a:cubicBezTo>
                    <a:pt x="403516" y="257596"/>
                    <a:pt x="415898" y="249024"/>
                    <a:pt x="421613" y="246166"/>
                  </a:cubicBezTo>
                  <a:cubicBezTo>
                    <a:pt x="428281" y="244261"/>
                    <a:pt x="444473" y="249976"/>
                    <a:pt x="448283" y="237594"/>
                  </a:cubicBezTo>
                  <a:cubicBezTo>
                    <a:pt x="452093" y="225211"/>
                    <a:pt x="456856" y="219496"/>
                    <a:pt x="464476" y="212829"/>
                  </a:cubicBezTo>
                  <a:cubicBezTo>
                    <a:pt x="472096" y="206161"/>
                    <a:pt x="494956" y="198541"/>
                    <a:pt x="499718" y="196636"/>
                  </a:cubicBezTo>
                  <a:cubicBezTo>
                    <a:pt x="504481" y="194731"/>
                    <a:pt x="514958" y="187111"/>
                    <a:pt x="519721" y="178539"/>
                  </a:cubicBezTo>
                  <a:cubicBezTo>
                    <a:pt x="523531" y="172824"/>
                    <a:pt x="530198" y="169014"/>
                    <a:pt x="531151" y="165204"/>
                  </a:cubicBezTo>
                  <a:cubicBezTo>
                    <a:pt x="532103" y="165204"/>
                    <a:pt x="533056" y="164251"/>
                    <a:pt x="534008" y="164251"/>
                  </a:cubicBezTo>
                  <a:cubicBezTo>
                    <a:pt x="542581" y="161394"/>
                    <a:pt x="549248" y="157584"/>
                    <a:pt x="556868" y="153774"/>
                  </a:cubicBezTo>
                  <a:cubicBezTo>
                    <a:pt x="563536" y="149964"/>
                    <a:pt x="570203" y="149964"/>
                    <a:pt x="578776" y="150916"/>
                  </a:cubicBezTo>
                  <a:cubicBezTo>
                    <a:pt x="600683" y="152821"/>
                    <a:pt x="619733" y="158536"/>
                    <a:pt x="640688" y="149964"/>
                  </a:cubicBezTo>
                  <a:cubicBezTo>
                    <a:pt x="659738" y="141391"/>
                    <a:pt x="677836" y="129009"/>
                    <a:pt x="693076" y="115674"/>
                  </a:cubicBezTo>
                  <a:cubicBezTo>
                    <a:pt x="718793" y="93766"/>
                    <a:pt x="742606" y="69954"/>
                    <a:pt x="772133" y="51856"/>
                  </a:cubicBezTo>
                  <a:cubicBezTo>
                    <a:pt x="779753" y="47094"/>
                    <a:pt x="788326" y="43284"/>
                    <a:pt x="797851" y="45189"/>
                  </a:cubicBezTo>
                  <a:cubicBezTo>
                    <a:pt x="816901" y="48999"/>
                    <a:pt x="819758" y="74716"/>
                    <a:pt x="835951" y="84241"/>
                  </a:cubicBezTo>
                  <a:cubicBezTo>
                    <a:pt x="856906" y="97576"/>
                    <a:pt x="891196" y="79479"/>
                    <a:pt x="909293" y="96624"/>
                  </a:cubicBezTo>
                  <a:cubicBezTo>
                    <a:pt x="913103" y="99481"/>
                    <a:pt x="915008" y="104244"/>
                    <a:pt x="915961" y="108054"/>
                  </a:cubicBezTo>
                  <a:cubicBezTo>
                    <a:pt x="921676" y="122341"/>
                    <a:pt x="919771" y="138534"/>
                    <a:pt x="916913" y="152821"/>
                  </a:cubicBezTo>
                  <a:cubicBezTo>
                    <a:pt x="912151" y="176634"/>
                    <a:pt x="905483" y="199494"/>
                    <a:pt x="895006" y="221401"/>
                  </a:cubicBezTo>
                  <a:cubicBezTo>
                    <a:pt x="888338" y="235689"/>
                    <a:pt x="880718" y="249976"/>
                    <a:pt x="882623" y="266169"/>
                  </a:cubicBezTo>
                  <a:cubicBezTo>
                    <a:pt x="885481" y="292839"/>
                    <a:pt x="917866" y="310936"/>
                    <a:pt x="946441" y="308079"/>
                  </a:cubicBezTo>
                  <a:cubicBezTo>
                    <a:pt x="975016" y="305221"/>
                    <a:pt x="999781" y="288076"/>
                    <a:pt x="1020736" y="268074"/>
                  </a:cubicBezTo>
                  <a:cubicBezTo>
                    <a:pt x="1027403" y="261406"/>
                    <a:pt x="1034071" y="254739"/>
                    <a:pt x="1043596" y="249976"/>
                  </a:cubicBezTo>
                  <a:cubicBezTo>
                    <a:pt x="1054073" y="245214"/>
                    <a:pt x="1064551" y="247119"/>
                    <a:pt x="1075028" y="249024"/>
                  </a:cubicBezTo>
                  <a:cubicBezTo>
                    <a:pt x="1078838" y="249976"/>
                    <a:pt x="1111223" y="257596"/>
                    <a:pt x="1113128" y="251881"/>
                  </a:cubicBezTo>
                  <a:cubicBezTo>
                    <a:pt x="1115033" y="243309"/>
                    <a:pt x="1120748" y="234736"/>
                    <a:pt x="1127416" y="229021"/>
                  </a:cubicBezTo>
                  <a:cubicBezTo>
                    <a:pt x="1132178" y="225211"/>
                    <a:pt x="1138846" y="221401"/>
                    <a:pt x="1140751" y="215686"/>
                  </a:cubicBezTo>
                  <a:cubicBezTo>
                    <a:pt x="1142656" y="209971"/>
                    <a:pt x="1140751" y="204256"/>
                    <a:pt x="1137893" y="199494"/>
                  </a:cubicBezTo>
                  <a:cubicBezTo>
                    <a:pt x="1135036" y="194731"/>
                    <a:pt x="1130273" y="189969"/>
                    <a:pt x="1126463" y="185206"/>
                  </a:cubicBezTo>
                  <a:cubicBezTo>
                    <a:pt x="1120748" y="176634"/>
                    <a:pt x="1117891" y="166156"/>
                    <a:pt x="1115986" y="155679"/>
                  </a:cubicBezTo>
                  <a:cubicBezTo>
                    <a:pt x="1113128" y="141391"/>
                    <a:pt x="1110271" y="126151"/>
                    <a:pt x="1112176" y="111864"/>
                  </a:cubicBezTo>
                  <a:cubicBezTo>
                    <a:pt x="1114081" y="103291"/>
                    <a:pt x="1115986" y="91861"/>
                    <a:pt x="1107413" y="87099"/>
                  </a:cubicBezTo>
                  <a:cubicBezTo>
                    <a:pt x="1103603" y="85194"/>
                    <a:pt x="1098841" y="85194"/>
                    <a:pt x="1095031" y="84241"/>
                  </a:cubicBezTo>
                  <a:cubicBezTo>
                    <a:pt x="1086458" y="81384"/>
                    <a:pt x="1082648" y="71859"/>
                    <a:pt x="1084553" y="63286"/>
                  </a:cubicBezTo>
                  <a:cubicBezTo>
                    <a:pt x="1086458" y="54714"/>
                    <a:pt x="1092173" y="48046"/>
                    <a:pt x="1098841" y="42331"/>
                  </a:cubicBezTo>
                  <a:cubicBezTo>
                    <a:pt x="1124558" y="20424"/>
                    <a:pt x="1159801" y="10899"/>
                    <a:pt x="1193138" y="2326"/>
                  </a:cubicBezTo>
                  <a:cubicBezTo>
                    <a:pt x="1203616" y="-531"/>
                    <a:pt x="1218856" y="-2436"/>
                    <a:pt x="1224571" y="7089"/>
                  </a:cubicBezTo>
                  <a:cubicBezTo>
                    <a:pt x="1227428" y="10899"/>
                    <a:pt x="1227428" y="16614"/>
                    <a:pt x="1227428" y="21376"/>
                  </a:cubicBezTo>
                  <a:cubicBezTo>
                    <a:pt x="1227428" y="28996"/>
                    <a:pt x="1226476" y="37569"/>
                    <a:pt x="1226476" y="46141"/>
                  </a:cubicBezTo>
                  <a:cubicBezTo>
                    <a:pt x="1226476" y="52809"/>
                    <a:pt x="1225523" y="59476"/>
                    <a:pt x="1229333" y="65191"/>
                  </a:cubicBezTo>
                  <a:cubicBezTo>
                    <a:pt x="1236001" y="76621"/>
                    <a:pt x="1252193" y="78526"/>
                    <a:pt x="1265528" y="77574"/>
                  </a:cubicBezTo>
                  <a:cubicBezTo>
                    <a:pt x="1279816" y="77574"/>
                    <a:pt x="1295056" y="76621"/>
                    <a:pt x="1309343" y="71859"/>
                  </a:cubicBezTo>
                  <a:cubicBezTo>
                    <a:pt x="1323631" y="67096"/>
                    <a:pt x="1336013" y="58524"/>
                    <a:pt x="1343633" y="47094"/>
                  </a:cubicBezTo>
                  <a:cubicBezTo>
                    <a:pt x="1351253" y="33759"/>
                    <a:pt x="1354111" y="16614"/>
                    <a:pt x="1367446" y="8994"/>
                  </a:cubicBezTo>
                  <a:cubicBezTo>
                    <a:pt x="1373161" y="6136"/>
                    <a:pt x="1378876" y="5184"/>
                    <a:pt x="1384591" y="5184"/>
                  </a:cubicBezTo>
                  <a:cubicBezTo>
                    <a:pt x="1392211" y="4231"/>
                    <a:pt x="1401736" y="4231"/>
                    <a:pt x="1406498" y="10899"/>
                  </a:cubicBezTo>
                  <a:cubicBezTo>
                    <a:pt x="1408403" y="13756"/>
                    <a:pt x="1408403" y="17566"/>
                    <a:pt x="1408403" y="20424"/>
                  </a:cubicBezTo>
                  <a:cubicBezTo>
                    <a:pt x="1408403" y="40426"/>
                    <a:pt x="1403641" y="60429"/>
                    <a:pt x="1397926" y="79479"/>
                  </a:cubicBezTo>
                  <a:cubicBezTo>
                    <a:pt x="1395068" y="90909"/>
                    <a:pt x="1391258" y="102339"/>
                    <a:pt x="1381733" y="109959"/>
                  </a:cubicBezTo>
                  <a:cubicBezTo>
                    <a:pt x="1376018" y="114721"/>
                    <a:pt x="1368398" y="115674"/>
                    <a:pt x="1360778" y="114721"/>
                  </a:cubicBezTo>
                  <a:cubicBezTo>
                    <a:pt x="1355063" y="113769"/>
                    <a:pt x="1355063" y="112816"/>
                    <a:pt x="1352206" y="116626"/>
                  </a:cubicBezTo>
                  <a:cubicBezTo>
                    <a:pt x="1350301" y="119484"/>
                    <a:pt x="1348396" y="123294"/>
                    <a:pt x="1347443" y="127104"/>
                  </a:cubicBezTo>
                  <a:cubicBezTo>
                    <a:pt x="1342681" y="141391"/>
                    <a:pt x="1341728" y="156631"/>
                    <a:pt x="1344586" y="171871"/>
                  </a:cubicBezTo>
                  <a:cubicBezTo>
                    <a:pt x="1349348" y="194731"/>
                    <a:pt x="1362683" y="214734"/>
                    <a:pt x="1378876" y="231879"/>
                  </a:cubicBezTo>
                  <a:cubicBezTo>
                    <a:pt x="1381733" y="234736"/>
                    <a:pt x="1384591" y="237594"/>
                    <a:pt x="1387448" y="238546"/>
                  </a:cubicBezTo>
                  <a:cubicBezTo>
                    <a:pt x="1391258" y="239499"/>
                    <a:pt x="1395068" y="239499"/>
                    <a:pt x="1398878" y="239499"/>
                  </a:cubicBezTo>
                  <a:cubicBezTo>
                    <a:pt x="1406498" y="240451"/>
                    <a:pt x="1413166" y="247119"/>
                    <a:pt x="1416976" y="253786"/>
                  </a:cubicBezTo>
                  <a:cubicBezTo>
                    <a:pt x="1420786" y="260454"/>
                    <a:pt x="1422691" y="268074"/>
                    <a:pt x="1426501" y="274741"/>
                  </a:cubicBezTo>
                  <a:cubicBezTo>
                    <a:pt x="1436026" y="295696"/>
                    <a:pt x="1453171" y="312841"/>
                    <a:pt x="1466506" y="331891"/>
                  </a:cubicBezTo>
                  <a:cubicBezTo>
                    <a:pt x="1479841" y="351894"/>
                    <a:pt x="1488413" y="374754"/>
                    <a:pt x="1490318" y="397614"/>
                  </a:cubicBezTo>
                  <a:cubicBezTo>
                    <a:pt x="1491271" y="404281"/>
                    <a:pt x="1491271" y="409996"/>
                    <a:pt x="1494128" y="416664"/>
                  </a:cubicBezTo>
                  <a:cubicBezTo>
                    <a:pt x="1496986" y="422379"/>
                    <a:pt x="1502701" y="427141"/>
                    <a:pt x="1509368" y="427141"/>
                  </a:cubicBezTo>
                  <a:cubicBezTo>
                    <a:pt x="1517941" y="427141"/>
                    <a:pt x="1523656" y="419521"/>
                    <a:pt x="1530323" y="414759"/>
                  </a:cubicBezTo>
                  <a:cubicBezTo>
                    <a:pt x="1532228" y="413806"/>
                    <a:pt x="1535086" y="411901"/>
                    <a:pt x="1536991" y="411901"/>
                  </a:cubicBezTo>
                  <a:cubicBezTo>
                    <a:pt x="1541753" y="411901"/>
                    <a:pt x="1545563" y="416664"/>
                    <a:pt x="1547468" y="421426"/>
                  </a:cubicBezTo>
                  <a:cubicBezTo>
                    <a:pt x="1556041" y="440476"/>
                    <a:pt x="1559851" y="464289"/>
                    <a:pt x="1545563" y="480481"/>
                  </a:cubicBezTo>
                  <a:cubicBezTo>
                    <a:pt x="1541753" y="485244"/>
                    <a:pt x="1536038" y="489054"/>
                    <a:pt x="1531276" y="492864"/>
                  </a:cubicBezTo>
                  <a:cubicBezTo>
                    <a:pt x="1516988" y="505246"/>
                    <a:pt x="1510321" y="523344"/>
                    <a:pt x="1510321" y="540489"/>
                  </a:cubicBezTo>
                  <a:cubicBezTo>
                    <a:pt x="1510321" y="547156"/>
                    <a:pt x="1510321" y="560491"/>
                    <a:pt x="1516036" y="565254"/>
                  </a:cubicBezTo>
                  <a:cubicBezTo>
                    <a:pt x="1522703" y="570969"/>
                    <a:pt x="1534133" y="566206"/>
                    <a:pt x="1538896" y="561444"/>
                  </a:cubicBezTo>
                  <a:cubicBezTo>
                    <a:pt x="1540801" y="560491"/>
                    <a:pt x="1541753" y="558586"/>
                    <a:pt x="1543658" y="557634"/>
                  </a:cubicBezTo>
                  <a:cubicBezTo>
                    <a:pt x="1547468" y="559539"/>
                    <a:pt x="1549373" y="560491"/>
                    <a:pt x="1551278" y="561444"/>
                  </a:cubicBezTo>
                  <a:close/>
                </a:path>
              </a:pathLst>
            </a:custGeom>
            <a:solidFill>
              <a:schemeClr val="tx2"/>
            </a:solidFill>
            <a:ln w="9525" cap="flat">
              <a:solidFill>
                <a:srgbClr val="FFFFFF"/>
              </a:solidFill>
              <a:prstDash val="solid"/>
              <a:miter/>
            </a:ln>
          </p:spPr>
          <p:txBody>
            <a:bodyPr rtlCol="0" anchor="ctr"/>
            <a:lstStyle/>
            <a:p>
              <a:endParaRPr lang="de-DE"/>
            </a:p>
          </p:txBody>
        </p:sp>
        <p:sp>
          <p:nvSpPr>
            <p:cNvPr id="21" name="Freihandform: Form 20">
              <a:extLst>
                <a:ext uri="{FF2B5EF4-FFF2-40B4-BE49-F238E27FC236}">
                  <a16:creationId xmlns:a16="http://schemas.microsoft.com/office/drawing/2014/main" id="{E253AB5E-94EA-7653-A250-4FA4D03298E6}"/>
                </a:ext>
              </a:extLst>
            </p:cNvPr>
            <p:cNvSpPr/>
            <p:nvPr/>
          </p:nvSpPr>
          <p:spPr>
            <a:xfrm>
              <a:off x="5387339" y="1256197"/>
              <a:ext cx="54292" cy="48726"/>
            </a:xfrm>
            <a:custGeom>
              <a:avLst/>
              <a:gdLst>
                <a:gd name="connsiteX0" fmla="*/ 20002 w 54292"/>
                <a:gd name="connsiteY0" fmla="*/ 7769 h 48726"/>
                <a:gd name="connsiteX1" fmla="*/ 31432 w 54292"/>
                <a:gd name="connsiteY1" fmla="*/ 149 h 48726"/>
                <a:gd name="connsiteX2" fmla="*/ 46672 w 54292"/>
                <a:gd name="connsiteY2" fmla="*/ 5864 h 48726"/>
                <a:gd name="connsiteX3" fmla="*/ 54292 w 54292"/>
                <a:gd name="connsiteY3" fmla="*/ 25867 h 48726"/>
                <a:gd name="connsiteX4" fmla="*/ 53340 w 54292"/>
                <a:gd name="connsiteY4" fmla="*/ 32534 h 48726"/>
                <a:gd name="connsiteX5" fmla="*/ 36195 w 54292"/>
                <a:gd name="connsiteY5" fmla="*/ 44917 h 48726"/>
                <a:gd name="connsiteX6" fmla="*/ 32385 w 54292"/>
                <a:gd name="connsiteY6" fmla="*/ 47774 h 48726"/>
                <a:gd name="connsiteX7" fmla="*/ 27622 w 54292"/>
                <a:gd name="connsiteY7" fmla="*/ 48727 h 48726"/>
                <a:gd name="connsiteX8" fmla="*/ 9525 w 54292"/>
                <a:gd name="connsiteY8" fmla="*/ 43964 h 48726"/>
                <a:gd name="connsiteX9" fmla="*/ 0 w 54292"/>
                <a:gd name="connsiteY9" fmla="*/ 28724 h 48726"/>
                <a:gd name="connsiteX10" fmla="*/ 3810 w 54292"/>
                <a:gd name="connsiteY10" fmla="*/ 16342 h 48726"/>
                <a:gd name="connsiteX11" fmla="*/ 8572 w 54292"/>
                <a:gd name="connsiteY11" fmla="*/ 10627 h 48726"/>
                <a:gd name="connsiteX12" fmla="*/ 20002 w 54292"/>
                <a:gd name="connsiteY12" fmla="*/ 7769 h 4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292" h="48726">
                  <a:moveTo>
                    <a:pt x="20002" y="7769"/>
                  </a:moveTo>
                  <a:cubicBezTo>
                    <a:pt x="23813" y="5864"/>
                    <a:pt x="26670" y="1102"/>
                    <a:pt x="31432" y="149"/>
                  </a:cubicBezTo>
                  <a:cubicBezTo>
                    <a:pt x="36195" y="-803"/>
                    <a:pt x="43815" y="3007"/>
                    <a:pt x="46672" y="5864"/>
                  </a:cubicBezTo>
                  <a:cubicBezTo>
                    <a:pt x="51435" y="10627"/>
                    <a:pt x="54292" y="19199"/>
                    <a:pt x="54292" y="25867"/>
                  </a:cubicBezTo>
                  <a:cubicBezTo>
                    <a:pt x="54292" y="27772"/>
                    <a:pt x="54292" y="30629"/>
                    <a:pt x="53340" y="32534"/>
                  </a:cubicBezTo>
                  <a:cubicBezTo>
                    <a:pt x="50482" y="38249"/>
                    <a:pt x="41910" y="40154"/>
                    <a:pt x="36195" y="44917"/>
                  </a:cubicBezTo>
                  <a:cubicBezTo>
                    <a:pt x="35242" y="45869"/>
                    <a:pt x="33338" y="47774"/>
                    <a:pt x="32385" y="47774"/>
                  </a:cubicBezTo>
                  <a:cubicBezTo>
                    <a:pt x="30480" y="48727"/>
                    <a:pt x="29527" y="48727"/>
                    <a:pt x="27622" y="48727"/>
                  </a:cubicBezTo>
                  <a:cubicBezTo>
                    <a:pt x="20955" y="48727"/>
                    <a:pt x="14288" y="47774"/>
                    <a:pt x="9525" y="43964"/>
                  </a:cubicBezTo>
                  <a:cubicBezTo>
                    <a:pt x="3810" y="40154"/>
                    <a:pt x="952" y="34439"/>
                    <a:pt x="0" y="28724"/>
                  </a:cubicBezTo>
                  <a:cubicBezTo>
                    <a:pt x="0" y="24914"/>
                    <a:pt x="1905" y="20152"/>
                    <a:pt x="3810" y="16342"/>
                  </a:cubicBezTo>
                  <a:cubicBezTo>
                    <a:pt x="4763" y="14437"/>
                    <a:pt x="5715" y="12532"/>
                    <a:pt x="8572" y="10627"/>
                  </a:cubicBezTo>
                  <a:cubicBezTo>
                    <a:pt x="11430" y="8722"/>
                    <a:pt x="16192" y="9674"/>
                    <a:pt x="20002" y="7769"/>
                  </a:cubicBezTo>
                </a:path>
              </a:pathLst>
            </a:custGeom>
            <a:solidFill>
              <a:schemeClr val="bg2"/>
            </a:solidFill>
            <a:ln w="9525" cap="flat">
              <a:solidFill>
                <a:srgbClr val="FFFFFF"/>
              </a:solidFill>
              <a:prstDash val="solid"/>
              <a:miter/>
            </a:ln>
          </p:spPr>
          <p:txBody>
            <a:bodyPr rtlCol="0" anchor="ctr"/>
            <a:lstStyle/>
            <a:p>
              <a:endParaRPr lang="de-DE"/>
            </a:p>
          </p:txBody>
        </p:sp>
        <p:sp>
          <p:nvSpPr>
            <p:cNvPr id="22" name="Freihandform: Form 21">
              <a:extLst>
                <a:ext uri="{FF2B5EF4-FFF2-40B4-BE49-F238E27FC236}">
                  <a16:creationId xmlns:a16="http://schemas.microsoft.com/office/drawing/2014/main" id="{ABAD4078-280C-25C5-2511-D43B3661299A}"/>
                </a:ext>
              </a:extLst>
            </p:cNvPr>
            <p:cNvSpPr/>
            <p:nvPr/>
          </p:nvSpPr>
          <p:spPr>
            <a:xfrm>
              <a:off x="5387339" y="1256197"/>
              <a:ext cx="54292" cy="48726"/>
            </a:xfrm>
            <a:custGeom>
              <a:avLst/>
              <a:gdLst>
                <a:gd name="connsiteX0" fmla="*/ 20002 w 54292"/>
                <a:gd name="connsiteY0" fmla="*/ 7769 h 48726"/>
                <a:gd name="connsiteX1" fmla="*/ 31432 w 54292"/>
                <a:gd name="connsiteY1" fmla="*/ 149 h 48726"/>
                <a:gd name="connsiteX2" fmla="*/ 46672 w 54292"/>
                <a:gd name="connsiteY2" fmla="*/ 5864 h 48726"/>
                <a:gd name="connsiteX3" fmla="*/ 54292 w 54292"/>
                <a:gd name="connsiteY3" fmla="*/ 25867 h 48726"/>
                <a:gd name="connsiteX4" fmla="*/ 53340 w 54292"/>
                <a:gd name="connsiteY4" fmla="*/ 32534 h 48726"/>
                <a:gd name="connsiteX5" fmla="*/ 36195 w 54292"/>
                <a:gd name="connsiteY5" fmla="*/ 44917 h 48726"/>
                <a:gd name="connsiteX6" fmla="*/ 32385 w 54292"/>
                <a:gd name="connsiteY6" fmla="*/ 47774 h 48726"/>
                <a:gd name="connsiteX7" fmla="*/ 27622 w 54292"/>
                <a:gd name="connsiteY7" fmla="*/ 48727 h 48726"/>
                <a:gd name="connsiteX8" fmla="*/ 9525 w 54292"/>
                <a:gd name="connsiteY8" fmla="*/ 43964 h 48726"/>
                <a:gd name="connsiteX9" fmla="*/ 0 w 54292"/>
                <a:gd name="connsiteY9" fmla="*/ 28724 h 48726"/>
                <a:gd name="connsiteX10" fmla="*/ 3810 w 54292"/>
                <a:gd name="connsiteY10" fmla="*/ 16342 h 48726"/>
                <a:gd name="connsiteX11" fmla="*/ 8572 w 54292"/>
                <a:gd name="connsiteY11" fmla="*/ 10627 h 48726"/>
                <a:gd name="connsiteX12" fmla="*/ 20002 w 54292"/>
                <a:gd name="connsiteY12" fmla="*/ 7769 h 4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292" h="48726">
                  <a:moveTo>
                    <a:pt x="20002" y="7769"/>
                  </a:moveTo>
                  <a:cubicBezTo>
                    <a:pt x="23813" y="5864"/>
                    <a:pt x="26670" y="1102"/>
                    <a:pt x="31432" y="149"/>
                  </a:cubicBezTo>
                  <a:cubicBezTo>
                    <a:pt x="36195" y="-803"/>
                    <a:pt x="43815" y="3007"/>
                    <a:pt x="46672" y="5864"/>
                  </a:cubicBezTo>
                  <a:cubicBezTo>
                    <a:pt x="51435" y="10627"/>
                    <a:pt x="54292" y="19199"/>
                    <a:pt x="54292" y="25867"/>
                  </a:cubicBezTo>
                  <a:cubicBezTo>
                    <a:pt x="54292" y="27772"/>
                    <a:pt x="54292" y="30629"/>
                    <a:pt x="53340" y="32534"/>
                  </a:cubicBezTo>
                  <a:cubicBezTo>
                    <a:pt x="50482" y="38249"/>
                    <a:pt x="41910" y="40154"/>
                    <a:pt x="36195" y="44917"/>
                  </a:cubicBezTo>
                  <a:cubicBezTo>
                    <a:pt x="35242" y="45869"/>
                    <a:pt x="33338" y="47774"/>
                    <a:pt x="32385" y="47774"/>
                  </a:cubicBezTo>
                  <a:cubicBezTo>
                    <a:pt x="30480" y="48727"/>
                    <a:pt x="29527" y="48727"/>
                    <a:pt x="27622" y="48727"/>
                  </a:cubicBezTo>
                  <a:cubicBezTo>
                    <a:pt x="20955" y="48727"/>
                    <a:pt x="14288" y="47774"/>
                    <a:pt x="9525" y="43964"/>
                  </a:cubicBezTo>
                  <a:cubicBezTo>
                    <a:pt x="3810" y="40154"/>
                    <a:pt x="952" y="34439"/>
                    <a:pt x="0" y="28724"/>
                  </a:cubicBezTo>
                  <a:cubicBezTo>
                    <a:pt x="0" y="24914"/>
                    <a:pt x="1905" y="20152"/>
                    <a:pt x="3810" y="16342"/>
                  </a:cubicBezTo>
                  <a:cubicBezTo>
                    <a:pt x="4763" y="14437"/>
                    <a:pt x="5715" y="12532"/>
                    <a:pt x="8572" y="10627"/>
                  </a:cubicBezTo>
                  <a:cubicBezTo>
                    <a:pt x="11430" y="8722"/>
                    <a:pt x="16192" y="9674"/>
                    <a:pt x="20002" y="7769"/>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23" name="Freihandform: Form 22">
              <a:extLst>
                <a:ext uri="{FF2B5EF4-FFF2-40B4-BE49-F238E27FC236}">
                  <a16:creationId xmlns:a16="http://schemas.microsoft.com/office/drawing/2014/main" id="{448226AC-B3AB-51B1-183B-BCD5916E8EF5}"/>
                </a:ext>
              </a:extLst>
            </p:cNvPr>
            <p:cNvSpPr/>
            <p:nvPr/>
          </p:nvSpPr>
          <p:spPr>
            <a:xfrm>
              <a:off x="5295751" y="1237535"/>
              <a:ext cx="49678" cy="54448"/>
            </a:xfrm>
            <a:custGeom>
              <a:avLst/>
              <a:gdLst>
                <a:gd name="connsiteX0" fmla="*/ 29676 w 49678"/>
                <a:gd name="connsiteY0" fmla="*/ 2619 h 54448"/>
                <a:gd name="connsiteX1" fmla="*/ 34438 w 49678"/>
                <a:gd name="connsiteY1" fmla="*/ 714 h 54448"/>
                <a:gd name="connsiteX2" fmla="*/ 42058 w 49678"/>
                <a:gd name="connsiteY2" fmla="*/ 714 h 54448"/>
                <a:gd name="connsiteX3" fmla="*/ 46820 w 49678"/>
                <a:gd name="connsiteY3" fmla="*/ 1667 h 54448"/>
                <a:gd name="connsiteX4" fmla="*/ 48726 w 49678"/>
                <a:gd name="connsiteY4" fmla="*/ 6429 h 54448"/>
                <a:gd name="connsiteX5" fmla="*/ 49678 w 49678"/>
                <a:gd name="connsiteY5" fmla="*/ 24527 h 54448"/>
                <a:gd name="connsiteX6" fmla="*/ 48726 w 49678"/>
                <a:gd name="connsiteY6" fmla="*/ 31194 h 54448"/>
                <a:gd name="connsiteX7" fmla="*/ 46820 w 49678"/>
                <a:gd name="connsiteY7" fmla="*/ 35004 h 54448"/>
                <a:gd name="connsiteX8" fmla="*/ 42058 w 49678"/>
                <a:gd name="connsiteY8" fmla="*/ 42624 h 54448"/>
                <a:gd name="connsiteX9" fmla="*/ 37295 w 49678"/>
                <a:gd name="connsiteY9" fmla="*/ 48339 h 54448"/>
                <a:gd name="connsiteX10" fmla="*/ 25866 w 49678"/>
                <a:gd name="connsiteY10" fmla="*/ 53102 h 54448"/>
                <a:gd name="connsiteX11" fmla="*/ 17293 w 49678"/>
                <a:gd name="connsiteY11" fmla="*/ 54054 h 54448"/>
                <a:gd name="connsiteX12" fmla="*/ 12531 w 49678"/>
                <a:gd name="connsiteY12" fmla="*/ 52149 h 54448"/>
                <a:gd name="connsiteX13" fmla="*/ 2053 w 49678"/>
                <a:gd name="connsiteY13" fmla="*/ 36909 h 54448"/>
                <a:gd name="connsiteX14" fmla="*/ 3958 w 49678"/>
                <a:gd name="connsiteY14" fmla="*/ 15954 h 54448"/>
                <a:gd name="connsiteX15" fmla="*/ 148 w 49678"/>
                <a:gd name="connsiteY15" fmla="*/ 9287 h 54448"/>
                <a:gd name="connsiteX16" fmla="*/ 6816 w 49678"/>
                <a:gd name="connsiteY16" fmla="*/ 1667 h 54448"/>
                <a:gd name="connsiteX17" fmla="*/ 18245 w 49678"/>
                <a:gd name="connsiteY17" fmla="*/ 2619 h 54448"/>
                <a:gd name="connsiteX18" fmla="*/ 29676 w 49678"/>
                <a:gd name="connsiteY18" fmla="*/ 2619 h 54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678" h="54448">
                  <a:moveTo>
                    <a:pt x="29676" y="2619"/>
                  </a:moveTo>
                  <a:cubicBezTo>
                    <a:pt x="31581" y="1667"/>
                    <a:pt x="32533" y="714"/>
                    <a:pt x="34438" y="714"/>
                  </a:cubicBezTo>
                  <a:cubicBezTo>
                    <a:pt x="37295" y="-238"/>
                    <a:pt x="39201" y="-238"/>
                    <a:pt x="42058" y="714"/>
                  </a:cubicBezTo>
                  <a:cubicBezTo>
                    <a:pt x="43963" y="714"/>
                    <a:pt x="44916" y="714"/>
                    <a:pt x="46820" y="1667"/>
                  </a:cubicBezTo>
                  <a:cubicBezTo>
                    <a:pt x="47773" y="2619"/>
                    <a:pt x="48726" y="4524"/>
                    <a:pt x="48726" y="6429"/>
                  </a:cubicBezTo>
                  <a:cubicBezTo>
                    <a:pt x="48726" y="12144"/>
                    <a:pt x="48726" y="18812"/>
                    <a:pt x="49678" y="24527"/>
                  </a:cubicBezTo>
                  <a:cubicBezTo>
                    <a:pt x="49678" y="26432"/>
                    <a:pt x="49678" y="29289"/>
                    <a:pt x="48726" y="31194"/>
                  </a:cubicBezTo>
                  <a:cubicBezTo>
                    <a:pt x="47773" y="33099"/>
                    <a:pt x="47773" y="34052"/>
                    <a:pt x="46820" y="35004"/>
                  </a:cubicBezTo>
                  <a:cubicBezTo>
                    <a:pt x="44916" y="37862"/>
                    <a:pt x="43963" y="39767"/>
                    <a:pt x="42058" y="42624"/>
                  </a:cubicBezTo>
                  <a:cubicBezTo>
                    <a:pt x="41106" y="44529"/>
                    <a:pt x="39201" y="46434"/>
                    <a:pt x="37295" y="48339"/>
                  </a:cubicBezTo>
                  <a:cubicBezTo>
                    <a:pt x="34438" y="51197"/>
                    <a:pt x="29676" y="52149"/>
                    <a:pt x="25866" y="53102"/>
                  </a:cubicBezTo>
                  <a:cubicBezTo>
                    <a:pt x="23008" y="54054"/>
                    <a:pt x="20151" y="55007"/>
                    <a:pt x="17293" y="54054"/>
                  </a:cubicBezTo>
                  <a:cubicBezTo>
                    <a:pt x="15388" y="54054"/>
                    <a:pt x="13483" y="53102"/>
                    <a:pt x="12531" y="52149"/>
                  </a:cubicBezTo>
                  <a:cubicBezTo>
                    <a:pt x="6816" y="48339"/>
                    <a:pt x="2053" y="43577"/>
                    <a:pt x="2053" y="36909"/>
                  </a:cubicBezTo>
                  <a:cubicBezTo>
                    <a:pt x="2053" y="30242"/>
                    <a:pt x="7768" y="22622"/>
                    <a:pt x="3958" y="15954"/>
                  </a:cubicBezTo>
                  <a:cubicBezTo>
                    <a:pt x="3006" y="14049"/>
                    <a:pt x="1101" y="12144"/>
                    <a:pt x="148" y="9287"/>
                  </a:cubicBezTo>
                  <a:cubicBezTo>
                    <a:pt x="-805" y="5477"/>
                    <a:pt x="3006" y="2619"/>
                    <a:pt x="6816" y="1667"/>
                  </a:cubicBezTo>
                  <a:cubicBezTo>
                    <a:pt x="10626" y="714"/>
                    <a:pt x="14436" y="1667"/>
                    <a:pt x="18245" y="2619"/>
                  </a:cubicBezTo>
                  <a:cubicBezTo>
                    <a:pt x="22056" y="2619"/>
                    <a:pt x="25866" y="3572"/>
                    <a:pt x="29676" y="2619"/>
                  </a:cubicBezTo>
                </a:path>
              </a:pathLst>
            </a:custGeom>
            <a:solidFill>
              <a:schemeClr val="bg2"/>
            </a:solidFill>
            <a:ln w="9525" cap="flat">
              <a:solidFill>
                <a:srgbClr val="FFFFFF"/>
              </a:solidFill>
              <a:prstDash val="solid"/>
              <a:miter/>
            </a:ln>
          </p:spPr>
          <p:txBody>
            <a:bodyPr rtlCol="0" anchor="ctr"/>
            <a:lstStyle/>
            <a:p>
              <a:endParaRPr lang="de-DE"/>
            </a:p>
          </p:txBody>
        </p:sp>
        <p:sp>
          <p:nvSpPr>
            <p:cNvPr id="24" name="Freihandform: Form 23">
              <a:extLst>
                <a:ext uri="{FF2B5EF4-FFF2-40B4-BE49-F238E27FC236}">
                  <a16:creationId xmlns:a16="http://schemas.microsoft.com/office/drawing/2014/main" id="{89CE2361-8BEF-6A92-9379-AC7BF21E3FB7}"/>
                </a:ext>
              </a:extLst>
            </p:cNvPr>
            <p:cNvSpPr/>
            <p:nvPr/>
          </p:nvSpPr>
          <p:spPr>
            <a:xfrm>
              <a:off x="5295751" y="1237535"/>
              <a:ext cx="49678" cy="54448"/>
            </a:xfrm>
            <a:custGeom>
              <a:avLst/>
              <a:gdLst>
                <a:gd name="connsiteX0" fmla="*/ 29676 w 49678"/>
                <a:gd name="connsiteY0" fmla="*/ 2619 h 54448"/>
                <a:gd name="connsiteX1" fmla="*/ 34438 w 49678"/>
                <a:gd name="connsiteY1" fmla="*/ 714 h 54448"/>
                <a:gd name="connsiteX2" fmla="*/ 42058 w 49678"/>
                <a:gd name="connsiteY2" fmla="*/ 714 h 54448"/>
                <a:gd name="connsiteX3" fmla="*/ 46820 w 49678"/>
                <a:gd name="connsiteY3" fmla="*/ 1667 h 54448"/>
                <a:gd name="connsiteX4" fmla="*/ 48726 w 49678"/>
                <a:gd name="connsiteY4" fmla="*/ 6429 h 54448"/>
                <a:gd name="connsiteX5" fmla="*/ 49678 w 49678"/>
                <a:gd name="connsiteY5" fmla="*/ 24527 h 54448"/>
                <a:gd name="connsiteX6" fmla="*/ 48726 w 49678"/>
                <a:gd name="connsiteY6" fmla="*/ 31194 h 54448"/>
                <a:gd name="connsiteX7" fmla="*/ 46820 w 49678"/>
                <a:gd name="connsiteY7" fmla="*/ 35004 h 54448"/>
                <a:gd name="connsiteX8" fmla="*/ 42058 w 49678"/>
                <a:gd name="connsiteY8" fmla="*/ 42624 h 54448"/>
                <a:gd name="connsiteX9" fmla="*/ 37295 w 49678"/>
                <a:gd name="connsiteY9" fmla="*/ 48339 h 54448"/>
                <a:gd name="connsiteX10" fmla="*/ 25866 w 49678"/>
                <a:gd name="connsiteY10" fmla="*/ 53102 h 54448"/>
                <a:gd name="connsiteX11" fmla="*/ 17293 w 49678"/>
                <a:gd name="connsiteY11" fmla="*/ 54054 h 54448"/>
                <a:gd name="connsiteX12" fmla="*/ 12531 w 49678"/>
                <a:gd name="connsiteY12" fmla="*/ 52149 h 54448"/>
                <a:gd name="connsiteX13" fmla="*/ 2053 w 49678"/>
                <a:gd name="connsiteY13" fmla="*/ 36909 h 54448"/>
                <a:gd name="connsiteX14" fmla="*/ 3958 w 49678"/>
                <a:gd name="connsiteY14" fmla="*/ 15954 h 54448"/>
                <a:gd name="connsiteX15" fmla="*/ 148 w 49678"/>
                <a:gd name="connsiteY15" fmla="*/ 9287 h 54448"/>
                <a:gd name="connsiteX16" fmla="*/ 6816 w 49678"/>
                <a:gd name="connsiteY16" fmla="*/ 1667 h 54448"/>
                <a:gd name="connsiteX17" fmla="*/ 18245 w 49678"/>
                <a:gd name="connsiteY17" fmla="*/ 2619 h 54448"/>
                <a:gd name="connsiteX18" fmla="*/ 29676 w 49678"/>
                <a:gd name="connsiteY18" fmla="*/ 2619 h 54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678" h="54448">
                  <a:moveTo>
                    <a:pt x="29676" y="2619"/>
                  </a:moveTo>
                  <a:cubicBezTo>
                    <a:pt x="31581" y="1667"/>
                    <a:pt x="32533" y="714"/>
                    <a:pt x="34438" y="714"/>
                  </a:cubicBezTo>
                  <a:cubicBezTo>
                    <a:pt x="37295" y="-238"/>
                    <a:pt x="39201" y="-238"/>
                    <a:pt x="42058" y="714"/>
                  </a:cubicBezTo>
                  <a:cubicBezTo>
                    <a:pt x="43963" y="714"/>
                    <a:pt x="44916" y="714"/>
                    <a:pt x="46820" y="1667"/>
                  </a:cubicBezTo>
                  <a:cubicBezTo>
                    <a:pt x="47773" y="2619"/>
                    <a:pt x="48726" y="4524"/>
                    <a:pt x="48726" y="6429"/>
                  </a:cubicBezTo>
                  <a:cubicBezTo>
                    <a:pt x="48726" y="12144"/>
                    <a:pt x="48726" y="18812"/>
                    <a:pt x="49678" y="24527"/>
                  </a:cubicBezTo>
                  <a:cubicBezTo>
                    <a:pt x="49678" y="26432"/>
                    <a:pt x="49678" y="29289"/>
                    <a:pt x="48726" y="31194"/>
                  </a:cubicBezTo>
                  <a:cubicBezTo>
                    <a:pt x="47773" y="33099"/>
                    <a:pt x="47773" y="34052"/>
                    <a:pt x="46820" y="35004"/>
                  </a:cubicBezTo>
                  <a:cubicBezTo>
                    <a:pt x="44916" y="37862"/>
                    <a:pt x="43963" y="39767"/>
                    <a:pt x="42058" y="42624"/>
                  </a:cubicBezTo>
                  <a:cubicBezTo>
                    <a:pt x="41106" y="44529"/>
                    <a:pt x="39201" y="46434"/>
                    <a:pt x="37295" y="48339"/>
                  </a:cubicBezTo>
                  <a:cubicBezTo>
                    <a:pt x="34438" y="51197"/>
                    <a:pt x="29676" y="52149"/>
                    <a:pt x="25866" y="53102"/>
                  </a:cubicBezTo>
                  <a:cubicBezTo>
                    <a:pt x="23008" y="54054"/>
                    <a:pt x="20151" y="55007"/>
                    <a:pt x="17293" y="54054"/>
                  </a:cubicBezTo>
                  <a:cubicBezTo>
                    <a:pt x="15388" y="54054"/>
                    <a:pt x="13483" y="53102"/>
                    <a:pt x="12531" y="52149"/>
                  </a:cubicBezTo>
                  <a:cubicBezTo>
                    <a:pt x="6816" y="48339"/>
                    <a:pt x="2053" y="43577"/>
                    <a:pt x="2053" y="36909"/>
                  </a:cubicBezTo>
                  <a:cubicBezTo>
                    <a:pt x="2053" y="30242"/>
                    <a:pt x="7768" y="22622"/>
                    <a:pt x="3958" y="15954"/>
                  </a:cubicBezTo>
                  <a:cubicBezTo>
                    <a:pt x="3006" y="14049"/>
                    <a:pt x="1101" y="12144"/>
                    <a:pt x="148" y="9287"/>
                  </a:cubicBezTo>
                  <a:cubicBezTo>
                    <a:pt x="-805" y="5477"/>
                    <a:pt x="3006" y="2619"/>
                    <a:pt x="6816" y="1667"/>
                  </a:cubicBezTo>
                  <a:cubicBezTo>
                    <a:pt x="10626" y="714"/>
                    <a:pt x="14436" y="1667"/>
                    <a:pt x="18245" y="2619"/>
                  </a:cubicBezTo>
                  <a:cubicBezTo>
                    <a:pt x="22056" y="2619"/>
                    <a:pt x="25866" y="3572"/>
                    <a:pt x="29676" y="2619"/>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26" name="Freihandform: Form 25">
              <a:extLst>
                <a:ext uri="{FF2B5EF4-FFF2-40B4-BE49-F238E27FC236}">
                  <a16:creationId xmlns:a16="http://schemas.microsoft.com/office/drawing/2014/main" id="{AEA7F60E-2126-FFA8-FD14-1E13EDFD724F}"/>
                </a:ext>
              </a:extLst>
            </p:cNvPr>
            <p:cNvSpPr/>
            <p:nvPr/>
          </p:nvSpPr>
          <p:spPr>
            <a:xfrm>
              <a:off x="5223509" y="1107607"/>
              <a:ext cx="84878" cy="55480"/>
            </a:xfrm>
            <a:custGeom>
              <a:avLst/>
              <a:gdLst>
                <a:gd name="connsiteX0" fmla="*/ 54293 w 84878"/>
                <a:gd name="connsiteY0" fmla="*/ 149 h 55480"/>
                <a:gd name="connsiteX1" fmla="*/ 68580 w 84878"/>
                <a:gd name="connsiteY1" fmla="*/ 5864 h 55480"/>
                <a:gd name="connsiteX2" fmla="*/ 81915 w 84878"/>
                <a:gd name="connsiteY2" fmla="*/ 14437 h 55480"/>
                <a:gd name="connsiteX3" fmla="*/ 84773 w 84878"/>
                <a:gd name="connsiteY3" fmla="*/ 30629 h 55480"/>
                <a:gd name="connsiteX4" fmla="*/ 82868 w 84878"/>
                <a:gd name="connsiteY4" fmla="*/ 41107 h 55480"/>
                <a:gd name="connsiteX5" fmla="*/ 77153 w 84878"/>
                <a:gd name="connsiteY5" fmla="*/ 45869 h 55480"/>
                <a:gd name="connsiteX6" fmla="*/ 62865 w 84878"/>
                <a:gd name="connsiteY6" fmla="*/ 53489 h 55480"/>
                <a:gd name="connsiteX7" fmla="*/ 46673 w 84878"/>
                <a:gd name="connsiteY7" fmla="*/ 54442 h 55480"/>
                <a:gd name="connsiteX8" fmla="*/ 27623 w 84878"/>
                <a:gd name="connsiteY8" fmla="*/ 39202 h 55480"/>
                <a:gd name="connsiteX9" fmla="*/ 2858 w 84878"/>
                <a:gd name="connsiteY9" fmla="*/ 29677 h 55480"/>
                <a:gd name="connsiteX10" fmla="*/ 953 w 84878"/>
                <a:gd name="connsiteY10" fmla="*/ 27772 h 55480"/>
                <a:gd name="connsiteX11" fmla="*/ 0 w 84878"/>
                <a:gd name="connsiteY11" fmla="*/ 24914 h 55480"/>
                <a:gd name="connsiteX12" fmla="*/ 0 w 84878"/>
                <a:gd name="connsiteY12" fmla="*/ 17294 h 55480"/>
                <a:gd name="connsiteX13" fmla="*/ 953 w 84878"/>
                <a:gd name="connsiteY13" fmla="*/ 10627 h 55480"/>
                <a:gd name="connsiteX14" fmla="*/ 5715 w 84878"/>
                <a:gd name="connsiteY14" fmla="*/ 6817 h 55480"/>
                <a:gd name="connsiteX15" fmla="*/ 43815 w 84878"/>
                <a:gd name="connsiteY15" fmla="*/ 3007 h 55480"/>
                <a:gd name="connsiteX16" fmla="*/ 54293 w 84878"/>
                <a:gd name="connsiteY16" fmla="*/ 149 h 55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4878" h="55480">
                  <a:moveTo>
                    <a:pt x="54293" y="149"/>
                  </a:moveTo>
                  <a:cubicBezTo>
                    <a:pt x="60008" y="-803"/>
                    <a:pt x="63818" y="3007"/>
                    <a:pt x="68580" y="5864"/>
                  </a:cubicBezTo>
                  <a:cubicBezTo>
                    <a:pt x="73343" y="8722"/>
                    <a:pt x="78105" y="10627"/>
                    <a:pt x="81915" y="14437"/>
                  </a:cubicBezTo>
                  <a:cubicBezTo>
                    <a:pt x="85725" y="18247"/>
                    <a:pt x="84773" y="24914"/>
                    <a:pt x="84773" y="30629"/>
                  </a:cubicBezTo>
                  <a:cubicBezTo>
                    <a:pt x="84773" y="34439"/>
                    <a:pt x="84773" y="38249"/>
                    <a:pt x="82868" y="41107"/>
                  </a:cubicBezTo>
                  <a:cubicBezTo>
                    <a:pt x="80963" y="43012"/>
                    <a:pt x="79058" y="44917"/>
                    <a:pt x="77153" y="45869"/>
                  </a:cubicBezTo>
                  <a:cubicBezTo>
                    <a:pt x="72390" y="48727"/>
                    <a:pt x="67628" y="51584"/>
                    <a:pt x="62865" y="53489"/>
                  </a:cubicBezTo>
                  <a:cubicBezTo>
                    <a:pt x="58103" y="55394"/>
                    <a:pt x="51435" y="56347"/>
                    <a:pt x="46673" y="54442"/>
                  </a:cubicBezTo>
                  <a:cubicBezTo>
                    <a:pt x="39053" y="51584"/>
                    <a:pt x="34290" y="43964"/>
                    <a:pt x="27623" y="39202"/>
                  </a:cubicBezTo>
                  <a:cubicBezTo>
                    <a:pt x="20003" y="34439"/>
                    <a:pt x="10478" y="33487"/>
                    <a:pt x="2858" y="29677"/>
                  </a:cubicBezTo>
                  <a:cubicBezTo>
                    <a:pt x="1905" y="29677"/>
                    <a:pt x="953" y="28724"/>
                    <a:pt x="953" y="27772"/>
                  </a:cubicBezTo>
                  <a:cubicBezTo>
                    <a:pt x="0" y="26819"/>
                    <a:pt x="0" y="25867"/>
                    <a:pt x="0" y="24914"/>
                  </a:cubicBezTo>
                  <a:cubicBezTo>
                    <a:pt x="0" y="22057"/>
                    <a:pt x="0" y="20152"/>
                    <a:pt x="0" y="17294"/>
                  </a:cubicBezTo>
                  <a:cubicBezTo>
                    <a:pt x="0" y="15389"/>
                    <a:pt x="0" y="12532"/>
                    <a:pt x="953" y="10627"/>
                  </a:cubicBezTo>
                  <a:cubicBezTo>
                    <a:pt x="1905" y="8722"/>
                    <a:pt x="3810" y="7769"/>
                    <a:pt x="5715" y="6817"/>
                  </a:cubicBezTo>
                  <a:cubicBezTo>
                    <a:pt x="17145" y="2054"/>
                    <a:pt x="31433" y="6817"/>
                    <a:pt x="43815" y="3007"/>
                  </a:cubicBezTo>
                  <a:cubicBezTo>
                    <a:pt x="46673" y="3007"/>
                    <a:pt x="49530" y="149"/>
                    <a:pt x="54293" y="149"/>
                  </a:cubicBezTo>
                </a:path>
              </a:pathLst>
            </a:custGeom>
            <a:solidFill>
              <a:schemeClr val="bg2"/>
            </a:solidFill>
            <a:ln w="9525" cap="flat">
              <a:solidFill>
                <a:srgbClr val="FFFFFF"/>
              </a:solidFill>
              <a:prstDash val="solid"/>
              <a:miter/>
            </a:ln>
          </p:spPr>
          <p:txBody>
            <a:bodyPr rtlCol="0" anchor="ctr"/>
            <a:lstStyle/>
            <a:p>
              <a:endParaRPr lang="de-DE"/>
            </a:p>
          </p:txBody>
        </p:sp>
        <p:sp>
          <p:nvSpPr>
            <p:cNvPr id="27" name="Freihandform: Form 26">
              <a:extLst>
                <a:ext uri="{FF2B5EF4-FFF2-40B4-BE49-F238E27FC236}">
                  <a16:creationId xmlns:a16="http://schemas.microsoft.com/office/drawing/2014/main" id="{E35C8AB7-C120-9C8C-406A-CF58EF812D28}"/>
                </a:ext>
              </a:extLst>
            </p:cNvPr>
            <p:cNvSpPr/>
            <p:nvPr/>
          </p:nvSpPr>
          <p:spPr>
            <a:xfrm>
              <a:off x="5223509" y="1107607"/>
              <a:ext cx="84878" cy="55480"/>
            </a:xfrm>
            <a:custGeom>
              <a:avLst/>
              <a:gdLst>
                <a:gd name="connsiteX0" fmla="*/ 54293 w 84878"/>
                <a:gd name="connsiteY0" fmla="*/ 149 h 55480"/>
                <a:gd name="connsiteX1" fmla="*/ 68580 w 84878"/>
                <a:gd name="connsiteY1" fmla="*/ 5864 h 55480"/>
                <a:gd name="connsiteX2" fmla="*/ 81915 w 84878"/>
                <a:gd name="connsiteY2" fmla="*/ 14437 h 55480"/>
                <a:gd name="connsiteX3" fmla="*/ 84773 w 84878"/>
                <a:gd name="connsiteY3" fmla="*/ 30629 h 55480"/>
                <a:gd name="connsiteX4" fmla="*/ 82868 w 84878"/>
                <a:gd name="connsiteY4" fmla="*/ 41107 h 55480"/>
                <a:gd name="connsiteX5" fmla="*/ 77153 w 84878"/>
                <a:gd name="connsiteY5" fmla="*/ 45869 h 55480"/>
                <a:gd name="connsiteX6" fmla="*/ 62865 w 84878"/>
                <a:gd name="connsiteY6" fmla="*/ 53489 h 55480"/>
                <a:gd name="connsiteX7" fmla="*/ 46673 w 84878"/>
                <a:gd name="connsiteY7" fmla="*/ 54442 h 55480"/>
                <a:gd name="connsiteX8" fmla="*/ 27623 w 84878"/>
                <a:gd name="connsiteY8" fmla="*/ 39202 h 55480"/>
                <a:gd name="connsiteX9" fmla="*/ 2858 w 84878"/>
                <a:gd name="connsiteY9" fmla="*/ 29677 h 55480"/>
                <a:gd name="connsiteX10" fmla="*/ 953 w 84878"/>
                <a:gd name="connsiteY10" fmla="*/ 27772 h 55480"/>
                <a:gd name="connsiteX11" fmla="*/ 0 w 84878"/>
                <a:gd name="connsiteY11" fmla="*/ 24914 h 55480"/>
                <a:gd name="connsiteX12" fmla="*/ 0 w 84878"/>
                <a:gd name="connsiteY12" fmla="*/ 17294 h 55480"/>
                <a:gd name="connsiteX13" fmla="*/ 953 w 84878"/>
                <a:gd name="connsiteY13" fmla="*/ 10627 h 55480"/>
                <a:gd name="connsiteX14" fmla="*/ 5715 w 84878"/>
                <a:gd name="connsiteY14" fmla="*/ 6817 h 55480"/>
                <a:gd name="connsiteX15" fmla="*/ 43815 w 84878"/>
                <a:gd name="connsiteY15" fmla="*/ 3007 h 55480"/>
                <a:gd name="connsiteX16" fmla="*/ 54293 w 84878"/>
                <a:gd name="connsiteY16" fmla="*/ 149 h 55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4878" h="55480">
                  <a:moveTo>
                    <a:pt x="54293" y="149"/>
                  </a:moveTo>
                  <a:cubicBezTo>
                    <a:pt x="60008" y="-803"/>
                    <a:pt x="63818" y="3007"/>
                    <a:pt x="68580" y="5864"/>
                  </a:cubicBezTo>
                  <a:cubicBezTo>
                    <a:pt x="73343" y="8722"/>
                    <a:pt x="78105" y="10627"/>
                    <a:pt x="81915" y="14437"/>
                  </a:cubicBezTo>
                  <a:cubicBezTo>
                    <a:pt x="85725" y="18247"/>
                    <a:pt x="84773" y="24914"/>
                    <a:pt x="84773" y="30629"/>
                  </a:cubicBezTo>
                  <a:cubicBezTo>
                    <a:pt x="84773" y="34439"/>
                    <a:pt x="84773" y="38249"/>
                    <a:pt x="82868" y="41107"/>
                  </a:cubicBezTo>
                  <a:cubicBezTo>
                    <a:pt x="80963" y="43012"/>
                    <a:pt x="79058" y="44917"/>
                    <a:pt x="77153" y="45869"/>
                  </a:cubicBezTo>
                  <a:cubicBezTo>
                    <a:pt x="72390" y="48727"/>
                    <a:pt x="67628" y="51584"/>
                    <a:pt x="62865" y="53489"/>
                  </a:cubicBezTo>
                  <a:cubicBezTo>
                    <a:pt x="58103" y="55394"/>
                    <a:pt x="51435" y="56347"/>
                    <a:pt x="46673" y="54442"/>
                  </a:cubicBezTo>
                  <a:cubicBezTo>
                    <a:pt x="39053" y="51584"/>
                    <a:pt x="34290" y="43964"/>
                    <a:pt x="27623" y="39202"/>
                  </a:cubicBezTo>
                  <a:cubicBezTo>
                    <a:pt x="20003" y="34439"/>
                    <a:pt x="10478" y="33487"/>
                    <a:pt x="2858" y="29677"/>
                  </a:cubicBezTo>
                  <a:cubicBezTo>
                    <a:pt x="1905" y="29677"/>
                    <a:pt x="953" y="28724"/>
                    <a:pt x="953" y="27772"/>
                  </a:cubicBezTo>
                  <a:cubicBezTo>
                    <a:pt x="0" y="26819"/>
                    <a:pt x="0" y="25867"/>
                    <a:pt x="0" y="24914"/>
                  </a:cubicBezTo>
                  <a:cubicBezTo>
                    <a:pt x="0" y="22057"/>
                    <a:pt x="0" y="20152"/>
                    <a:pt x="0" y="17294"/>
                  </a:cubicBezTo>
                  <a:cubicBezTo>
                    <a:pt x="0" y="15389"/>
                    <a:pt x="0" y="12532"/>
                    <a:pt x="953" y="10627"/>
                  </a:cubicBezTo>
                  <a:cubicBezTo>
                    <a:pt x="1905" y="8722"/>
                    <a:pt x="3810" y="7769"/>
                    <a:pt x="5715" y="6817"/>
                  </a:cubicBezTo>
                  <a:cubicBezTo>
                    <a:pt x="17145" y="2054"/>
                    <a:pt x="31433" y="6817"/>
                    <a:pt x="43815" y="3007"/>
                  </a:cubicBezTo>
                  <a:cubicBezTo>
                    <a:pt x="46673" y="3007"/>
                    <a:pt x="49530" y="149"/>
                    <a:pt x="54293" y="149"/>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28" name="Freihandform: Form 27">
              <a:extLst>
                <a:ext uri="{FF2B5EF4-FFF2-40B4-BE49-F238E27FC236}">
                  <a16:creationId xmlns:a16="http://schemas.microsoft.com/office/drawing/2014/main" id="{386F65D7-2310-896C-FB2C-7949C2B08541}"/>
                </a:ext>
              </a:extLst>
            </p:cNvPr>
            <p:cNvSpPr/>
            <p:nvPr/>
          </p:nvSpPr>
          <p:spPr>
            <a:xfrm>
              <a:off x="5184662" y="1139703"/>
              <a:ext cx="39799" cy="70346"/>
            </a:xfrm>
            <a:custGeom>
              <a:avLst/>
              <a:gdLst>
                <a:gd name="connsiteX0" fmla="*/ 4557 w 39799"/>
                <a:gd name="connsiteY0" fmla="*/ 9011 h 70346"/>
                <a:gd name="connsiteX1" fmla="*/ 30275 w 39799"/>
                <a:gd name="connsiteY1" fmla="*/ 2344 h 70346"/>
                <a:gd name="connsiteX2" fmla="*/ 29322 w 39799"/>
                <a:gd name="connsiteY2" fmla="*/ 26156 h 70346"/>
                <a:gd name="connsiteX3" fmla="*/ 30275 w 39799"/>
                <a:gd name="connsiteY3" fmla="*/ 29966 h 70346"/>
                <a:gd name="connsiteX4" fmla="*/ 34085 w 39799"/>
                <a:gd name="connsiteY4" fmla="*/ 33776 h 70346"/>
                <a:gd name="connsiteX5" fmla="*/ 39800 w 39799"/>
                <a:gd name="connsiteY5" fmla="*/ 51874 h 70346"/>
                <a:gd name="connsiteX6" fmla="*/ 35037 w 39799"/>
                <a:gd name="connsiteY6" fmla="*/ 68066 h 70346"/>
                <a:gd name="connsiteX7" fmla="*/ 22655 w 39799"/>
                <a:gd name="connsiteY7" fmla="*/ 69019 h 70346"/>
                <a:gd name="connsiteX8" fmla="*/ 12177 w 39799"/>
                <a:gd name="connsiteY8" fmla="*/ 62351 h 70346"/>
                <a:gd name="connsiteX9" fmla="*/ 5510 w 39799"/>
                <a:gd name="connsiteY9" fmla="*/ 55684 h 70346"/>
                <a:gd name="connsiteX10" fmla="*/ 3605 w 39799"/>
                <a:gd name="connsiteY10" fmla="*/ 49969 h 70346"/>
                <a:gd name="connsiteX11" fmla="*/ 747 w 39799"/>
                <a:gd name="connsiteY11" fmla="*/ 26156 h 70346"/>
                <a:gd name="connsiteX12" fmla="*/ 4557 w 39799"/>
                <a:gd name="connsiteY12" fmla="*/ 9011 h 7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799" h="70346">
                  <a:moveTo>
                    <a:pt x="4557" y="9011"/>
                  </a:moveTo>
                  <a:cubicBezTo>
                    <a:pt x="9320" y="2344"/>
                    <a:pt x="22655" y="-3371"/>
                    <a:pt x="30275" y="2344"/>
                  </a:cubicBezTo>
                  <a:cubicBezTo>
                    <a:pt x="37895" y="8059"/>
                    <a:pt x="29322" y="18536"/>
                    <a:pt x="29322" y="26156"/>
                  </a:cubicBezTo>
                  <a:cubicBezTo>
                    <a:pt x="29322" y="27109"/>
                    <a:pt x="29322" y="29014"/>
                    <a:pt x="30275" y="29966"/>
                  </a:cubicBezTo>
                  <a:cubicBezTo>
                    <a:pt x="31227" y="31871"/>
                    <a:pt x="33132" y="32824"/>
                    <a:pt x="34085" y="33776"/>
                  </a:cubicBezTo>
                  <a:cubicBezTo>
                    <a:pt x="38847" y="38539"/>
                    <a:pt x="38847" y="45206"/>
                    <a:pt x="39800" y="51874"/>
                  </a:cubicBezTo>
                  <a:cubicBezTo>
                    <a:pt x="39800" y="57589"/>
                    <a:pt x="39800" y="64256"/>
                    <a:pt x="35037" y="68066"/>
                  </a:cubicBezTo>
                  <a:cubicBezTo>
                    <a:pt x="31227" y="70924"/>
                    <a:pt x="26465" y="70924"/>
                    <a:pt x="22655" y="69019"/>
                  </a:cubicBezTo>
                  <a:cubicBezTo>
                    <a:pt x="18845" y="68066"/>
                    <a:pt x="15035" y="65209"/>
                    <a:pt x="12177" y="62351"/>
                  </a:cubicBezTo>
                  <a:cubicBezTo>
                    <a:pt x="9320" y="60446"/>
                    <a:pt x="7415" y="58541"/>
                    <a:pt x="5510" y="55684"/>
                  </a:cubicBezTo>
                  <a:cubicBezTo>
                    <a:pt x="4557" y="53779"/>
                    <a:pt x="3605" y="51874"/>
                    <a:pt x="3605" y="49969"/>
                  </a:cubicBezTo>
                  <a:cubicBezTo>
                    <a:pt x="1700" y="42349"/>
                    <a:pt x="747" y="33776"/>
                    <a:pt x="747" y="26156"/>
                  </a:cubicBezTo>
                  <a:cubicBezTo>
                    <a:pt x="-1158" y="20441"/>
                    <a:pt x="747" y="14726"/>
                    <a:pt x="4557" y="9011"/>
                  </a:cubicBezTo>
                </a:path>
              </a:pathLst>
            </a:custGeom>
            <a:solidFill>
              <a:schemeClr val="bg2"/>
            </a:solidFill>
            <a:ln w="9525" cap="flat">
              <a:solidFill>
                <a:srgbClr val="FFFFFF"/>
              </a:solidFill>
              <a:prstDash val="solid"/>
              <a:miter/>
            </a:ln>
          </p:spPr>
          <p:txBody>
            <a:bodyPr rtlCol="0" anchor="ctr"/>
            <a:lstStyle/>
            <a:p>
              <a:endParaRPr lang="de-DE"/>
            </a:p>
          </p:txBody>
        </p:sp>
        <p:sp>
          <p:nvSpPr>
            <p:cNvPr id="29" name="Freihandform: Form 28">
              <a:extLst>
                <a:ext uri="{FF2B5EF4-FFF2-40B4-BE49-F238E27FC236}">
                  <a16:creationId xmlns:a16="http://schemas.microsoft.com/office/drawing/2014/main" id="{61468CAD-4434-2B6E-DF24-4920BC12AA51}"/>
                </a:ext>
              </a:extLst>
            </p:cNvPr>
            <p:cNvSpPr/>
            <p:nvPr/>
          </p:nvSpPr>
          <p:spPr>
            <a:xfrm>
              <a:off x="5184662" y="1139703"/>
              <a:ext cx="39799" cy="70346"/>
            </a:xfrm>
            <a:custGeom>
              <a:avLst/>
              <a:gdLst>
                <a:gd name="connsiteX0" fmla="*/ 4557 w 39799"/>
                <a:gd name="connsiteY0" fmla="*/ 9011 h 70346"/>
                <a:gd name="connsiteX1" fmla="*/ 30275 w 39799"/>
                <a:gd name="connsiteY1" fmla="*/ 2344 h 70346"/>
                <a:gd name="connsiteX2" fmla="*/ 29322 w 39799"/>
                <a:gd name="connsiteY2" fmla="*/ 26156 h 70346"/>
                <a:gd name="connsiteX3" fmla="*/ 30275 w 39799"/>
                <a:gd name="connsiteY3" fmla="*/ 29966 h 70346"/>
                <a:gd name="connsiteX4" fmla="*/ 34085 w 39799"/>
                <a:gd name="connsiteY4" fmla="*/ 33776 h 70346"/>
                <a:gd name="connsiteX5" fmla="*/ 39800 w 39799"/>
                <a:gd name="connsiteY5" fmla="*/ 51874 h 70346"/>
                <a:gd name="connsiteX6" fmla="*/ 35037 w 39799"/>
                <a:gd name="connsiteY6" fmla="*/ 68066 h 70346"/>
                <a:gd name="connsiteX7" fmla="*/ 22655 w 39799"/>
                <a:gd name="connsiteY7" fmla="*/ 69019 h 70346"/>
                <a:gd name="connsiteX8" fmla="*/ 12177 w 39799"/>
                <a:gd name="connsiteY8" fmla="*/ 62351 h 70346"/>
                <a:gd name="connsiteX9" fmla="*/ 5510 w 39799"/>
                <a:gd name="connsiteY9" fmla="*/ 55684 h 70346"/>
                <a:gd name="connsiteX10" fmla="*/ 3605 w 39799"/>
                <a:gd name="connsiteY10" fmla="*/ 49969 h 70346"/>
                <a:gd name="connsiteX11" fmla="*/ 747 w 39799"/>
                <a:gd name="connsiteY11" fmla="*/ 26156 h 70346"/>
                <a:gd name="connsiteX12" fmla="*/ 4557 w 39799"/>
                <a:gd name="connsiteY12" fmla="*/ 9011 h 7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799" h="70346">
                  <a:moveTo>
                    <a:pt x="4557" y="9011"/>
                  </a:moveTo>
                  <a:cubicBezTo>
                    <a:pt x="9320" y="2344"/>
                    <a:pt x="22655" y="-3371"/>
                    <a:pt x="30275" y="2344"/>
                  </a:cubicBezTo>
                  <a:cubicBezTo>
                    <a:pt x="37895" y="8059"/>
                    <a:pt x="29322" y="18536"/>
                    <a:pt x="29322" y="26156"/>
                  </a:cubicBezTo>
                  <a:cubicBezTo>
                    <a:pt x="29322" y="27109"/>
                    <a:pt x="29322" y="29014"/>
                    <a:pt x="30275" y="29966"/>
                  </a:cubicBezTo>
                  <a:cubicBezTo>
                    <a:pt x="31227" y="31871"/>
                    <a:pt x="33132" y="32824"/>
                    <a:pt x="34085" y="33776"/>
                  </a:cubicBezTo>
                  <a:cubicBezTo>
                    <a:pt x="38847" y="38539"/>
                    <a:pt x="38847" y="45206"/>
                    <a:pt x="39800" y="51874"/>
                  </a:cubicBezTo>
                  <a:cubicBezTo>
                    <a:pt x="39800" y="57589"/>
                    <a:pt x="39800" y="64256"/>
                    <a:pt x="35037" y="68066"/>
                  </a:cubicBezTo>
                  <a:cubicBezTo>
                    <a:pt x="31227" y="70924"/>
                    <a:pt x="26465" y="70924"/>
                    <a:pt x="22655" y="69019"/>
                  </a:cubicBezTo>
                  <a:cubicBezTo>
                    <a:pt x="18845" y="68066"/>
                    <a:pt x="15035" y="65209"/>
                    <a:pt x="12177" y="62351"/>
                  </a:cubicBezTo>
                  <a:cubicBezTo>
                    <a:pt x="9320" y="60446"/>
                    <a:pt x="7415" y="58541"/>
                    <a:pt x="5510" y="55684"/>
                  </a:cubicBezTo>
                  <a:cubicBezTo>
                    <a:pt x="4557" y="53779"/>
                    <a:pt x="3605" y="51874"/>
                    <a:pt x="3605" y="49969"/>
                  </a:cubicBezTo>
                  <a:cubicBezTo>
                    <a:pt x="1700" y="42349"/>
                    <a:pt x="747" y="33776"/>
                    <a:pt x="747" y="26156"/>
                  </a:cubicBezTo>
                  <a:cubicBezTo>
                    <a:pt x="-1158" y="20441"/>
                    <a:pt x="747" y="14726"/>
                    <a:pt x="4557" y="9011"/>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30" name="Freihandform: Form 29">
              <a:extLst>
                <a:ext uri="{FF2B5EF4-FFF2-40B4-BE49-F238E27FC236}">
                  <a16:creationId xmlns:a16="http://schemas.microsoft.com/office/drawing/2014/main" id="{09457EC1-FAEA-0CED-46DF-8A92AAE9D036}"/>
                </a:ext>
              </a:extLst>
            </p:cNvPr>
            <p:cNvSpPr/>
            <p:nvPr/>
          </p:nvSpPr>
          <p:spPr>
            <a:xfrm>
              <a:off x="5222557" y="1619249"/>
              <a:ext cx="33174" cy="28575"/>
            </a:xfrm>
            <a:custGeom>
              <a:avLst/>
              <a:gdLst>
                <a:gd name="connsiteX0" fmla="*/ 17145 w 33174"/>
                <a:gd name="connsiteY0" fmla="*/ 20955 h 28575"/>
                <a:gd name="connsiteX1" fmla="*/ 19050 w 33174"/>
                <a:gd name="connsiteY1" fmla="*/ 18098 h 28575"/>
                <a:gd name="connsiteX2" fmla="*/ 21908 w 33174"/>
                <a:gd name="connsiteY2" fmla="*/ 17145 h 28575"/>
                <a:gd name="connsiteX3" fmla="*/ 30480 w 33174"/>
                <a:gd name="connsiteY3" fmla="*/ 13335 h 28575"/>
                <a:gd name="connsiteX4" fmla="*/ 32385 w 33174"/>
                <a:gd name="connsiteY4" fmla="*/ 5715 h 28575"/>
                <a:gd name="connsiteX5" fmla="*/ 23813 w 33174"/>
                <a:gd name="connsiteY5" fmla="*/ 1905 h 28575"/>
                <a:gd name="connsiteX6" fmla="*/ 12383 w 33174"/>
                <a:gd name="connsiteY6" fmla="*/ 0 h 28575"/>
                <a:gd name="connsiteX7" fmla="*/ 9525 w 33174"/>
                <a:gd name="connsiteY7" fmla="*/ 0 h 28575"/>
                <a:gd name="connsiteX8" fmla="*/ 5715 w 33174"/>
                <a:gd name="connsiteY8" fmla="*/ 3810 h 28575"/>
                <a:gd name="connsiteX9" fmla="*/ 0 w 33174"/>
                <a:gd name="connsiteY9" fmla="*/ 18098 h 28575"/>
                <a:gd name="connsiteX10" fmla="*/ 0 w 33174"/>
                <a:gd name="connsiteY10" fmla="*/ 20002 h 28575"/>
                <a:gd name="connsiteX11" fmla="*/ 952 w 33174"/>
                <a:gd name="connsiteY11" fmla="*/ 21908 h 28575"/>
                <a:gd name="connsiteX12" fmla="*/ 6667 w 33174"/>
                <a:gd name="connsiteY12" fmla="*/ 27623 h 28575"/>
                <a:gd name="connsiteX13" fmla="*/ 8572 w 33174"/>
                <a:gd name="connsiteY13" fmla="*/ 28575 h 28575"/>
                <a:gd name="connsiteX14" fmla="*/ 10477 w 33174"/>
                <a:gd name="connsiteY14" fmla="*/ 27623 h 28575"/>
                <a:gd name="connsiteX15" fmla="*/ 17145 w 33174"/>
                <a:gd name="connsiteY15" fmla="*/ 20955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3174" h="28575">
                  <a:moveTo>
                    <a:pt x="17145" y="20955"/>
                  </a:moveTo>
                  <a:cubicBezTo>
                    <a:pt x="17145" y="20002"/>
                    <a:pt x="18097" y="19050"/>
                    <a:pt x="19050" y="18098"/>
                  </a:cubicBezTo>
                  <a:cubicBezTo>
                    <a:pt x="20002" y="17145"/>
                    <a:pt x="20955" y="17145"/>
                    <a:pt x="21908" y="17145"/>
                  </a:cubicBezTo>
                  <a:cubicBezTo>
                    <a:pt x="24765" y="16192"/>
                    <a:pt x="28575" y="15240"/>
                    <a:pt x="30480" y="13335"/>
                  </a:cubicBezTo>
                  <a:cubicBezTo>
                    <a:pt x="32385" y="11430"/>
                    <a:pt x="34290" y="7620"/>
                    <a:pt x="32385" y="5715"/>
                  </a:cubicBezTo>
                  <a:cubicBezTo>
                    <a:pt x="30480" y="2858"/>
                    <a:pt x="27622" y="1905"/>
                    <a:pt x="23813" y="1905"/>
                  </a:cubicBezTo>
                  <a:cubicBezTo>
                    <a:pt x="20002" y="952"/>
                    <a:pt x="16192" y="952"/>
                    <a:pt x="12383" y="0"/>
                  </a:cubicBezTo>
                  <a:cubicBezTo>
                    <a:pt x="11430" y="0"/>
                    <a:pt x="10477" y="0"/>
                    <a:pt x="9525" y="0"/>
                  </a:cubicBezTo>
                  <a:cubicBezTo>
                    <a:pt x="7620" y="952"/>
                    <a:pt x="6667" y="1905"/>
                    <a:pt x="5715" y="3810"/>
                  </a:cubicBezTo>
                  <a:cubicBezTo>
                    <a:pt x="3810" y="8573"/>
                    <a:pt x="1905" y="13335"/>
                    <a:pt x="0" y="18098"/>
                  </a:cubicBezTo>
                  <a:cubicBezTo>
                    <a:pt x="0" y="19050"/>
                    <a:pt x="0" y="20002"/>
                    <a:pt x="0" y="20002"/>
                  </a:cubicBezTo>
                  <a:cubicBezTo>
                    <a:pt x="0" y="20955"/>
                    <a:pt x="0" y="20955"/>
                    <a:pt x="952" y="21908"/>
                  </a:cubicBezTo>
                  <a:cubicBezTo>
                    <a:pt x="2858" y="23813"/>
                    <a:pt x="4763" y="25717"/>
                    <a:pt x="6667" y="27623"/>
                  </a:cubicBezTo>
                  <a:cubicBezTo>
                    <a:pt x="7620" y="28575"/>
                    <a:pt x="7620" y="28575"/>
                    <a:pt x="8572" y="28575"/>
                  </a:cubicBezTo>
                  <a:cubicBezTo>
                    <a:pt x="9525" y="28575"/>
                    <a:pt x="9525" y="28575"/>
                    <a:pt x="10477" y="27623"/>
                  </a:cubicBezTo>
                  <a:cubicBezTo>
                    <a:pt x="12383" y="26670"/>
                    <a:pt x="15240" y="24765"/>
                    <a:pt x="17145" y="20955"/>
                  </a:cubicBezTo>
                </a:path>
              </a:pathLst>
            </a:custGeom>
            <a:solidFill>
              <a:schemeClr val="bg2"/>
            </a:solidFill>
            <a:ln w="9525" cap="flat">
              <a:solidFill>
                <a:srgbClr val="FFFFFF"/>
              </a:solidFill>
              <a:prstDash val="solid"/>
              <a:miter/>
            </a:ln>
          </p:spPr>
          <p:txBody>
            <a:bodyPr rtlCol="0" anchor="ctr"/>
            <a:lstStyle/>
            <a:p>
              <a:endParaRPr lang="de-DE"/>
            </a:p>
          </p:txBody>
        </p:sp>
        <p:sp>
          <p:nvSpPr>
            <p:cNvPr id="32" name="Freihandform: Form 31">
              <a:extLst>
                <a:ext uri="{FF2B5EF4-FFF2-40B4-BE49-F238E27FC236}">
                  <a16:creationId xmlns:a16="http://schemas.microsoft.com/office/drawing/2014/main" id="{C82827AC-FA35-C650-39CD-BCED33E20546}"/>
                </a:ext>
              </a:extLst>
            </p:cNvPr>
            <p:cNvSpPr/>
            <p:nvPr/>
          </p:nvSpPr>
          <p:spPr>
            <a:xfrm>
              <a:off x="5222557" y="1619249"/>
              <a:ext cx="33174" cy="28575"/>
            </a:xfrm>
            <a:custGeom>
              <a:avLst/>
              <a:gdLst>
                <a:gd name="connsiteX0" fmla="*/ 17145 w 33174"/>
                <a:gd name="connsiteY0" fmla="*/ 20955 h 28575"/>
                <a:gd name="connsiteX1" fmla="*/ 19050 w 33174"/>
                <a:gd name="connsiteY1" fmla="*/ 18098 h 28575"/>
                <a:gd name="connsiteX2" fmla="*/ 21908 w 33174"/>
                <a:gd name="connsiteY2" fmla="*/ 17145 h 28575"/>
                <a:gd name="connsiteX3" fmla="*/ 30480 w 33174"/>
                <a:gd name="connsiteY3" fmla="*/ 13335 h 28575"/>
                <a:gd name="connsiteX4" fmla="*/ 32385 w 33174"/>
                <a:gd name="connsiteY4" fmla="*/ 5715 h 28575"/>
                <a:gd name="connsiteX5" fmla="*/ 23813 w 33174"/>
                <a:gd name="connsiteY5" fmla="*/ 1905 h 28575"/>
                <a:gd name="connsiteX6" fmla="*/ 12383 w 33174"/>
                <a:gd name="connsiteY6" fmla="*/ 0 h 28575"/>
                <a:gd name="connsiteX7" fmla="*/ 9525 w 33174"/>
                <a:gd name="connsiteY7" fmla="*/ 0 h 28575"/>
                <a:gd name="connsiteX8" fmla="*/ 5715 w 33174"/>
                <a:gd name="connsiteY8" fmla="*/ 3810 h 28575"/>
                <a:gd name="connsiteX9" fmla="*/ 0 w 33174"/>
                <a:gd name="connsiteY9" fmla="*/ 18098 h 28575"/>
                <a:gd name="connsiteX10" fmla="*/ 0 w 33174"/>
                <a:gd name="connsiteY10" fmla="*/ 20002 h 28575"/>
                <a:gd name="connsiteX11" fmla="*/ 952 w 33174"/>
                <a:gd name="connsiteY11" fmla="*/ 21908 h 28575"/>
                <a:gd name="connsiteX12" fmla="*/ 6667 w 33174"/>
                <a:gd name="connsiteY12" fmla="*/ 27623 h 28575"/>
                <a:gd name="connsiteX13" fmla="*/ 8572 w 33174"/>
                <a:gd name="connsiteY13" fmla="*/ 28575 h 28575"/>
                <a:gd name="connsiteX14" fmla="*/ 10477 w 33174"/>
                <a:gd name="connsiteY14" fmla="*/ 27623 h 28575"/>
                <a:gd name="connsiteX15" fmla="*/ 17145 w 33174"/>
                <a:gd name="connsiteY15" fmla="*/ 20955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3174" h="28575">
                  <a:moveTo>
                    <a:pt x="17145" y="20955"/>
                  </a:moveTo>
                  <a:cubicBezTo>
                    <a:pt x="17145" y="20002"/>
                    <a:pt x="18097" y="19050"/>
                    <a:pt x="19050" y="18098"/>
                  </a:cubicBezTo>
                  <a:cubicBezTo>
                    <a:pt x="20002" y="17145"/>
                    <a:pt x="20955" y="17145"/>
                    <a:pt x="21908" y="17145"/>
                  </a:cubicBezTo>
                  <a:cubicBezTo>
                    <a:pt x="24765" y="16192"/>
                    <a:pt x="28575" y="15240"/>
                    <a:pt x="30480" y="13335"/>
                  </a:cubicBezTo>
                  <a:cubicBezTo>
                    <a:pt x="32385" y="11430"/>
                    <a:pt x="34290" y="7620"/>
                    <a:pt x="32385" y="5715"/>
                  </a:cubicBezTo>
                  <a:cubicBezTo>
                    <a:pt x="30480" y="2858"/>
                    <a:pt x="27622" y="1905"/>
                    <a:pt x="23813" y="1905"/>
                  </a:cubicBezTo>
                  <a:cubicBezTo>
                    <a:pt x="20002" y="952"/>
                    <a:pt x="16192" y="952"/>
                    <a:pt x="12383" y="0"/>
                  </a:cubicBezTo>
                  <a:cubicBezTo>
                    <a:pt x="11430" y="0"/>
                    <a:pt x="10477" y="0"/>
                    <a:pt x="9525" y="0"/>
                  </a:cubicBezTo>
                  <a:cubicBezTo>
                    <a:pt x="7620" y="952"/>
                    <a:pt x="6667" y="1905"/>
                    <a:pt x="5715" y="3810"/>
                  </a:cubicBezTo>
                  <a:cubicBezTo>
                    <a:pt x="3810" y="8573"/>
                    <a:pt x="1905" y="13335"/>
                    <a:pt x="0" y="18098"/>
                  </a:cubicBezTo>
                  <a:cubicBezTo>
                    <a:pt x="0" y="19050"/>
                    <a:pt x="0" y="20002"/>
                    <a:pt x="0" y="20002"/>
                  </a:cubicBezTo>
                  <a:cubicBezTo>
                    <a:pt x="0" y="20955"/>
                    <a:pt x="0" y="20955"/>
                    <a:pt x="952" y="21908"/>
                  </a:cubicBezTo>
                  <a:cubicBezTo>
                    <a:pt x="2858" y="23813"/>
                    <a:pt x="4763" y="25717"/>
                    <a:pt x="6667" y="27623"/>
                  </a:cubicBezTo>
                  <a:cubicBezTo>
                    <a:pt x="7620" y="28575"/>
                    <a:pt x="7620" y="28575"/>
                    <a:pt x="8572" y="28575"/>
                  </a:cubicBezTo>
                  <a:cubicBezTo>
                    <a:pt x="9525" y="28575"/>
                    <a:pt x="9525" y="28575"/>
                    <a:pt x="10477" y="27623"/>
                  </a:cubicBezTo>
                  <a:cubicBezTo>
                    <a:pt x="12383" y="26670"/>
                    <a:pt x="15240" y="24765"/>
                    <a:pt x="17145" y="2095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33" name="Freihandform: Form 32">
              <a:extLst>
                <a:ext uri="{FF2B5EF4-FFF2-40B4-BE49-F238E27FC236}">
                  <a16:creationId xmlns:a16="http://schemas.microsoft.com/office/drawing/2014/main" id="{4BE8CD3D-FA08-9FDD-2C18-800F79CCF0F9}"/>
                </a:ext>
              </a:extLst>
            </p:cNvPr>
            <p:cNvSpPr/>
            <p:nvPr/>
          </p:nvSpPr>
          <p:spPr>
            <a:xfrm>
              <a:off x="5325956" y="1540191"/>
              <a:ext cx="28305" cy="33337"/>
            </a:xfrm>
            <a:custGeom>
              <a:avLst/>
              <a:gdLst>
                <a:gd name="connsiteX0" fmla="*/ 5186 w 28305"/>
                <a:gd name="connsiteY0" fmla="*/ 28575 h 33337"/>
                <a:gd name="connsiteX1" fmla="*/ 8043 w 28305"/>
                <a:gd name="connsiteY1" fmla="*/ 32385 h 33337"/>
                <a:gd name="connsiteX2" fmla="*/ 14711 w 28305"/>
                <a:gd name="connsiteY2" fmla="*/ 33338 h 33337"/>
                <a:gd name="connsiteX3" fmla="*/ 21378 w 28305"/>
                <a:gd name="connsiteY3" fmla="*/ 29528 h 33337"/>
                <a:gd name="connsiteX4" fmla="*/ 28046 w 28305"/>
                <a:gd name="connsiteY4" fmla="*/ 21908 h 33337"/>
                <a:gd name="connsiteX5" fmla="*/ 26141 w 28305"/>
                <a:gd name="connsiteY5" fmla="*/ 14288 h 33337"/>
                <a:gd name="connsiteX6" fmla="*/ 23283 w 28305"/>
                <a:gd name="connsiteY6" fmla="*/ 7620 h 33337"/>
                <a:gd name="connsiteX7" fmla="*/ 18521 w 28305"/>
                <a:gd name="connsiteY7" fmla="*/ 953 h 33337"/>
                <a:gd name="connsiteX8" fmla="*/ 10901 w 28305"/>
                <a:gd name="connsiteY8" fmla="*/ 0 h 33337"/>
                <a:gd name="connsiteX9" fmla="*/ 6138 w 28305"/>
                <a:gd name="connsiteY9" fmla="*/ 2858 h 33337"/>
                <a:gd name="connsiteX10" fmla="*/ 4233 w 28305"/>
                <a:gd name="connsiteY10" fmla="*/ 6668 h 33337"/>
                <a:gd name="connsiteX11" fmla="*/ 423 w 28305"/>
                <a:gd name="connsiteY11" fmla="*/ 19050 h 33337"/>
                <a:gd name="connsiteX12" fmla="*/ 423 w 28305"/>
                <a:gd name="connsiteY12" fmla="*/ 21908 h 33337"/>
                <a:gd name="connsiteX13" fmla="*/ 1376 w 28305"/>
                <a:gd name="connsiteY13" fmla="*/ 24765 h 33337"/>
                <a:gd name="connsiteX14" fmla="*/ 5186 w 28305"/>
                <a:gd name="connsiteY14" fmla="*/ 28575 h 33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305" h="33337">
                  <a:moveTo>
                    <a:pt x="5186" y="28575"/>
                  </a:moveTo>
                  <a:cubicBezTo>
                    <a:pt x="6138" y="29528"/>
                    <a:pt x="7091" y="31433"/>
                    <a:pt x="8043" y="32385"/>
                  </a:cubicBezTo>
                  <a:cubicBezTo>
                    <a:pt x="9948" y="33338"/>
                    <a:pt x="12806" y="33338"/>
                    <a:pt x="14711" y="33338"/>
                  </a:cubicBezTo>
                  <a:cubicBezTo>
                    <a:pt x="16616" y="32385"/>
                    <a:pt x="19473" y="31433"/>
                    <a:pt x="21378" y="29528"/>
                  </a:cubicBezTo>
                  <a:cubicBezTo>
                    <a:pt x="24236" y="27623"/>
                    <a:pt x="27093" y="24765"/>
                    <a:pt x="28046" y="21908"/>
                  </a:cubicBezTo>
                  <a:cubicBezTo>
                    <a:pt x="28998" y="19050"/>
                    <a:pt x="27093" y="17145"/>
                    <a:pt x="26141" y="14288"/>
                  </a:cubicBezTo>
                  <a:cubicBezTo>
                    <a:pt x="25188" y="12383"/>
                    <a:pt x="24236" y="10478"/>
                    <a:pt x="23283" y="7620"/>
                  </a:cubicBezTo>
                  <a:cubicBezTo>
                    <a:pt x="22331" y="4763"/>
                    <a:pt x="21378" y="2858"/>
                    <a:pt x="18521" y="953"/>
                  </a:cubicBezTo>
                  <a:cubicBezTo>
                    <a:pt x="16616" y="0"/>
                    <a:pt x="13758" y="0"/>
                    <a:pt x="10901" y="0"/>
                  </a:cubicBezTo>
                  <a:cubicBezTo>
                    <a:pt x="8996" y="953"/>
                    <a:pt x="7091" y="953"/>
                    <a:pt x="6138" y="2858"/>
                  </a:cubicBezTo>
                  <a:cubicBezTo>
                    <a:pt x="5186" y="3810"/>
                    <a:pt x="5186" y="4763"/>
                    <a:pt x="4233" y="6668"/>
                  </a:cubicBezTo>
                  <a:cubicBezTo>
                    <a:pt x="3281" y="10478"/>
                    <a:pt x="1376" y="15240"/>
                    <a:pt x="423" y="19050"/>
                  </a:cubicBezTo>
                  <a:cubicBezTo>
                    <a:pt x="423" y="20003"/>
                    <a:pt x="-529" y="20955"/>
                    <a:pt x="423" y="21908"/>
                  </a:cubicBezTo>
                  <a:cubicBezTo>
                    <a:pt x="423" y="22860"/>
                    <a:pt x="1376" y="23813"/>
                    <a:pt x="1376" y="24765"/>
                  </a:cubicBezTo>
                  <a:cubicBezTo>
                    <a:pt x="3281" y="25718"/>
                    <a:pt x="4233" y="26670"/>
                    <a:pt x="5186" y="28575"/>
                  </a:cubicBezTo>
                </a:path>
              </a:pathLst>
            </a:custGeom>
            <a:solidFill>
              <a:schemeClr val="bg2"/>
            </a:solidFill>
            <a:ln w="9525" cap="flat">
              <a:solidFill>
                <a:srgbClr val="FFFFFF"/>
              </a:solidFill>
              <a:prstDash val="solid"/>
              <a:miter/>
            </a:ln>
          </p:spPr>
          <p:txBody>
            <a:bodyPr rtlCol="0" anchor="ctr"/>
            <a:lstStyle/>
            <a:p>
              <a:endParaRPr lang="de-DE"/>
            </a:p>
          </p:txBody>
        </p:sp>
        <p:sp>
          <p:nvSpPr>
            <p:cNvPr id="34" name="Freihandform: Form 33">
              <a:extLst>
                <a:ext uri="{FF2B5EF4-FFF2-40B4-BE49-F238E27FC236}">
                  <a16:creationId xmlns:a16="http://schemas.microsoft.com/office/drawing/2014/main" id="{22E45849-2CE0-DB57-DAD5-19D6FC781168}"/>
                </a:ext>
              </a:extLst>
            </p:cNvPr>
            <p:cNvSpPr/>
            <p:nvPr/>
          </p:nvSpPr>
          <p:spPr>
            <a:xfrm>
              <a:off x="5325956" y="1540191"/>
              <a:ext cx="28305" cy="33337"/>
            </a:xfrm>
            <a:custGeom>
              <a:avLst/>
              <a:gdLst>
                <a:gd name="connsiteX0" fmla="*/ 5186 w 28305"/>
                <a:gd name="connsiteY0" fmla="*/ 28575 h 33337"/>
                <a:gd name="connsiteX1" fmla="*/ 8043 w 28305"/>
                <a:gd name="connsiteY1" fmla="*/ 32385 h 33337"/>
                <a:gd name="connsiteX2" fmla="*/ 14711 w 28305"/>
                <a:gd name="connsiteY2" fmla="*/ 33338 h 33337"/>
                <a:gd name="connsiteX3" fmla="*/ 21378 w 28305"/>
                <a:gd name="connsiteY3" fmla="*/ 29528 h 33337"/>
                <a:gd name="connsiteX4" fmla="*/ 28046 w 28305"/>
                <a:gd name="connsiteY4" fmla="*/ 21908 h 33337"/>
                <a:gd name="connsiteX5" fmla="*/ 26141 w 28305"/>
                <a:gd name="connsiteY5" fmla="*/ 14288 h 33337"/>
                <a:gd name="connsiteX6" fmla="*/ 23283 w 28305"/>
                <a:gd name="connsiteY6" fmla="*/ 7620 h 33337"/>
                <a:gd name="connsiteX7" fmla="*/ 18521 w 28305"/>
                <a:gd name="connsiteY7" fmla="*/ 953 h 33337"/>
                <a:gd name="connsiteX8" fmla="*/ 10901 w 28305"/>
                <a:gd name="connsiteY8" fmla="*/ 0 h 33337"/>
                <a:gd name="connsiteX9" fmla="*/ 6138 w 28305"/>
                <a:gd name="connsiteY9" fmla="*/ 2858 h 33337"/>
                <a:gd name="connsiteX10" fmla="*/ 4233 w 28305"/>
                <a:gd name="connsiteY10" fmla="*/ 6668 h 33337"/>
                <a:gd name="connsiteX11" fmla="*/ 423 w 28305"/>
                <a:gd name="connsiteY11" fmla="*/ 19050 h 33337"/>
                <a:gd name="connsiteX12" fmla="*/ 423 w 28305"/>
                <a:gd name="connsiteY12" fmla="*/ 21908 h 33337"/>
                <a:gd name="connsiteX13" fmla="*/ 1376 w 28305"/>
                <a:gd name="connsiteY13" fmla="*/ 24765 h 33337"/>
                <a:gd name="connsiteX14" fmla="*/ 5186 w 28305"/>
                <a:gd name="connsiteY14" fmla="*/ 28575 h 33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305" h="33337">
                  <a:moveTo>
                    <a:pt x="5186" y="28575"/>
                  </a:moveTo>
                  <a:cubicBezTo>
                    <a:pt x="6138" y="29528"/>
                    <a:pt x="7091" y="31433"/>
                    <a:pt x="8043" y="32385"/>
                  </a:cubicBezTo>
                  <a:cubicBezTo>
                    <a:pt x="9948" y="33338"/>
                    <a:pt x="12806" y="33338"/>
                    <a:pt x="14711" y="33338"/>
                  </a:cubicBezTo>
                  <a:cubicBezTo>
                    <a:pt x="16616" y="32385"/>
                    <a:pt x="19473" y="31433"/>
                    <a:pt x="21378" y="29528"/>
                  </a:cubicBezTo>
                  <a:cubicBezTo>
                    <a:pt x="24236" y="27623"/>
                    <a:pt x="27093" y="24765"/>
                    <a:pt x="28046" y="21908"/>
                  </a:cubicBezTo>
                  <a:cubicBezTo>
                    <a:pt x="28998" y="19050"/>
                    <a:pt x="27093" y="17145"/>
                    <a:pt x="26141" y="14288"/>
                  </a:cubicBezTo>
                  <a:cubicBezTo>
                    <a:pt x="25188" y="12383"/>
                    <a:pt x="24236" y="10478"/>
                    <a:pt x="23283" y="7620"/>
                  </a:cubicBezTo>
                  <a:cubicBezTo>
                    <a:pt x="22331" y="4763"/>
                    <a:pt x="21378" y="2858"/>
                    <a:pt x="18521" y="953"/>
                  </a:cubicBezTo>
                  <a:cubicBezTo>
                    <a:pt x="16616" y="0"/>
                    <a:pt x="13758" y="0"/>
                    <a:pt x="10901" y="0"/>
                  </a:cubicBezTo>
                  <a:cubicBezTo>
                    <a:pt x="8996" y="953"/>
                    <a:pt x="7091" y="953"/>
                    <a:pt x="6138" y="2858"/>
                  </a:cubicBezTo>
                  <a:cubicBezTo>
                    <a:pt x="5186" y="3810"/>
                    <a:pt x="5186" y="4763"/>
                    <a:pt x="4233" y="6668"/>
                  </a:cubicBezTo>
                  <a:cubicBezTo>
                    <a:pt x="3281" y="10478"/>
                    <a:pt x="1376" y="15240"/>
                    <a:pt x="423" y="19050"/>
                  </a:cubicBezTo>
                  <a:cubicBezTo>
                    <a:pt x="423" y="20003"/>
                    <a:pt x="-529" y="20955"/>
                    <a:pt x="423" y="21908"/>
                  </a:cubicBezTo>
                  <a:cubicBezTo>
                    <a:pt x="423" y="22860"/>
                    <a:pt x="1376" y="23813"/>
                    <a:pt x="1376" y="24765"/>
                  </a:cubicBezTo>
                  <a:cubicBezTo>
                    <a:pt x="3281" y="25718"/>
                    <a:pt x="4233" y="26670"/>
                    <a:pt x="5186" y="2857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35" name="Freihandform: Form 34">
              <a:extLst>
                <a:ext uri="{FF2B5EF4-FFF2-40B4-BE49-F238E27FC236}">
                  <a16:creationId xmlns:a16="http://schemas.microsoft.com/office/drawing/2014/main" id="{AC3FD7D2-04AA-FDE1-F34D-CD8BC18C9E0E}"/>
                </a:ext>
              </a:extLst>
            </p:cNvPr>
            <p:cNvSpPr/>
            <p:nvPr/>
          </p:nvSpPr>
          <p:spPr>
            <a:xfrm>
              <a:off x="5103309" y="1764863"/>
              <a:ext cx="36802" cy="29088"/>
            </a:xfrm>
            <a:custGeom>
              <a:avLst/>
              <a:gdLst>
                <a:gd name="connsiteX0" fmla="*/ 3042 w 36802"/>
                <a:gd name="connsiteY0" fmla="*/ 28694 h 29088"/>
                <a:gd name="connsiteX1" fmla="*/ 8757 w 36802"/>
                <a:gd name="connsiteY1" fmla="*/ 27741 h 29088"/>
                <a:gd name="connsiteX2" fmla="*/ 12567 w 36802"/>
                <a:gd name="connsiteY2" fmla="*/ 22979 h 29088"/>
                <a:gd name="connsiteX3" fmla="*/ 27807 w 36802"/>
                <a:gd name="connsiteY3" fmla="*/ 15359 h 29088"/>
                <a:gd name="connsiteX4" fmla="*/ 32570 w 36802"/>
                <a:gd name="connsiteY4" fmla="*/ 15359 h 29088"/>
                <a:gd name="connsiteX5" fmla="*/ 36380 w 36802"/>
                <a:gd name="connsiteY5" fmla="*/ 12501 h 29088"/>
                <a:gd name="connsiteX6" fmla="*/ 36380 w 36802"/>
                <a:gd name="connsiteY6" fmla="*/ 9644 h 29088"/>
                <a:gd name="connsiteX7" fmla="*/ 36380 w 36802"/>
                <a:gd name="connsiteY7" fmla="*/ 5834 h 29088"/>
                <a:gd name="connsiteX8" fmla="*/ 34475 w 36802"/>
                <a:gd name="connsiteY8" fmla="*/ 4881 h 29088"/>
                <a:gd name="connsiteX9" fmla="*/ 11615 w 36802"/>
                <a:gd name="connsiteY9" fmla="*/ 2024 h 29088"/>
                <a:gd name="connsiteX10" fmla="*/ 5900 w 36802"/>
                <a:gd name="connsiteY10" fmla="*/ 9644 h 29088"/>
                <a:gd name="connsiteX11" fmla="*/ 185 w 36802"/>
                <a:gd name="connsiteY11" fmla="*/ 25836 h 29088"/>
                <a:gd name="connsiteX12" fmla="*/ 3042 w 36802"/>
                <a:gd name="connsiteY12" fmla="*/ 28694 h 2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802" h="29088">
                  <a:moveTo>
                    <a:pt x="3042" y="28694"/>
                  </a:moveTo>
                  <a:cubicBezTo>
                    <a:pt x="4947" y="29646"/>
                    <a:pt x="7805" y="28694"/>
                    <a:pt x="8757" y="27741"/>
                  </a:cubicBezTo>
                  <a:cubicBezTo>
                    <a:pt x="10662" y="26789"/>
                    <a:pt x="11615" y="23931"/>
                    <a:pt x="12567" y="22979"/>
                  </a:cubicBezTo>
                  <a:cubicBezTo>
                    <a:pt x="15425" y="18216"/>
                    <a:pt x="21140" y="15359"/>
                    <a:pt x="27807" y="15359"/>
                  </a:cubicBezTo>
                  <a:cubicBezTo>
                    <a:pt x="29712" y="15359"/>
                    <a:pt x="31617" y="15359"/>
                    <a:pt x="32570" y="15359"/>
                  </a:cubicBezTo>
                  <a:cubicBezTo>
                    <a:pt x="34475" y="15359"/>
                    <a:pt x="35427" y="14406"/>
                    <a:pt x="36380" y="12501"/>
                  </a:cubicBezTo>
                  <a:cubicBezTo>
                    <a:pt x="36380" y="11549"/>
                    <a:pt x="36380" y="10596"/>
                    <a:pt x="36380" y="9644"/>
                  </a:cubicBezTo>
                  <a:cubicBezTo>
                    <a:pt x="36380" y="8691"/>
                    <a:pt x="37332" y="6786"/>
                    <a:pt x="36380" y="5834"/>
                  </a:cubicBezTo>
                  <a:cubicBezTo>
                    <a:pt x="36380" y="4881"/>
                    <a:pt x="35427" y="4881"/>
                    <a:pt x="34475" y="4881"/>
                  </a:cubicBezTo>
                  <a:cubicBezTo>
                    <a:pt x="28760" y="2024"/>
                    <a:pt x="18282" y="-2739"/>
                    <a:pt x="11615" y="2024"/>
                  </a:cubicBezTo>
                  <a:cubicBezTo>
                    <a:pt x="9710" y="3929"/>
                    <a:pt x="7805" y="6786"/>
                    <a:pt x="5900" y="9644"/>
                  </a:cubicBezTo>
                  <a:cubicBezTo>
                    <a:pt x="2090" y="14406"/>
                    <a:pt x="-768" y="20121"/>
                    <a:pt x="185" y="25836"/>
                  </a:cubicBezTo>
                  <a:cubicBezTo>
                    <a:pt x="1137" y="25836"/>
                    <a:pt x="2090" y="27741"/>
                    <a:pt x="3042" y="28694"/>
                  </a:cubicBezTo>
                </a:path>
              </a:pathLst>
            </a:custGeom>
            <a:solidFill>
              <a:schemeClr val="bg2"/>
            </a:solidFill>
            <a:ln w="9525" cap="flat">
              <a:solidFill>
                <a:srgbClr val="FFFFFF"/>
              </a:solidFill>
              <a:prstDash val="solid"/>
              <a:miter/>
            </a:ln>
          </p:spPr>
          <p:txBody>
            <a:bodyPr rtlCol="0" anchor="ctr"/>
            <a:lstStyle/>
            <a:p>
              <a:endParaRPr lang="de-DE"/>
            </a:p>
          </p:txBody>
        </p:sp>
        <p:sp>
          <p:nvSpPr>
            <p:cNvPr id="36" name="Freihandform: Form 35">
              <a:extLst>
                <a:ext uri="{FF2B5EF4-FFF2-40B4-BE49-F238E27FC236}">
                  <a16:creationId xmlns:a16="http://schemas.microsoft.com/office/drawing/2014/main" id="{5F06B0EE-5A39-26A4-EBF8-4147FFA9E5DA}"/>
                </a:ext>
              </a:extLst>
            </p:cNvPr>
            <p:cNvSpPr/>
            <p:nvPr/>
          </p:nvSpPr>
          <p:spPr>
            <a:xfrm>
              <a:off x="5103309" y="1764863"/>
              <a:ext cx="36802" cy="29088"/>
            </a:xfrm>
            <a:custGeom>
              <a:avLst/>
              <a:gdLst>
                <a:gd name="connsiteX0" fmla="*/ 3042 w 36802"/>
                <a:gd name="connsiteY0" fmla="*/ 28694 h 29088"/>
                <a:gd name="connsiteX1" fmla="*/ 8757 w 36802"/>
                <a:gd name="connsiteY1" fmla="*/ 27741 h 29088"/>
                <a:gd name="connsiteX2" fmla="*/ 12567 w 36802"/>
                <a:gd name="connsiteY2" fmla="*/ 22979 h 29088"/>
                <a:gd name="connsiteX3" fmla="*/ 27807 w 36802"/>
                <a:gd name="connsiteY3" fmla="*/ 15359 h 29088"/>
                <a:gd name="connsiteX4" fmla="*/ 32570 w 36802"/>
                <a:gd name="connsiteY4" fmla="*/ 15359 h 29088"/>
                <a:gd name="connsiteX5" fmla="*/ 36380 w 36802"/>
                <a:gd name="connsiteY5" fmla="*/ 12501 h 29088"/>
                <a:gd name="connsiteX6" fmla="*/ 36380 w 36802"/>
                <a:gd name="connsiteY6" fmla="*/ 9644 h 29088"/>
                <a:gd name="connsiteX7" fmla="*/ 36380 w 36802"/>
                <a:gd name="connsiteY7" fmla="*/ 5834 h 29088"/>
                <a:gd name="connsiteX8" fmla="*/ 34475 w 36802"/>
                <a:gd name="connsiteY8" fmla="*/ 4881 h 29088"/>
                <a:gd name="connsiteX9" fmla="*/ 11615 w 36802"/>
                <a:gd name="connsiteY9" fmla="*/ 2024 h 29088"/>
                <a:gd name="connsiteX10" fmla="*/ 5900 w 36802"/>
                <a:gd name="connsiteY10" fmla="*/ 9644 h 29088"/>
                <a:gd name="connsiteX11" fmla="*/ 185 w 36802"/>
                <a:gd name="connsiteY11" fmla="*/ 25836 h 29088"/>
                <a:gd name="connsiteX12" fmla="*/ 3042 w 36802"/>
                <a:gd name="connsiteY12" fmla="*/ 28694 h 2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802" h="29088">
                  <a:moveTo>
                    <a:pt x="3042" y="28694"/>
                  </a:moveTo>
                  <a:cubicBezTo>
                    <a:pt x="4947" y="29646"/>
                    <a:pt x="7805" y="28694"/>
                    <a:pt x="8757" y="27741"/>
                  </a:cubicBezTo>
                  <a:cubicBezTo>
                    <a:pt x="10662" y="26789"/>
                    <a:pt x="11615" y="23931"/>
                    <a:pt x="12567" y="22979"/>
                  </a:cubicBezTo>
                  <a:cubicBezTo>
                    <a:pt x="15425" y="18216"/>
                    <a:pt x="21140" y="15359"/>
                    <a:pt x="27807" y="15359"/>
                  </a:cubicBezTo>
                  <a:cubicBezTo>
                    <a:pt x="29712" y="15359"/>
                    <a:pt x="31617" y="15359"/>
                    <a:pt x="32570" y="15359"/>
                  </a:cubicBezTo>
                  <a:cubicBezTo>
                    <a:pt x="34475" y="15359"/>
                    <a:pt x="35427" y="14406"/>
                    <a:pt x="36380" y="12501"/>
                  </a:cubicBezTo>
                  <a:cubicBezTo>
                    <a:pt x="36380" y="11549"/>
                    <a:pt x="36380" y="10596"/>
                    <a:pt x="36380" y="9644"/>
                  </a:cubicBezTo>
                  <a:cubicBezTo>
                    <a:pt x="36380" y="8691"/>
                    <a:pt x="37332" y="6786"/>
                    <a:pt x="36380" y="5834"/>
                  </a:cubicBezTo>
                  <a:cubicBezTo>
                    <a:pt x="36380" y="4881"/>
                    <a:pt x="35427" y="4881"/>
                    <a:pt x="34475" y="4881"/>
                  </a:cubicBezTo>
                  <a:cubicBezTo>
                    <a:pt x="28760" y="2024"/>
                    <a:pt x="18282" y="-2739"/>
                    <a:pt x="11615" y="2024"/>
                  </a:cubicBezTo>
                  <a:cubicBezTo>
                    <a:pt x="9710" y="3929"/>
                    <a:pt x="7805" y="6786"/>
                    <a:pt x="5900" y="9644"/>
                  </a:cubicBezTo>
                  <a:cubicBezTo>
                    <a:pt x="2090" y="14406"/>
                    <a:pt x="-768" y="20121"/>
                    <a:pt x="185" y="25836"/>
                  </a:cubicBezTo>
                  <a:cubicBezTo>
                    <a:pt x="1137" y="25836"/>
                    <a:pt x="2090" y="27741"/>
                    <a:pt x="3042" y="28694"/>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37" name="Freihandform: Form 36">
              <a:extLst>
                <a:ext uri="{FF2B5EF4-FFF2-40B4-BE49-F238E27FC236}">
                  <a16:creationId xmlns:a16="http://schemas.microsoft.com/office/drawing/2014/main" id="{2060B80C-9896-C717-8911-14F320CF1F39}"/>
                </a:ext>
              </a:extLst>
            </p:cNvPr>
            <p:cNvSpPr/>
            <p:nvPr/>
          </p:nvSpPr>
          <p:spPr>
            <a:xfrm>
              <a:off x="4919288" y="1732040"/>
              <a:ext cx="68242" cy="23020"/>
            </a:xfrm>
            <a:custGeom>
              <a:avLst/>
              <a:gdLst>
                <a:gd name="connsiteX0" fmla="*/ 65144 w 68242"/>
                <a:gd name="connsiteY0" fmla="*/ 13892 h 23020"/>
                <a:gd name="connsiteX1" fmla="*/ 47999 w 68242"/>
                <a:gd name="connsiteY1" fmla="*/ 19607 h 23020"/>
                <a:gd name="connsiteX2" fmla="*/ 36569 w 68242"/>
                <a:gd name="connsiteY2" fmla="*/ 21512 h 23020"/>
                <a:gd name="connsiteX3" fmla="*/ 8946 w 68242"/>
                <a:gd name="connsiteY3" fmla="*/ 21512 h 23020"/>
                <a:gd name="connsiteX4" fmla="*/ 2279 w 68242"/>
                <a:gd name="connsiteY4" fmla="*/ 18654 h 23020"/>
                <a:gd name="connsiteX5" fmla="*/ 374 w 68242"/>
                <a:gd name="connsiteY5" fmla="*/ 12939 h 23020"/>
                <a:gd name="connsiteX6" fmla="*/ 7994 w 68242"/>
                <a:gd name="connsiteY6" fmla="*/ 6272 h 23020"/>
                <a:gd name="connsiteX7" fmla="*/ 18471 w 68242"/>
                <a:gd name="connsiteY7" fmla="*/ 2462 h 23020"/>
                <a:gd name="connsiteX8" fmla="*/ 36569 w 68242"/>
                <a:gd name="connsiteY8" fmla="*/ 1509 h 23020"/>
                <a:gd name="connsiteX9" fmla="*/ 57524 w 68242"/>
                <a:gd name="connsiteY9" fmla="*/ 1509 h 23020"/>
                <a:gd name="connsiteX10" fmla="*/ 65144 w 68242"/>
                <a:gd name="connsiteY10" fmla="*/ 13892 h 23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242" h="23020">
                  <a:moveTo>
                    <a:pt x="65144" y="13892"/>
                  </a:moveTo>
                  <a:cubicBezTo>
                    <a:pt x="60381" y="17702"/>
                    <a:pt x="53714" y="18654"/>
                    <a:pt x="47999" y="19607"/>
                  </a:cubicBezTo>
                  <a:cubicBezTo>
                    <a:pt x="44189" y="20559"/>
                    <a:pt x="40379" y="20559"/>
                    <a:pt x="36569" y="21512"/>
                  </a:cubicBezTo>
                  <a:cubicBezTo>
                    <a:pt x="27044" y="22464"/>
                    <a:pt x="17519" y="24369"/>
                    <a:pt x="8946" y="21512"/>
                  </a:cubicBezTo>
                  <a:cubicBezTo>
                    <a:pt x="7041" y="20559"/>
                    <a:pt x="4184" y="19607"/>
                    <a:pt x="2279" y="18654"/>
                  </a:cubicBezTo>
                  <a:cubicBezTo>
                    <a:pt x="374" y="16749"/>
                    <a:pt x="-579" y="14844"/>
                    <a:pt x="374" y="12939"/>
                  </a:cubicBezTo>
                  <a:cubicBezTo>
                    <a:pt x="1326" y="10082"/>
                    <a:pt x="4184" y="8177"/>
                    <a:pt x="7994" y="6272"/>
                  </a:cubicBezTo>
                  <a:cubicBezTo>
                    <a:pt x="11804" y="4367"/>
                    <a:pt x="14661" y="3414"/>
                    <a:pt x="18471" y="2462"/>
                  </a:cubicBezTo>
                  <a:cubicBezTo>
                    <a:pt x="24186" y="1509"/>
                    <a:pt x="30854" y="2462"/>
                    <a:pt x="36569" y="1509"/>
                  </a:cubicBezTo>
                  <a:cubicBezTo>
                    <a:pt x="43236" y="557"/>
                    <a:pt x="51809" y="-1348"/>
                    <a:pt x="57524" y="1509"/>
                  </a:cubicBezTo>
                  <a:cubicBezTo>
                    <a:pt x="62286" y="3414"/>
                    <a:pt x="73716" y="8177"/>
                    <a:pt x="65144" y="13892"/>
                  </a:cubicBezTo>
                </a:path>
              </a:pathLst>
            </a:custGeom>
            <a:solidFill>
              <a:schemeClr val="bg2"/>
            </a:solidFill>
            <a:ln w="9525" cap="flat">
              <a:solidFill>
                <a:srgbClr val="FFFFFF"/>
              </a:solidFill>
              <a:prstDash val="solid"/>
              <a:miter/>
            </a:ln>
          </p:spPr>
          <p:txBody>
            <a:bodyPr rtlCol="0" anchor="ctr"/>
            <a:lstStyle/>
            <a:p>
              <a:endParaRPr lang="de-DE"/>
            </a:p>
          </p:txBody>
        </p:sp>
        <p:sp>
          <p:nvSpPr>
            <p:cNvPr id="38" name="Freihandform: Form 37">
              <a:extLst>
                <a:ext uri="{FF2B5EF4-FFF2-40B4-BE49-F238E27FC236}">
                  <a16:creationId xmlns:a16="http://schemas.microsoft.com/office/drawing/2014/main" id="{B599EAE6-AC8A-4465-A3E9-69160458E54E}"/>
                </a:ext>
              </a:extLst>
            </p:cNvPr>
            <p:cNvSpPr/>
            <p:nvPr/>
          </p:nvSpPr>
          <p:spPr>
            <a:xfrm>
              <a:off x="4919288" y="1732040"/>
              <a:ext cx="68242" cy="23020"/>
            </a:xfrm>
            <a:custGeom>
              <a:avLst/>
              <a:gdLst>
                <a:gd name="connsiteX0" fmla="*/ 65144 w 68242"/>
                <a:gd name="connsiteY0" fmla="*/ 13892 h 23020"/>
                <a:gd name="connsiteX1" fmla="*/ 47999 w 68242"/>
                <a:gd name="connsiteY1" fmla="*/ 19607 h 23020"/>
                <a:gd name="connsiteX2" fmla="*/ 36569 w 68242"/>
                <a:gd name="connsiteY2" fmla="*/ 21512 h 23020"/>
                <a:gd name="connsiteX3" fmla="*/ 8946 w 68242"/>
                <a:gd name="connsiteY3" fmla="*/ 21512 h 23020"/>
                <a:gd name="connsiteX4" fmla="*/ 2279 w 68242"/>
                <a:gd name="connsiteY4" fmla="*/ 18654 h 23020"/>
                <a:gd name="connsiteX5" fmla="*/ 374 w 68242"/>
                <a:gd name="connsiteY5" fmla="*/ 12939 h 23020"/>
                <a:gd name="connsiteX6" fmla="*/ 7994 w 68242"/>
                <a:gd name="connsiteY6" fmla="*/ 6272 h 23020"/>
                <a:gd name="connsiteX7" fmla="*/ 18471 w 68242"/>
                <a:gd name="connsiteY7" fmla="*/ 2462 h 23020"/>
                <a:gd name="connsiteX8" fmla="*/ 36569 w 68242"/>
                <a:gd name="connsiteY8" fmla="*/ 1509 h 23020"/>
                <a:gd name="connsiteX9" fmla="*/ 57524 w 68242"/>
                <a:gd name="connsiteY9" fmla="*/ 1509 h 23020"/>
                <a:gd name="connsiteX10" fmla="*/ 65144 w 68242"/>
                <a:gd name="connsiteY10" fmla="*/ 13892 h 23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8242" h="23020">
                  <a:moveTo>
                    <a:pt x="65144" y="13892"/>
                  </a:moveTo>
                  <a:cubicBezTo>
                    <a:pt x="60381" y="17702"/>
                    <a:pt x="53714" y="18654"/>
                    <a:pt x="47999" y="19607"/>
                  </a:cubicBezTo>
                  <a:cubicBezTo>
                    <a:pt x="44189" y="20559"/>
                    <a:pt x="40379" y="20559"/>
                    <a:pt x="36569" y="21512"/>
                  </a:cubicBezTo>
                  <a:cubicBezTo>
                    <a:pt x="27044" y="22464"/>
                    <a:pt x="17519" y="24369"/>
                    <a:pt x="8946" y="21512"/>
                  </a:cubicBezTo>
                  <a:cubicBezTo>
                    <a:pt x="7041" y="20559"/>
                    <a:pt x="4184" y="19607"/>
                    <a:pt x="2279" y="18654"/>
                  </a:cubicBezTo>
                  <a:cubicBezTo>
                    <a:pt x="374" y="16749"/>
                    <a:pt x="-579" y="14844"/>
                    <a:pt x="374" y="12939"/>
                  </a:cubicBezTo>
                  <a:cubicBezTo>
                    <a:pt x="1326" y="10082"/>
                    <a:pt x="4184" y="8177"/>
                    <a:pt x="7994" y="6272"/>
                  </a:cubicBezTo>
                  <a:cubicBezTo>
                    <a:pt x="11804" y="4367"/>
                    <a:pt x="14661" y="3414"/>
                    <a:pt x="18471" y="2462"/>
                  </a:cubicBezTo>
                  <a:cubicBezTo>
                    <a:pt x="24186" y="1509"/>
                    <a:pt x="30854" y="2462"/>
                    <a:pt x="36569" y="1509"/>
                  </a:cubicBezTo>
                  <a:cubicBezTo>
                    <a:pt x="43236" y="557"/>
                    <a:pt x="51809" y="-1348"/>
                    <a:pt x="57524" y="1509"/>
                  </a:cubicBezTo>
                  <a:cubicBezTo>
                    <a:pt x="62286" y="3414"/>
                    <a:pt x="73716" y="8177"/>
                    <a:pt x="65144" y="13892"/>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39" name="Freihandform: Form 38">
              <a:extLst>
                <a:ext uri="{FF2B5EF4-FFF2-40B4-BE49-F238E27FC236}">
                  <a16:creationId xmlns:a16="http://schemas.microsoft.com/office/drawing/2014/main" id="{E6602710-AC85-9207-1FFE-7BC7419C6F5D}"/>
                </a:ext>
              </a:extLst>
            </p:cNvPr>
            <p:cNvSpPr/>
            <p:nvPr/>
          </p:nvSpPr>
          <p:spPr>
            <a:xfrm>
              <a:off x="4830370" y="1743988"/>
              <a:ext cx="82623" cy="31865"/>
            </a:xfrm>
            <a:custGeom>
              <a:avLst/>
              <a:gdLst>
                <a:gd name="connsiteX0" fmla="*/ 1661 w 82623"/>
                <a:gd name="connsiteY0" fmla="*/ 31471 h 31865"/>
                <a:gd name="connsiteX1" fmla="*/ 3566 w 82623"/>
                <a:gd name="connsiteY1" fmla="*/ 15279 h 31865"/>
                <a:gd name="connsiteX2" fmla="*/ 10234 w 82623"/>
                <a:gd name="connsiteY2" fmla="*/ 9564 h 31865"/>
                <a:gd name="connsiteX3" fmla="*/ 25474 w 82623"/>
                <a:gd name="connsiteY3" fmla="*/ 2896 h 31865"/>
                <a:gd name="connsiteX4" fmla="*/ 54049 w 82623"/>
                <a:gd name="connsiteY4" fmla="*/ 991 h 31865"/>
                <a:gd name="connsiteX5" fmla="*/ 63574 w 82623"/>
                <a:gd name="connsiteY5" fmla="*/ 3849 h 31865"/>
                <a:gd name="connsiteX6" fmla="*/ 76909 w 82623"/>
                <a:gd name="connsiteY6" fmla="*/ 8611 h 31865"/>
                <a:gd name="connsiteX7" fmla="*/ 82624 w 82623"/>
                <a:gd name="connsiteY7" fmla="*/ 12421 h 31865"/>
                <a:gd name="connsiteX8" fmla="*/ 81671 w 82623"/>
                <a:gd name="connsiteY8" fmla="*/ 16231 h 31865"/>
                <a:gd name="connsiteX9" fmla="*/ 69289 w 82623"/>
                <a:gd name="connsiteY9" fmla="*/ 20994 h 31865"/>
                <a:gd name="connsiteX10" fmla="*/ 57859 w 82623"/>
                <a:gd name="connsiteY10" fmla="*/ 21946 h 31865"/>
                <a:gd name="connsiteX11" fmla="*/ 45476 w 82623"/>
                <a:gd name="connsiteY11" fmla="*/ 20994 h 31865"/>
                <a:gd name="connsiteX12" fmla="*/ 33094 w 82623"/>
                <a:gd name="connsiteY12" fmla="*/ 18136 h 31865"/>
                <a:gd name="connsiteX13" fmla="*/ 24521 w 82623"/>
                <a:gd name="connsiteY13" fmla="*/ 25756 h 31865"/>
                <a:gd name="connsiteX14" fmla="*/ 14996 w 82623"/>
                <a:gd name="connsiteY14" fmla="*/ 30519 h 31865"/>
                <a:gd name="connsiteX15" fmla="*/ 1661 w 82623"/>
                <a:gd name="connsiteY15" fmla="*/ 31471 h 31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623" h="31865">
                  <a:moveTo>
                    <a:pt x="1661" y="31471"/>
                  </a:moveTo>
                  <a:cubicBezTo>
                    <a:pt x="-1196" y="26709"/>
                    <a:pt x="-243" y="20041"/>
                    <a:pt x="3566" y="15279"/>
                  </a:cubicBezTo>
                  <a:cubicBezTo>
                    <a:pt x="5471" y="13374"/>
                    <a:pt x="8329" y="11469"/>
                    <a:pt x="10234" y="9564"/>
                  </a:cubicBezTo>
                  <a:cubicBezTo>
                    <a:pt x="14996" y="6706"/>
                    <a:pt x="19759" y="3849"/>
                    <a:pt x="25474" y="2896"/>
                  </a:cubicBezTo>
                  <a:cubicBezTo>
                    <a:pt x="34046" y="39"/>
                    <a:pt x="45476" y="-914"/>
                    <a:pt x="54049" y="991"/>
                  </a:cubicBezTo>
                  <a:cubicBezTo>
                    <a:pt x="56907" y="1944"/>
                    <a:pt x="60716" y="2896"/>
                    <a:pt x="63574" y="3849"/>
                  </a:cubicBezTo>
                  <a:cubicBezTo>
                    <a:pt x="68336" y="4801"/>
                    <a:pt x="72146" y="6706"/>
                    <a:pt x="76909" y="8611"/>
                  </a:cubicBezTo>
                  <a:cubicBezTo>
                    <a:pt x="78814" y="9564"/>
                    <a:pt x="81671" y="10516"/>
                    <a:pt x="82624" y="12421"/>
                  </a:cubicBezTo>
                  <a:cubicBezTo>
                    <a:pt x="82624" y="13374"/>
                    <a:pt x="82624" y="15279"/>
                    <a:pt x="81671" y="16231"/>
                  </a:cubicBezTo>
                  <a:cubicBezTo>
                    <a:pt x="78814" y="20041"/>
                    <a:pt x="74051" y="20994"/>
                    <a:pt x="69289" y="20994"/>
                  </a:cubicBezTo>
                  <a:cubicBezTo>
                    <a:pt x="65479" y="20994"/>
                    <a:pt x="61669" y="21946"/>
                    <a:pt x="57859" y="21946"/>
                  </a:cubicBezTo>
                  <a:cubicBezTo>
                    <a:pt x="54049" y="21946"/>
                    <a:pt x="49286" y="21946"/>
                    <a:pt x="45476" y="20994"/>
                  </a:cubicBezTo>
                  <a:cubicBezTo>
                    <a:pt x="41666" y="20041"/>
                    <a:pt x="36904" y="16231"/>
                    <a:pt x="33094" y="18136"/>
                  </a:cubicBezTo>
                  <a:cubicBezTo>
                    <a:pt x="29284" y="19089"/>
                    <a:pt x="27379" y="22899"/>
                    <a:pt x="24521" y="25756"/>
                  </a:cubicBezTo>
                  <a:cubicBezTo>
                    <a:pt x="21664" y="28614"/>
                    <a:pt x="17854" y="29566"/>
                    <a:pt x="14996" y="30519"/>
                  </a:cubicBezTo>
                  <a:cubicBezTo>
                    <a:pt x="10234" y="31471"/>
                    <a:pt x="5471" y="32424"/>
                    <a:pt x="1661" y="31471"/>
                  </a:cubicBezTo>
                </a:path>
              </a:pathLst>
            </a:custGeom>
            <a:solidFill>
              <a:schemeClr val="bg2"/>
            </a:solidFill>
            <a:ln w="9525" cap="flat">
              <a:solidFill>
                <a:srgbClr val="FFFFFF"/>
              </a:solidFill>
              <a:prstDash val="solid"/>
              <a:miter/>
            </a:ln>
          </p:spPr>
          <p:txBody>
            <a:bodyPr rtlCol="0" anchor="ctr"/>
            <a:lstStyle/>
            <a:p>
              <a:endParaRPr lang="de-DE"/>
            </a:p>
          </p:txBody>
        </p:sp>
        <p:sp>
          <p:nvSpPr>
            <p:cNvPr id="40" name="Freihandform: Form 39">
              <a:extLst>
                <a:ext uri="{FF2B5EF4-FFF2-40B4-BE49-F238E27FC236}">
                  <a16:creationId xmlns:a16="http://schemas.microsoft.com/office/drawing/2014/main" id="{0B67D53F-B6AE-D31D-F9A2-65FF6316BF27}"/>
                </a:ext>
              </a:extLst>
            </p:cNvPr>
            <p:cNvSpPr/>
            <p:nvPr/>
          </p:nvSpPr>
          <p:spPr>
            <a:xfrm>
              <a:off x="4830370" y="1743988"/>
              <a:ext cx="82623" cy="31865"/>
            </a:xfrm>
            <a:custGeom>
              <a:avLst/>
              <a:gdLst>
                <a:gd name="connsiteX0" fmla="*/ 1661 w 82623"/>
                <a:gd name="connsiteY0" fmla="*/ 31471 h 31865"/>
                <a:gd name="connsiteX1" fmla="*/ 3566 w 82623"/>
                <a:gd name="connsiteY1" fmla="*/ 15279 h 31865"/>
                <a:gd name="connsiteX2" fmla="*/ 10234 w 82623"/>
                <a:gd name="connsiteY2" fmla="*/ 9564 h 31865"/>
                <a:gd name="connsiteX3" fmla="*/ 25474 w 82623"/>
                <a:gd name="connsiteY3" fmla="*/ 2896 h 31865"/>
                <a:gd name="connsiteX4" fmla="*/ 54049 w 82623"/>
                <a:gd name="connsiteY4" fmla="*/ 991 h 31865"/>
                <a:gd name="connsiteX5" fmla="*/ 63574 w 82623"/>
                <a:gd name="connsiteY5" fmla="*/ 3849 h 31865"/>
                <a:gd name="connsiteX6" fmla="*/ 76909 w 82623"/>
                <a:gd name="connsiteY6" fmla="*/ 8611 h 31865"/>
                <a:gd name="connsiteX7" fmla="*/ 82624 w 82623"/>
                <a:gd name="connsiteY7" fmla="*/ 12421 h 31865"/>
                <a:gd name="connsiteX8" fmla="*/ 81671 w 82623"/>
                <a:gd name="connsiteY8" fmla="*/ 16231 h 31865"/>
                <a:gd name="connsiteX9" fmla="*/ 69289 w 82623"/>
                <a:gd name="connsiteY9" fmla="*/ 20994 h 31865"/>
                <a:gd name="connsiteX10" fmla="*/ 57859 w 82623"/>
                <a:gd name="connsiteY10" fmla="*/ 21946 h 31865"/>
                <a:gd name="connsiteX11" fmla="*/ 45476 w 82623"/>
                <a:gd name="connsiteY11" fmla="*/ 20994 h 31865"/>
                <a:gd name="connsiteX12" fmla="*/ 33094 w 82623"/>
                <a:gd name="connsiteY12" fmla="*/ 18136 h 31865"/>
                <a:gd name="connsiteX13" fmla="*/ 24521 w 82623"/>
                <a:gd name="connsiteY13" fmla="*/ 25756 h 31865"/>
                <a:gd name="connsiteX14" fmla="*/ 14996 w 82623"/>
                <a:gd name="connsiteY14" fmla="*/ 30519 h 31865"/>
                <a:gd name="connsiteX15" fmla="*/ 1661 w 82623"/>
                <a:gd name="connsiteY15" fmla="*/ 31471 h 31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623" h="31865">
                  <a:moveTo>
                    <a:pt x="1661" y="31471"/>
                  </a:moveTo>
                  <a:cubicBezTo>
                    <a:pt x="-1196" y="26709"/>
                    <a:pt x="-243" y="20041"/>
                    <a:pt x="3566" y="15279"/>
                  </a:cubicBezTo>
                  <a:cubicBezTo>
                    <a:pt x="5471" y="13374"/>
                    <a:pt x="8329" y="11469"/>
                    <a:pt x="10234" y="9564"/>
                  </a:cubicBezTo>
                  <a:cubicBezTo>
                    <a:pt x="14996" y="6706"/>
                    <a:pt x="19759" y="3849"/>
                    <a:pt x="25474" y="2896"/>
                  </a:cubicBezTo>
                  <a:cubicBezTo>
                    <a:pt x="34046" y="39"/>
                    <a:pt x="45476" y="-914"/>
                    <a:pt x="54049" y="991"/>
                  </a:cubicBezTo>
                  <a:cubicBezTo>
                    <a:pt x="56907" y="1944"/>
                    <a:pt x="60716" y="2896"/>
                    <a:pt x="63574" y="3849"/>
                  </a:cubicBezTo>
                  <a:cubicBezTo>
                    <a:pt x="68336" y="4801"/>
                    <a:pt x="72146" y="6706"/>
                    <a:pt x="76909" y="8611"/>
                  </a:cubicBezTo>
                  <a:cubicBezTo>
                    <a:pt x="78814" y="9564"/>
                    <a:pt x="81671" y="10516"/>
                    <a:pt x="82624" y="12421"/>
                  </a:cubicBezTo>
                  <a:cubicBezTo>
                    <a:pt x="82624" y="13374"/>
                    <a:pt x="82624" y="15279"/>
                    <a:pt x="81671" y="16231"/>
                  </a:cubicBezTo>
                  <a:cubicBezTo>
                    <a:pt x="78814" y="20041"/>
                    <a:pt x="74051" y="20994"/>
                    <a:pt x="69289" y="20994"/>
                  </a:cubicBezTo>
                  <a:cubicBezTo>
                    <a:pt x="65479" y="20994"/>
                    <a:pt x="61669" y="21946"/>
                    <a:pt x="57859" y="21946"/>
                  </a:cubicBezTo>
                  <a:cubicBezTo>
                    <a:pt x="54049" y="21946"/>
                    <a:pt x="49286" y="21946"/>
                    <a:pt x="45476" y="20994"/>
                  </a:cubicBezTo>
                  <a:cubicBezTo>
                    <a:pt x="41666" y="20041"/>
                    <a:pt x="36904" y="16231"/>
                    <a:pt x="33094" y="18136"/>
                  </a:cubicBezTo>
                  <a:cubicBezTo>
                    <a:pt x="29284" y="19089"/>
                    <a:pt x="27379" y="22899"/>
                    <a:pt x="24521" y="25756"/>
                  </a:cubicBezTo>
                  <a:cubicBezTo>
                    <a:pt x="21664" y="28614"/>
                    <a:pt x="17854" y="29566"/>
                    <a:pt x="14996" y="30519"/>
                  </a:cubicBezTo>
                  <a:cubicBezTo>
                    <a:pt x="10234" y="31471"/>
                    <a:pt x="5471" y="32424"/>
                    <a:pt x="1661" y="31471"/>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41" name="Freihandform: Form 40">
              <a:extLst>
                <a:ext uri="{FF2B5EF4-FFF2-40B4-BE49-F238E27FC236}">
                  <a16:creationId xmlns:a16="http://schemas.microsoft.com/office/drawing/2014/main" id="{741BE597-700F-AB42-AA70-C4A38EC616D6}"/>
                </a:ext>
              </a:extLst>
            </p:cNvPr>
            <p:cNvSpPr/>
            <p:nvPr/>
          </p:nvSpPr>
          <p:spPr>
            <a:xfrm>
              <a:off x="4709296" y="1760777"/>
              <a:ext cx="89397" cy="29922"/>
            </a:xfrm>
            <a:custGeom>
              <a:avLst/>
              <a:gdLst>
                <a:gd name="connsiteX0" fmla="*/ 2720 w 89397"/>
                <a:gd name="connsiteY0" fmla="*/ 28970 h 29922"/>
                <a:gd name="connsiteX1" fmla="*/ 1768 w 89397"/>
                <a:gd name="connsiteY1" fmla="*/ 27064 h 29922"/>
                <a:gd name="connsiteX2" fmla="*/ 815 w 89397"/>
                <a:gd name="connsiteY2" fmla="*/ 17539 h 29922"/>
                <a:gd name="connsiteX3" fmla="*/ 2720 w 89397"/>
                <a:gd name="connsiteY3" fmla="*/ 14682 h 29922"/>
                <a:gd name="connsiteX4" fmla="*/ 10340 w 89397"/>
                <a:gd name="connsiteY4" fmla="*/ 8014 h 29922"/>
                <a:gd name="connsiteX5" fmla="*/ 36058 w 89397"/>
                <a:gd name="connsiteY5" fmla="*/ 4205 h 29922"/>
                <a:gd name="connsiteX6" fmla="*/ 59870 w 89397"/>
                <a:gd name="connsiteY6" fmla="*/ 1347 h 29922"/>
                <a:gd name="connsiteX7" fmla="*/ 75110 w 89397"/>
                <a:gd name="connsiteY7" fmla="*/ 395 h 29922"/>
                <a:gd name="connsiteX8" fmla="*/ 86540 w 89397"/>
                <a:gd name="connsiteY8" fmla="*/ 1347 h 29922"/>
                <a:gd name="connsiteX9" fmla="*/ 89398 w 89397"/>
                <a:gd name="connsiteY9" fmla="*/ 9920 h 29922"/>
                <a:gd name="connsiteX10" fmla="*/ 89398 w 89397"/>
                <a:gd name="connsiteY10" fmla="*/ 11825 h 29922"/>
                <a:gd name="connsiteX11" fmla="*/ 87493 w 89397"/>
                <a:gd name="connsiteY11" fmla="*/ 13730 h 29922"/>
                <a:gd name="connsiteX12" fmla="*/ 61775 w 89397"/>
                <a:gd name="connsiteY12" fmla="*/ 21350 h 29922"/>
                <a:gd name="connsiteX13" fmla="*/ 49393 w 89397"/>
                <a:gd name="connsiteY13" fmla="*/ 21350 h 29922"/>
                <a:gd name="connsiteX14" fmla="*/ 36058 w 89397"/>
                <a:gd name="connsiteY14" fmla="*/ 24207 h 29922"/>
                <a:gd name="connsiteX15" fmla="*/ 4625 w 89397"/>
                <a:gd name="connsiteY15" fmla="*/ 29922 h 29922"/>
                <a:gd name="connsiteX16" fmla="*/ 2720 w 89397"/>
                <a:gd name="connsiteY16" fmla="*/ 28970 h 2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397" h="29922">
                  <a:moveTo>
                    <a:pt x="2720" y="28970"/>
                  </a:moveTo>
                  <a:cubicBezTo>
                    <a:pt x="1768" y="28970"/>
                    <a:pt x="1768" y="28017"/>
                    <a:pt x="1768" y="27064"/>
                  </a:cubicBezTo>
                  <a:cubicBezTo>
                    <a:pt x="815" y="24207"/>
                    <a:pt x="-1090" y="20397"/>
                    <a:pt x="815" y="17539"/>
                  </a:cubicBezTo>
                  <a:cubicBezTo>
                    <a:pt x="1768" y="16587"/>
                    <a:pt x="1768" y="15635"/>
                    <a:pt x="2720" y="14682"/>
                  </a:cubicBezTo>
                  <a:cubicBezTo>
                    <a:pt x="4625" y="11825"/>
                    <a:pt x="7483" y="9920"/>
                    <a:pt x="10340" y="8014"/>
                  </a:cubicBezTo>
                  <a:cubicBezTo>
                    <a:pt x="17960" y="4205"/>
                    <a:pt x="27485" y="4205"/>
                    <a:pt x="36058" y="4205"/>
                  </a:cubicBezTo>
                  <a:cubicBezTo>
                    <a:pt x="44630" y="3252"/>
                    <a:pt x="52250" y="2300"/>
                    <a:pt x="59870" y="1347"/>
                  </a:cubicBezTo>
                  <a:cubicBezTo>
                    <a:pt x="64633" y="395"/>
                    <a:pt x="70348" y="-558"/>
                    <a:pt x="75110" y="395"/>
                  </a:cubicBezTo>
                  <a:cubicBezTo>
                    <a:pt x="78920" y="395"/>
                    <a:pt x="83683" y="-558"/>
                    <a:pt x="86540" y="1347"/>
                  </a:cubicBezTo>
                  <a:cubicBezTo>
                    <a:pt x="88445" y="2300"/>
                    <a:pt x="89398" y="8014"/>
                    <a:pt x="89398" y="9920"/>
                  </a:cubicBezTo>
                  <a:cubicBezTo>
                    <a:pt x="89398" y="10872"/>
                    <a:pt x="89398" y="11825"/>
                    <a:pt x="89398" y="11825"/>
                  </a:cubicBezTo>
                  <a:cubicBezTo>
                    <a:pt x="89398" y="12777"/>
                    <a:pt x="88445" y="12777"/>
                    <a:pt x="87493" y="13730"/>
                  </a:cubicBezTo>
                  <a:cubicBezTo>
                    <a:pt x="79873" y="18492"/>
                    <a:pt x="71300" y="21350"/>
                    <a:pt x="61775" y="21350"/>
                  </a:cubicBezTo>
                  <a:cubicBezTo>
                    <a:pt x="57965" y="21350"/>
                    <a:pt x="53203" y="21350"/>
                    <a:pt x="49393" y="21350"/>
                  </a:cubicBezTo>
                  <a:cubicBezTo>
                    <a:pt x="44630" y="21350"/>
                    <a:pt x="40820" y="23255"/>
                    <a:pt x="36058" y="24207"/>
                  </a:cubicBezTo>
                  <a:cubicBezTo>
                    <a:pt x="25580" y="27064"/>
                    <a:pt x="15103" y="28970"/>
                    <a:pt x="4625" y="29922"/>
                  </a:cubicBezTo>
                  <a:cubicBezTo>
                    <a:pt x="3673" y="28970"/>
                    <a:pt x="2720" y="29922"/>
                    <a:pt x="2720" y="28970"/>
                  </a:cubicBezTo>
                </a:path>
              </a:pathLst>
            </a:custGeom>
            <a:solidFill>
              <a:schemeClr val="bg2"/>
            </a:solidFill>
            <a:ln w="9525" cap="flat">
              <a:solidFill>
                <a:srgbClr val="FFFFFF"/>
              </a:solidFill>
              <a:prstDash val="solid"/>
              <a:miter/>
            </a:ln>
          </p:spPr>
          <p:txBody>
            <a:bodyPr rtlCol="0" anchor="ctr"/>
            <a:lstStyle/>
            <a:p>
              <a:endParaRPr lang="de-DE"/>
            </a:p>
          </p:txBody>
        </p:sp>
        <p:sp>
          <p:nvSpPr>
            <p:cNvPr id="42" name="Freihandform: Form 41">
              <a:extLst>
                <a:ext uri="{FF2B5EF4-FFF2-40B4-BE49-F238E27FC236}">
                  <a16:creationId xmlns:a16="http://schemas.microsoft.com/office/drawing/2014/main" id="{20F4D66E-D867-4467-D435-3BFA9A6D0E13}"/>
                </a:ext>
              </a:extLst>
            </p:cNvPr>
            <p:cNvSpPr/>
            <p:nvPr/>
          </p:nvSpPr>
          <p:spPr>
            <a:xfrm>
              <a:off x="4709296" y="1760777"/>
              <a:ext cx="89397" cy="29922"/>
            </a:xfrm>
            <a:custGeom>
              <a:avLst/>
              <a:gdLst>
                <a:gd name="connsiteX0" fmla="*/ 2720 w 89397"/>
                <a:gd name="connsiteY0" fmla="*/ 28970 h 29922"/>
                <a:gd name="connsiteX1" fmla="*/ 1768 w 89397"/>
                <a:gd name="connsiteY1" fmla="*/ 27064 h 29922"/>
                <a:gd name="connsiteX2" fmla="*/ 815 w 89397"/>
                <a:gd name="connsiteY2" fmla="*/ 17539 h 29922"/>
                <a:gd name="connsiteX3" fmla="*/ 2720 w 89397"/>
                <a:gd name="connsiteY3" fmla="*/ 14682 h 29922"/>
                <a:gd name="connsiteX4" fmla="*/ 10340 w 89397"/>
                <a:gd name="connsiteY4" fmla="*/ 8014 h 29922"/>
                <a:gd name="connsiteX5" fmla="*/ 36058 w 89397"/>
                <a:gd name="connsiteY5" fmla="*/ 4205 h 29922"/>
                <a:gd name="connsiteX6" fmla="*/ 59870 w 89397"/>
                <a:gd name="connsiteY6" fmla="*/ 1347 h 29922"/>
                <a:gd name="connsiteX7" fmla="*/ 75110 w 89397"/>
                <a:gd name="connsiteY7" fmla="*/ 395 h 29922"/>
                <a:gd name="connsiteX8" fmla="*/ 86540 w 89397"/>
                <a:gd name="connsiteY8" fmla="*/ 1347 h 29922"/>
                <a:gd name="connsiteX9" fmla="*/ 89398 w 89397"/>
                <a:gd name="connsiteY9" fmla="*/ 9920 h 29922"/>
                <a:gd name="connsiteX10" fmla="*/ 89398 w 89397"/>
                <a:gd name="connsiteY10" fmla="*/ 11825 h 29922"/>
                <a:gd name="connsiteX11" fmla="*/ 87493 w 89397"/>
                <a:gd name="connsiteY11" fmla="*/ 13730 h 29922"/>
                <a:gd name="connsiteX12" fmla="*/ 61775 w 89397"/>
                <a:gd name="connsiteY12" fmla="*/ 21350 h 29922"/>
                <a:gd name="connsiteX13" fmla="*/ 49393 w 89397"/>
                <a:gd name="connsiteY13" fmla="*/ 21350 h 29922"/>
                <a:gd name="connsiteX14" fmla="*/ 36058 w 89397"/>
                <a:gd name="connsiteY14" fmla="*/ 24207 h 29922"/>
                <a:gd name="connsiteX15" fmla="*/ 4625 w 89397"/>
                <a:gd name="connsiteY15" fmla="*/ 29922 h 29922"/>
                <a:gd name="connsiteX16" fmla="*/ 2720 w 89397"/>
                <a:gd name="connsiteY16" fmla="*/ 28970 h 2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397" h="29922">
                  <a:moveTo>
                    <a:pt x="2720" y="28970"/>
                  </a:moveTo>
                  <a:cubicBezTo>
                    <a:pt x="1768" y="28970"/>
                    <a:pt x="1768" y="28017"/>
                    <a:pt x="1768" y="27064"/>
                  </a:cubicBezTo>
                  <a:cubicBezTo>
                    <a:pt x="815" y="24207"/>
                    <a:pt x="-1090" y="20397"/>
                    <a:pt x="815" y="17539"/>
                  </a:cubicBezTo>
                  <a:cubicBezTo>
                    <a:pt x="1768" y="16587"/>
                    <a:pt x="1768" y="15635"/>
                    <a:pt x="2720" y="14682"/>
                  </a:cubicBezTo>
                  <a:cubicBezTo>
                    <a:pt x="4625" y="11825"/>
                    <a:pt x="7483" y="9920"/>
                    <a:pt x="10340" y="8014"/>
                  </a:cubicBezTo>
                  <a:cubicBezTo>
                    <a:pt x="17960" y="4205"/>
                    <a:pt x="27485" y="4205"/>
                    <a:pt x="36058" y="4205"/>
                  </a:cubicBezTo>
                  <a:cubicBezTo>
                    <a:pt x="44630" y="3252"/>
                    <a:pt x="52250" y="2300"/>
                    <a:pt x="59870" y="1347"/>
                  </a:cubicBezTo>
                  <a:cubicBezTo>
                    <a:pt x="64633" y="395"/>
                    <a:pt x="70348" y="-558"/>
                    <a:pt x="75110" y="395"/>
                  </a:cubicBezTo>
                  <a:cubicBezTo>
                    <a:pt x="78920" y="395"/>
                    <a:pt x="83683" y="-558"/>
                    <a:pt x="86540" y="1347"/>
                  </a:cubicBezTo>
                  <a:cubicBezTo>
                    <a:pt x="88445" y="2300"/>
                    <a:pt x="89398" y="8014"/>
                    <a:pt x="89398" y="9920"/>
                  </a:cubicBezTo>
                  <a:cubicBezTo>
                    <a:pt x="89398" y="10872"/>
                    <a:pt x="89398" y="11825"/>
                    <a:pt x="89398" y="11825"/>
                  </a:cubicBezTo>
                  <a:cubicBezTo>
                    <a:pt x="89398" y="12777"/>
                    <a:pt x="88445" y="12777"/>
                    <a:pt x="87493" y="13730"/>
                  </a:cubicBezTo>
                  <a:cubicBezTo>
                    <a:pt x="79873" y="18492"/>
                    <a:pt x="71300" y="21350"/>
                    <a:pt x="61775" y="21350"/>
                  </a:cubicBezTo>
                  <a:cubicBezTo>
                    <a:pt x="57965" y="21350"/>
                    <a:pt x="53203" y="21350"/>
                    <a:pt x="49393" y="21350"/>
                  </a:cubicBezTo>
                  <a:cubicBezTo>
                    <a:pt x="44630" y="21350"/>
                    <a:pt x="40820" y="23255"/>
                    <a:pt x="36058" y="24207"/>
                  </a:cubicBezTo>
                  <a:cubicBezTo>
                    <a:pt x="25580" y="27064"/>
                    <a:pt x="15103" y="28970"/>
                    <a:pt x="4625" y="29922"/>
                  </a:cubicBezTo>
                  <a:cubicBezTo>
                    <a:pt x="3673" y="28970"/>
                    <a:pt x="2720" y="29922"/>
                    <a:pt x="2720" y="28970"/>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43" name="Freihandform: Form 42">
              <a:extLst>
                <a:ext uri="{FF2B5EF4-FFF2-40B4-BE49-F238E27FC236}">
                  <a16:creationId xmlns:a16="http://schemas.microsoft.com/office/drawing/2014/main" id="{310C3D12-723D-FCD9-D820-34284C20FD10}"/>
                </a:ext>
              </a:extLst>
            </p:cNvPr>
            <p:cNvSpPr/>
            <p:nvPr/>
          </p:nvSpPr>
          <p:spPr>
            <a:xfrm>
              <a:off x="4598669" y="1785937"/>
              <a:ext cx="79305" cy="18289"/>
            </a:xfrm>
            <a:custGeom>
              <a:avLst/>
              <a:gdLst>
                <a:gd name="connsiteX0" fmla="*/ 952 w 79305"/>
                <a:gd name="connsiteY0" fmla="*/ 14288 h 18289"/>
                <a:gd name="connsiteX1" fmla="*/ 952 w 79305"/>
                <a:gd name="connsiteY1" fmla="*/ 7620 h 18289"/>
                <a:gd name="connsiteX2" fmla="*/ 12382 w 79305"/>
                <a:gd name="connsiteY2" fmla="*/ 2858 h 18289"/>
                <a:gd name="connsiteX3" fmla="*/ 33338 w 79305"/>
                <a:gd name="connsiteY3" fmla="*/ 1905 h 18289"/>
                <a:gd name="connsiteX4" fmla="*/ 66675 w 79305"/>
                <a:gd name="connsiteY4" fmla="*/ 0 h 18289"/>
                <a:gd name="connsiteX5" fmla="*/ 75247 w 79305"/>
                <a:gd name="connsiteY5" fmla="*/ 952 h 18289"/>
                <a:gd name="connsiteX6" fmla="*/ 79058 w 79305"/>
                <a:gd name="connsiteY6" fmla="*/ 7620 h 18289"/>
                <a:gd name="connsiteX7" fmla="*/ 72390 w 79305"/>
                <a:gd name="connsiteY7" fmla="*/ 12383 h 18289"/>
                <a:gd name="connsiteX8" fmla="*/ 57150 w 79305"/>
                <a:gd name="connsiteY8" fmla="*/ 15240 h 18289"/>
                <a:gd name="connsiteX9" fmla="*/ 39052 w 79305"/>
                <a:gd name="connsiteY9" fmla="*/ 15240 h 18289"/>
                <a:gd name="connsiteX10" fmla="*/ 2857 w 79305"/>
                <a:gd name="connsiteY10" fmla="*/ 18098 h 18289"/>
                <a:gd name="connsiteX11" fmla="*/ 0 w 79305"/>
                <a:gd name="connsiteY11" fmla="*/ 17145 h 18289"/>
                <a:gd name="connsiteX12" fmla="*/ 952 w 79305"/>
                <a:gd name="connsiteY12" fmla="*/ 14288 h 18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05" h="18289">
                  <a:moveTo>
                    <a:pt x="952" y="14288"/>
                  </a:moveTo>
                  <a:cubicBezTo>
                    <a:pt x="952" y="12383"/>
                    <a:pt x="0" y="9525"/>
                    <a:pt x="952" y="7620"/>
                  </a:cubicBezTo>
                  <a:cubicBezTo>
                    <a:pt x="2857" y="3810"/>
                    <a:pt x="8572" y="2858"/>
                    <a:pt x="12382" y="2858"/>
                  </a:cubicBezTo>
                  <a:cubicBezTo>
                    <a:pt x="19050" y="2858"/>
                    <a:pt x="26670" y="1905"/>
                    <a:pt x="33338" y="1905"/>
                  </a:cubicBezTo>
                  <a:cubicBezTo>
                    <a:pt x="44767" y="952"/>
                    <a:pt x="56197" y="952"/>
                    <a:pt x="66675" y="0"/>
                  </a:cubicBezTo>
                  <a:cubicBezTo>
                    <a:pt x="69533" y="0"/>
                    <a:pt x="72390" y="0"/>
                    <a:pt x="75247" y="952"/>
                  </a:cubicBezTo>
                  <a:cubicBezTo>
                    <a:pt x="78105" y="1905"/>
                    <a:pt x="80010" y="4763"/>
                    <a:pt x="79058" y="7620"/>
                  </a:cubicBezTo>
                  <a:cubicBezTo>
                    <a:pt x="78105" y="10477"/>
                    <a:pt x="75247" y="11430"/>
                    <a:pt x="72390" y="12383"/>
                  </a:cubicBezTo>
                  <a:cubicBezTo>
                    <a:pt x="67627" y="14288"/>
                    <a:pt x="62865" y="15240"/>
                    <a:pt x="57150" y="15240"/>
                  </a:cubicBezTo>
                  <a:cubicBezTo>
                    <a:pt x="51435" y="15240"/>
                    <a:pt x="45720" y="15240"/>
                    <a:pt x="39052" y="15240"/>
                  </a:cubicBezTo>
                  <a:cubicBezTo>
                    <a:pt x="26670" y="16192"/>
                    <a:pt x="15240" y="19050"/>
                    <a:pt x="2857" y="18098"/>
                  </a:cubicBezTo>
                  <a:cubicBezTo>
                    <a:pt x="1905" y="18098"/>
                    <a:pt x="952" y="18098"/>
                    <a:pt x="0" y="17145"/>
                  </a:cubicBezTo>
                  <a:cubicBezTo>
                    <a:pt x="1905" y="17145"/>
                    <a:pt x="952" y="16192"/>
                    <a:pt x="952" y="14288"/>
                  </a:cubicBezTo>
                </a:path>
              </a:pathLst>
            </a:custGeom>
            <a:solidFill>
              <a:schemeClr val="bg2"/>
            </a:solidFill>
            <a:ln w="9525" cap="flat">
              <a:solidFill>
                <a:srgbClr val="FFFFFF"/>
              </a:solidFill>
              <a:prstDash val="solid"/>
              <a:miter/>
            </a:ln>
          </p:spPr>
          <p:txBody>
            <a:bodyPr rtlCol="0" anchor="ctr"/>
            <a:lstStyle/>
            <a:p>
              <a:endParaRPr lang="de-DE"/>
            </a:p>
          </p:txBody>
        </p:sp>
        <p:sp>
          <p:nvSpPr>
            <p:cNvPr id="44" name="Freihandform: Form 43">
              <a:extLst>
                <a:ext uri="{FF2B5EF4-FFF2-40B4-BE49-F238E27FC236}">
                  <a16:creationId xmlns:a16="http://schemas.microsoft.com/office/drawing/2014/main" id="{08609FFB-28D6-D5C7-6761-6D1CD1FF6F68}"/>
                </a:ext>
              </a:extLst>
            </p:cNvPr>
            <p:cNvSpPr/>
            <p:nvPr/>
          </p:nvSpPr>
          <p:spPr>
            <a:xfrm>
              <a:off x="4598669" y="1785937"/>
              <a:ext cx="79305" cy="18289"/>
            </a:xfrm>
            <a:custGeom>
              <a:avLst/>
              <a:gdLst>
                <a:gd name="connsiteX0" fmla="*/ 952 w 79305"/>
                <a:gd name="connsiteY0" fmla="*/ 14288 h 18289"/>
                <a:gd name="connsiteX1" fmla="*/ 952 w 79305"/>
                <a:gd name="connsiteY1" fmla="*/ 7620 h 18289"/>
                <a:gd name="connsiteX2" fmla="*/ 12382 w 79305"/>
                <a:gd name="connsiteY2" fmla="*/ 2858 h 18289"/>
                <a:gd name="connsiteX3" fmla="*/ 33338 w 79305"/>
                <a:gd name="connsiteY3" fmla="*/ 1905 h 18289"/>
                <a:gd name="connsiteX4" fmla="*/ 66675 w 79305"/>
                <a:gd name="connsiteY4" fmla="*/ 0 h 18289"/>
                <a:gd name="connsiteX5" fmla="*/ 75247 w 79305"/>
                <a:gd name="connsiteY5" fmla="*/ 952 h 18289"/>
                <a:gd name="connsiteX6" fmla="*/ 79058 w 79305"/>
                <a:gd name="connsiteY6" fmla="*/ 7620 h 18289"/>
                <a:gd name="connsiteX7" fmla="*/ 72390 w 79305"/>
                <a:gd name="connsiteY7" fmla="*/ 12383 h 18289"/>
                <a:gd name="connsiteX8" fmla="*/ 57150 w 79305"/>
                <a:gd name="connsiteY8" fmla="*/ 15240 h 18289"/>
                <a:gd name="connsiteX9" fmla="*/ 39052 w 79305"/>
                <a:gd name="connsiteY9" fmla="*/ 15240 h 18289"/>
                <a:gd name="connsiteX10" fmla="*/ 2857 w 79305"/>
                <a:gd name="connsiteY10" fmla="*/ 18098 h 18289"/>
                <a:gd name="connsiteX11" fmla="*/ 0 w 79305"/>
                <a:gd name="connsiteY11" fmla="*/ 17145 h 18289"/>
                <a:gd name="connsiteX12" fmla="*/ 952 w 79305"/>
                <a:gd name="connsiteY12" fmla="*/ 14288 h 18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305" h="18289">
                  <a:moveTo>
                    <a:pt x="952" y="14288"/>
                  </a:moveTo>
                  <a:cubicBezTo>
                    <a:pt x="952" y="12383"/>
                    <a:pt x="0" y="9525"/>
                    <a:pt x="952" y="7620"/>
                  </a:cubicBezTo>
                  <a:cubicBezTo>
                    <a:pt x="2857" y="3810"/>
                    <a:pt x="8572" y="2858"/>
                    <a:pt x="12382" y="2858"/>
                  </a:cubicBezTo>
                  <a:cubicBezTo>
                    <a:pt x="19050" y="2858"/>
                    <a:pt x="26670" y="1905"/>
                    <a:pt x="33338" y="1905"/>
                  </a:cubicBezTo>
                  <a:cubicBezTo>
                    <a:pt x="44767" y="952"/>
                    <a:pt x="56197" y="952"/>
                    <a:pt x="66675" y="0"/>
                  </a:cubicBezTo>
                  <a:cubicBezTo>
                    <a:pt x="69533" y="0"/>
                    <a:pt x="72390" y="0"/>
                    <a:pt x="75247" y="952"/>
                  </a:cubicBezTo>
                  <a:cubicBezTo>
                    <a:pt x="78105" y="1905"/>
                    <a:pt x="80010" y="4763"/>
                    <a:pt x="79058" y="7620"/>
                  </a:cubicBezTo>
                  <a:cubicBezTo>
                    <a:pt x="78105" y="10477"/>
                    <a:pt x="75247" y="11430"/>
                    <a:pt x="72390" y="12383"/>
                  </a:cubicBezTo>
                  <a:cubicBezTo>
                    <a:pt x="67627" y="14288"/>
                    <a:pt x="62865" y="15240"/>
                    <a:pt x="57150" y="15240"/>
                  </a:cubicBezTo>
                  <a:cubicBezTo>
                    <a:pt x="51435" y="15240"/>
                    <a:pt x="45720" y="15240"/>
                    <a:pt x="39052" y="15240"/>
                  </a:cubicBezTo>
                  <a:cubicBezTo>
                    <a:pt x="26670" y="16192"/>
                    <a:pt x="15240" y="19050"/>
                    <a:pt x="2857" y="18098"/>
                  </a:cubicBezTo>
                  <a:cubicBezTo>
                    <a:pt x="1905" y="18098"/>
                    <a:pt x="952" y="18098"/>
                    <a:pt x="0" y="17145"/>
                  </a:cubicBezTo>
                  <a:cubicBezTo>
                    <a:pt x="1905" y="17145"/>
                    <a:pt x="952" y="16192"/>
                    <a:pt x="952" y="14288"/>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45" name="Freihandform: Form 44">
              <a:extLst>
                <a:ext uri="{FF2B5EF4-FFF2-40B4-BE49-F238E27FC236}">
                  <a16:creationId xmlns:a16="http://schemas.microsoft.com/office/drawing/2014/main" id="{C4AA4A9D-6E60-84B5-8C84-BC5F7089E13A}"/>
                </a:ext>
              </a:extLst>
            </p:cNvPr>
            <p:cNvSpPr/>
            <p:nvPr/>
          </p:nvSpPr>
          <p:spPr>
            <a:xfrm>
              <a:off x="6268163" y="1248575"/>
              <a:ext cx="131259" cy="83019"/>
            </a:xfrm>
            <a:custGeom>
              <a:avLst/>
              <a:gdLst>
                <a:gd name="connsiteX0" fmla="*/ 2143 w 131259"/>
                <a:gd name="connsiteY0" fmla="*/ 60159 h 83019"/>
                <a:gd name="connsiteX1" fmla="*/ 7858 w 131259"/>
                <a:gd name="connsiteY1" fmla="*/ 63969 h 83019"/>
                <a:gd name="connsiteX2" fmla="*/ 27861 w 131259"/>
                <a:gd name="connsiteY2" fmla="*/ 66827 h 83019"/>
                <a:gd name="connsiteX3" fmla="*/ 33576 w 131259"/>
                <a:gd name="connsiteY3" fmla="*/ 66827 h 83019"/>
                <a:gd name="connsiteX4" fmla="*/ 39291 w 131259"/>
                <a:gd name="connsiteY4" fmla="*/ 71589 h 83019"/>
                <a:gd name="connsiteX5" fmla="*/ 62151 w 131259"/>
                <a:gd name="connsiteY5" fmla="*/ 82067 h 83019"/>
                <a:gd name="connsiteX6" fmla="*/ 83106 w 131259"/>
                <a:gd name="connsiteY6" fmla="*/ 80162 h 83019"/>
                <a:gd name="connsiteX7" fmla="*/ 115491 w 131259"/>
                <a:gd name="connsiteY7" fmla="*/ 82067 h 83019"/>
                <a:gd name="connsiteX8" fmla="*/ 124063 w 131259"/>
                <a:gd name="connsiteY8" fmla="*/ 83019 h 83019"/>
                <a:gd name="connsiteX9" fmla="*/ 127873 w 131259"/>
                <a:gd name="connsiteY9" fmla="*/ 81114 h 83019"/>
                <a:gd name="connsiteX10" fmla="*/ 130731 w 131259"/>
                <a:gd name="connsiteY10" fmla="*/ 68732 h 83019"/>
                <a:gd name="connsiteX11" fmla="*/ 123111 w 131259"/>
                <a:gd name="connsiteY11" fmla="*/ 58254 h 83019"/>
                <a:gd name="connsiteX12" fmla="*/ 105013 w 131259"/>
                <a:gd name="connsiteY12" fmla="*/ 37299 h 83019"/>
                <a:gd name="connsiteX13" fmla="*/ 92631 w 131259"/>
                <a:gd name="connsiteY13" fmla="*/ 19202 h 83019"/>
                <a:gd name="connsiteX14" fmla="*/ 75486 w 131259"/>
                <a:gd name="connsiteY14" fmla="*/ 4914 h 83019"/>
                <a:gd name="connsiteX15" fmla="*/ 50721 w 131259"/>
                <a:gd name="connsiteY15" fmla="*/ 3009 h 83019"/>
                <a:gd name="connsiteX16" fmla="*/ 36433 w 131259"/>
                <a:gd name="connsiteY16" fmla="*/ 3962 h 83019"/>
                <a:gd name="connsiteX17" fmla="*/ 20241 w 131259"/>
                <a:gd name="connsiteY17" fmla="*/ 152 h 83019"/>
                <a:gd name="connsiteX18" fmla="*/ 10716 w 131259"/>
                <a:gd name="connsiteY18" fmla="*/ 9677 h 83019"/>
                <a:gd name="connsiteX19" fmla="*/ 6906 w 131259"/>
                <a:gd name="connsiteY19" fmla="*/ 24917 h 83019"/>
                <a:gd name="connsiteX20" fmla="*/ 6906 w 131259"/>
                <a:gd name="connsiteY20" fmla="*/ 34442 h 83019"/>
                <a:gd name="connsiteX21" fmla="*/ 2143 w 131259"/>
                <a:gd name="connsiteY21" fmla="*/ 46824 h 83019"/>
                <a:gd name="connsiteX22" fmla="*/ 2143 w 131259"/>
                <a:gd name="connsiteY22" fmla="*/ 60159 h 83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1259" h="83019">
                  <a:moveTo>
                    <a:pt x="2143" y="60159"/>
                  </a:moveTo>
                  <a:cubicBezTo>
                    <a:pt x="4048" y="62064"/>
                    <a:pt x="5953" y="63017"/>
                    <a:pt x="7858" y="63969"/>
                  </a:cubicBezTo>
                  <a:cubicBezTo>
                    <a:pt x="13573" y="66827"/>
                    <a:pt x="21193" y="67779"/>
                    <a:pt x="27861" y="66827"/>
                  </a:cubicBezTo>
                  <a:cubicBezTo>
                    <a:pt x="29766" y="66827"/>
                    <a:pt x="31671" y="66827"/>
                    <a:pt x="33576" y="66827"/>
                  </a:cubicBezTo>
                  <a:cubicBezTo>
                    <a:pt x="35481" y="67779"/>
                    <a:pt x="37386" y="69684"/>
                    <a:pt x="39291" y="71589"/>
                  </a:cubicBezTo>
                  <a:cubicBezTo>
                    <a:pt x="45006" y="78257"/>
                    <a:pt x="53578" y="82067"/>
                    <a:pt x="62151" y="82067"/>
                  </a:cubicBezTo>
                  <a:cubicBezTo>
                    <a:pt x="68818" y="82067"/>
                    <a:pt x="76438" y="81114"/>
                    <a:pt x="83106" y="80162"/>
                  </a:cubicBezTo>
                  <a:cubicBezTo>
                    <a:pt x="93583" y="79209"/>
                    <a:pt x="105013" y="79209"/>
                    <a:pt x="115491" y="82067"/>
                  </a:cubicBezTo>
                  <a:cubicBezTo>
                    <a:pt x="118348" y="83019"/>
                    <a:pt x="121206" y="83019"/>
                    <a:pt x="124063" y="83019"/>
                  </a:cubicBezTo>
                  <a:cubicBezTo>
                    <a:pt x="125968" y="83019"/>
                    <a:pt x="126921" y="82067"/>
                    <a:pt x="127873" y="81114"/>
                  </a:cubicBezTo>
                  <a:cubicBezTo>
                    <a:pt x="131683" y="78257"/>
                    <a:pt x="131683" y="73494"/>
                    <a:pt x="130731" y="68732"/>
                  </a:cubicBezTo>
                  <a:cubicBezTo>
                    <a:pt x="128826" y="64922"/>
                    <a:pt x="125968" y="61112"/>
                    <a:pt x="123111" y="58254"/>
                  </a:cubicBezTo>
                  <a:cubicBezTo>
                    <a:pt x="116443" y="51587"/>
                    <a:pt x="110728" y="43967"/>
                    <a:pt x="105013" y="37299"/>
                  </a:cubicBezTo>
                  <a:cubicBezTo>
                    <a:pt x="101203" y="31584"/>
                    <a:pt x="97393" y="24917"/>
                    <a:pt x="92631" y="19202"/>
                  </a:cubicBezTo>
                  <a:cubicBezTo>
                    <a:pt x="87868" y="13487"/>
                    <a:pt x="83106" y="7772"/>
                    <a:pt x="75486" y="4914"/>
                  </a:cubicBezTo>
                  <a:cubicBezTo>
                    <a:pt x="67866" y="1104"/>
                    <a:pt x="58341" y="1104"/>
                    <a:pt x="50721" y="3009"/>
                  </a:cubicBezTo>
                  <a:cubicBezTo>
                    <a:pt x="45958" y="3962"/>
                    <a:pt x="41196" y="4914"/>
                    <a:pt x="36433" y="3962"/>
                  </a:cubicBezTo>
                  <a:cubicBezTo>
                    <a:pt x="30718" y="3009"/>
                    <a:pt x="25956" y="-801"/>
                    <a:pt x="20241" y="152"/>
                  </a:cubicBezTo>
                  <a:cubicBezTo>
                    <a:pt x="15478" y="1104"/>
                    <a:pt x="12621" y="5867"/>
                    <a:pt x="10716" y="9677"/>
                  </a:cubicBezTo>
                  <a:cubicBezTo>
                    <a:pt x="8811" y="14439"/>
                    <a:pt x="6906" y="20154"/>
                    <a:pt x="6906" y="24917"/>
                  </a:cubicBezTo>
                  <a:cubicBezTo>
                    <a:pt x="6906" y="27774"/>
                    <a:pt x="6906" y="31584"/>
                    <a:pt x="6906" y="34442"/>
                  </a:cubicBezTo>
                  <a:cubicBezTo>
                    <a:pt x="5953" y="39204"/>
                    <a:pt x="3096" y="43014"/>
                    <a:pt x="2143" y="46824"/>
                  </a:cubicBezTo>
                  <a:cubicBezTo>
                    <a:pt x="-714" y="51587"/>
                    <a:pt x="-714" y="56349"/>
                    <a:pt x="2143" y="60159"/>
                  </a:cubicBezTo>
                </a:path>
              </a:pathLst>
            </a:custGeom>
            <a:solidFill>
              <a:schemeClr val="bg2"/>
            </a:solidFill>
            <a:ln w="9525" cap="flat">
              <a:solidFill>
                <a:srgbClr val="FFFFFF"/>
              </a:solidFill>
              <a:prstDash val="solid"/>
              <a:miter/>
            </a:ln>
          </p:spPr>
          <p:txBody>
            <a:bodyPr rtlCol="0" anchor="ctr"/>
            <a:lstStyle/>
            <a:p>
              <a:endParaRPr lang="de-DE"/>
            </a:p>
          </p:txBody>
        </p:sp>
        <p:sp>
          <p:nvSpPr>
            <p:cNvPr id="46" name="Freihandform: Form 45">
              <a:extLst>
                <a:ext uri="{FF2B5EF4-FFF2-40B4-BE49-F238E27FC236}">
                  <a16:creationId xmlns:a16="http://schemas.microsoft.com/office/drawing/2014/main" id="{FE97DB4C-AD2B-E9AC-896C-0E56F1F4CDF0}"/>
                </a:ext>
              </a:extLst>
            </p:cNvPr>
            <p:cNvSpPr/>
            <p:nvPr/>
          </p:nvSpPr>
          <p:spPr>
            <a:xfrm>
              <a:off x="6268163" y="1248575"/>
              <a:ext cx="131259" cy="83019"/>
            </a:xfrm>
            <a:custGeom>
              <a:avLst/>
              <a:gdLst>
                <a:gd name="connsiteX0" fmla="*/ 2143 w 131259"/>
                <a:gd name="connsiteY0" fmla="*/ 60159 h 83019"/>
                <a:gd name="connsiteX1" fmla="*/ 7858 w 131259"/>
                <a:gd name="connsiteY1" fmla="*/ 63969 h 83019"/>
                <a:gd name="connsiteX2" fmla="*/ 27861 w 131259"/>
                <a:gd name="connsiteY2" fmla="*/ 66827 h 83019"/>
                <a:gd name="connsiteX3" fmla="*/ 33576 w 131259"/>
                <a:gd name="connsiteY3" fmla="*/ 66827 h 83019"/>
                <a:gd name="connsiteX4" fmla="*/ 39291 w 131259"/>
                <a:gd name="connsiteY4" fmla="*/ 71589 h 83019"/>
                <a:gd name="connsiteX5" fmla="*/ 62151 w 131259"/>
                <a:gd name="connsiteY5" fmla="*/ 82067 h 83019"/>
                <a:gd name="connsiteX6" fmla="*/ 83106 w 131259"/>
                <a:gd name="connsiteY6" fmla="*/ 80162 h 83019"/>
                <a:gd name="connsiteX7" fmla="*/ 115491 w 131259"/>
                <a:gd name="connsiteY7" fmla="*/ 82067 h 83019"/>
                <a:gd name="connsiteX8" fmla="*/ 124063 w 131259"/>
                <a:gd name="connsiteY8" fmla="*/ 83019 h 83019"/>
                <a:gd name="connsiteX9" fmla="*/ 127873 w 131259"/>
                <a:gd name="connsiteY9" fmla="*/ 81114 h 83019"/>
                <a:gd name="connsiteX10" fmla="*/ 130731 w 131259"/>
                <a:gd name="connsiteY10" fmla="*/ 68732 h 83019"/>
                <a:gd name="connsiteX11" fmla="*/ 123111 w 131259"/>
                <a:gd name="connsiteY11" fmla="*/ 58254 h 83019"/>
                <a:gd name="connsiteX12" fmla="*/ 105013 w 131259"/>
                <a:gd name="connsiteY12" fmla="*/ 37299 h 83019"/>
                <a:gd name="connsiteX13" fmla="*/ 92631 w 131259"/>
                <a:gd name="connsiteY13" fmla="*/ 19202 h 83019"/>
                <a:gd name="connsiteX14" fmla="*/ 75486 w 131259"/>
                <a:gd name="connsiteY14" fmla="*/ 4914 h 83019"/>
                <a:gd name="connsiteX15" fmla="*/ 50721 w 131259"/>
                <a:gd name="connsiteY15" fmla="*/ 3009 h 83019"/>
                <a:gd name="connsiteX16" fmla="*/ 36433 w 131259"/>
                <a:gd name="connsiteY16" fmla="*/ 3962 h 83019"/>
                <a:gd name="connsiteX17" fmla="*/ 20241 w 131259"/>
                <a:gd name="connsiteY17" fmla="*/ 152 h 83019"/>
                <a:gd name="connsiteX18" fmla="*/ 10716 w 131259"/>
                <a:gd name="connsiteY18" fmla="*/ 9677 h 83019"/>
                <a:gd name="connsiteX19" fmla="*/ 6906 w 131259"/>
                <a:gd name="connsiteY19" fmla="*/ 24917 h 83019"/>
                <a:gd name="connsiteX20" fmla="*/ 6906 w 131259"/>
                <a:gd name="connsiteY20" fmla="*/ 34442 h 83019"/>
                <a:gd name="connsiteX21" fmla="*/ 2143 w 131259"/>
                <a:gd name="connsiteY21" fmla="*/ 46824 h 83019"/>
                <a:gd name="connsiteX22" fmla="*/ 2143 w 131259"/>
                <a:gd name="connsiteY22" fmla="*/ 60159 h 83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1259" h="83019">
                  <a:moveTo>
                    <a:pt x="2143" y="60159"/>
                  </a:moveTo>
                  <a:cubicBezTo>
                    <a:pt x="4048" y="62064"/>
                    <a:pt x="5953" y="63017"/>
                    <a:pt x="7858" y="63969"/>
                  </a:cubicBezTo>
                  <a:cubicBezTo>
                    <a:pt x="13573" y="66827"/>
                    <a:pt x="21193" y="67779"/>
                    <a:pt x="27861" y="66827"/>
                  </a:cubicBezTo>
                  <a:cubicBezTo>
                    <a:pt x="29766" y="66827"/>
                    <a:pt x="31671" y="66827"/>
                    <a:pt x="33576" y="66827"/>
                  </a:cubicBezTo>
                  <a:cubicBezTo>
                    <a:pt x="35481" y="67779"/>
                    <a:pt x="37386" y="69684"/>
                    <a:pt x="39291" y="71589"/>
                  </a:cubicBezTo>
                  <a:cubicBezTo>
                    <a:pt x="45006" y="78257"/>
                    <a:pt x="53578" y="82067"/>
                    <a:pt x="62151" y="82067"/>
                  </a:cubicBezTo>
                  <a:cubicBezTo>
                    <a:pt x="68818" y="82067"/>
                    <a:pt x="76438" y="81114"/>
                    <a:pt x="83106" y="80162"/>
                  </a:cubicBezTo>
                  <a:cubicBezTo>
                    <a:pt x="93583" y="79209"/>
                    <a:pt x="105013" y="79209"/>
                    <a:pt x="115491" y="82067"/>
                  </a:cubicBezTo>
                  <a:cubicBezTo>
                    <a:pt x="118348" y="83019"/>
                    <a:pt x="121206" y="83019"/>
                    <a:pt x="124063" y="83019"/>
                  </a:cubicBezTo>
                  <a:cubicBezTo>
                    <a:pt x="125968" y="83019"/>
                    <a:pt x="126921" y="82067"/>
                    <a:pt x="127873" y="81114"/>
                  </a:cubicBezTo>
                  <a:cubicBezTo>
                    <a:pt x="131683" y="78257"/>
                    <a:pt x="131683" y="73494"/>
                    <a:pt x="130731" y="68732"/>
                  </a:cubicBezTo>
                  <a:cubicBezTo>
                    <a:pt x="128826" y="64922"/>
                    <a:pt x="125968" y="61112"/>
                    <a:pt x="123111" y="58254"/>
                  </a:cubicBezTo>
                  <a:cubicBezTo>
                    <a:pt x="116443" y="51587"/>
                    <a:pt x="110728" y="43967"/>
                    <a:pt x="105013" y="37299"/>
                  </a:cubicBezTo>
                  <a:cubicBezTo>
                    <a:pt x="101203" y="31584"/>
                    <a:pt x="97393" y="24917"/>
                    <a:pt x="92631" y="19202"/>
                  </a:cubicBezTo>
                  <a:cubicBezTo>
                    <a:pt x="87868" y="13487"/>
                    <a:pt x="83106" y="7772"/>
                    <a:pt x="75486" y="4914"/>
                  </a:cubicBezTo>
                  <a:cubicBezTo>
                    <a:pt x="67866" y="1104"/>
                    <a:pt x="58341" y="1104"/>
                    <a:pt x="50721" y="3009"/>
                  </a:cubicBezTo>
                  <a:cubicBezTo>
                    <a:pt x="45958" y="3962"/>
                    <a:pt x="41196" y="4914"/>
                    <a:pt x="36433" y="3962"/>
                  </a:cubicBezTo>
                  <a:cubicBezTo>
                    <a:pt x="30718" y="3009"/>
                    <a:pt x="25956" y="-801"/>
                    <a:pt x="20241" y="152"/>
                  </a:cubicBezTo>
                  <a:cubicBezTo>
                    <a:pt x="15478" y="1104"/>
                    <a:pt x="12621" y="5867"/>
                    <a:pt x="10716" y="9677"/>
                  </a:cubicBezTo>
                  <a:cubicBezTo>
                    <a:pt x="8811" y="14439"/>
                    <a:pt x="6906" y="20154"/>
                    <a:pt x="6906" y="24917"/>
                  </a:cubicBezTo>
                  <a:cubicBezTo>
                    <a:pt x="6906" y="27774"/>
                    <a:pt x="6906" y="31584"/>
                    <a:pt x="6906" y="34442"/>
                  </a:cubicBezTo>
                  <a:cubicBezTo>
                    <a:pt x="5953" y="39204"/>
                    <a:pt x="3096" y="43014"/>
                    <a:pt x="2143" y="46824"/>
                  </a:cubicBezTo>
                  <a:cubicBezTo>
                    <a:pt x="-714" y="51587"/>
                    <a:pt x="-714" y="56349"/>
                    <a:pt x="2143" y="60159"/>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47" name="Freihandform: Form 46">
              <a:extLst>
                <a:ext uri="{FF2B5EF4-FFF2-40B4-BE49-F238E27FC236}">
                  <a16:creationId xmlns:a16="http://schemas.microsoft.com/office/drawing/2014/main" id="{EDA8A90F-B5A3-589B-86A4-FC9E99A3F2AB}"/>
                </a:ext>
              </a:extLst>
            </p:cNvPr>
            <p:cNvSpPr/>
            <p:nvPr/>
          </p:nvSpPr>
          <p:spPr>
            <a:xfrm>
              <a:off x="5178594" y="918786"/>
              <a:ext cx="1148285" cy="1081145"/>
            </a:xfrm>
            <a:custGeom>
              <a:avLst/>
              <a:gdLst>
                <a:gd name="connsiteX0" fmla="*/ 1120287 w 1148285"/>
                <a:gd name="connsiteY0" fmla="*/ 453765 h 1081145"/>
                <a:gd name="connsiteX1" fmla="*/ 1125050 w 1148285"/>
                <a:gd name="connsiteY1" fmla="*/ 465195 h 1081145"/>
                <a:gd name="connsiteX2" fmla="*/ 1131717 w 1148285"/>
                <a:gd name="connsiteY2" fmla="*/ 512820 h 1081145"/>
                <a:gd name="connsiteX3" fmla="*/ 1135527 w 1148285"/>
                <a:gd name="connsiteY3" fmla="*/ 533775 h 1081145"/>
                <a:gd name="connsiteX4" fmla="*/ 1125050 w 1148285"/>
                <a:gd name="connsiteY4" fmla="*/ 559493 h 1081145"/>
                <a:gd name="connsiteX5" fmla="*/ 1109810 w 1148285"/>
                <a:gd name="connsiteY5" fmla="*/ 566160 h 1081145"/>
                <a:gd name="connsiteX6" fmla="*/ 1085045 w 1148285"/>
                <a:gd name="connsiteY6" fmla="*/ 582353 h 1081145"/>
                <a:gd name="connsiteX7" fmla="*/ 1055517 w 1148285"/>
                <a:gd name="connsiteY7" fmla="*/ 610928 h 1081145"/>
                <a:gd name="connsiteX8" fmla="*/ 1026942 w 1148285"/>
                <a:gd name="connsiteY8" fmla="*/ 619500 h 1081145"/>
                <a:gd name="connsiteX9" fmla="*/ 1002177 w 1148285"/>
                <a:gd name="connsiteY9" fmla="*/ 626168 h 1081145"/>
                <a:gd name="connsiteX10" fmla="*/ 999320 w 1148285"/>
                <a:gd name="connsiteY10" fmla="*/ 659505 h 1081145"/>
                <a:gd name="connsiteX11" fmla="*/ 1032657 w 1148285"/>
                <a:gd name="connsiteY11" fmla="*/ 678555 h 1081145"/>
                <a:gd name="connsiteX12" fmla="*/ 1054565 w 1148285"/>
                <a:gd name="connsiteY12" fmla="*/ 683318 h 1081145"/>
                <a:gd name="connsiteX13" fmla="*/ 1052660 w 1148285"/>
                <a:gd name="connsiteY13" fmla="*/ 698558 h 1081145"/>
                <a:gd name="connsiteX14" fmla="*/ 1052660 w 1148285"/>
                <a:gd name="connsiteY14" fmla="*/ 698558 h 1081145"/>
                <a:gd name="connsiteX15" fmla="*/ 1055517 w 1148285"/>
                <a:gd name="connsiteY15" fmla="*/ 716655 h 1081145"/>
                <a:gd name="connsiteX16" fmla="*/ 1012655 w 1148285"/>
                <a:gd name="connsiteY16" fmla="*/ 741420 h 1081145"/>
                <a:gd name="connsiteX17" fmla="*/ 996462 w 1148285"/>
                <a:gd name="connsiteY17" fmla="*/ 776663 h 1081145"/>
                <a:gd name="connsiteX18" fmla="*/ 1009797 w 1148285"/>
                <a:gd name="connsiteY18" fmla="*/ 820478 h 1081145"/>
                <a:gd name="connsiteX19" fmla="*/ 1039325 w 1148285"/>
                <a:gd name="connsiteY19" fmla="*/ 871913 h 1081145"/>
                <a:gd name="connsiteX20" fmla="*/ 1073615 w 1148285"/>
                <a:gd name="connsiteY20" fmla="*/ 871913 h 1081145"/>
                <a:gd name="connsiteX21" fmla="*/ 1092665 w 1148285"/>
                <a:gd name="connsiteY21" fmla="*/ 911918 h 1081145"/>
                <a:gd name="connsiteX22" fmla="*/ 1085045 w 1148285"/>
                <a:gd name="connsiteY22" fmla="*/ 921443 h 1081145"/>
                <a:gd name="connsiteX23" fmla="*/ 1065995 w 1148285"/>
                <a:gd name="connsiteY23" fmla="*/ 947160 h 1081145"/>
                <a:gd name="connsiteX24" fmla="*/ 1045992 w 1148285"/>
                <a:gd name="connsiteY24" fmla="*/ 952875 h 1081145"/>
                <a:gd name="connsiteX25" fmla="*/ 1030752 w 1148285"/>
                <a:gd name="connsiteY25" fmla="*/ 987165 h 1081145"/>
                <a:gd name="connsiteX26" fmla="*/ 996462 w 1148285"/>
                <a:gd name="connsiteY26" fmla="*/ 1012883 h 1081145"/>
                <a:gd name="connsiteX27" fmla="*/ 958362 w 1148285"/>
                <a:gd name="connsiteY27" fmla="*/ 1028123 h 1081145"/>
                <a:gd name="connsiteX28" fmla="*/ 963125 w 1148285"/>
                <a:gd name="connsiteY28" fmla="*/ 1074795 h 1081145"/>
                <a:gd name="connsiteX29" fmla="*/ 956457 w 1148285"/>
                <a:gd name="connsiteY29" fmla="*/ 1078605 h 1081145"/>
                <a:gd name="connsiteX30" fmla="*/ 926930 w 1148285"/>
                <a:gd name="connsiteY30" fmla="*/ 1078605 h 1081145"/>
                <a:gd name="connsiteX31" fmla="*/ 870732 w 1148285"/>
                <a:gd name="connsiteY31" fmla="*/ 1066223 h 1081145"/>
                <a:gd name="connsiteX32" fmla="*/ 828822 w 1148285"/>
                <a:gd name="connsiteY32" fmla="*/ 1048125 h 1081145"/>
                <a:gd name="connsiteX33" fmla="*/ 822155 w 1148285"/>
                <a:gd name="connsiteY33" fmla="*/ 1040505 h 1081145"/>
                <a:gd name="connsiteX34" fmla="*/ 801200 w 1148285"/>
                <a:gd name="connsiteY34" fmla="*/ 1005263 h 1081145"/>
                <a:gd name="connsiteX35" fmla="*/ 777387 w 1148285"/>
                <a:gd name="connsiteY35" fmla="*/ 950970 h 1081145"/>
                <a:gd name="connsiteX36" fmla="*/ 788817 w 1148285"/>
                <a:gd name="connsiteY36" fmla="*/ 911918 h 1081145"/>
                <a:gd name="connsiteX37" fmla="*/ 738335 w 1148285"/>
                <a:gd name="connsiteY37" fmla="*/ 867150 h 1081145"/>
                <a:gd name="connsiteX38" fmla="*/ 680232 w 1148285"/>
                <a:gd name="connsiteY38" fmla="*/ 908108 h 1081145"/>
                <a:gd name="connsiteX39" fmla="*/ 631655 w 1148285"/>
                <a:gd name="connsiteY39" fmla="*/ 930015 h 1081145"/>
                <a:gd name="connsiteX40" fmla="*/ 604032 w 1148285"/>
                <a:gd name="connsiteY40" fmla="*/ 918585 h 1081145"/>
                <a:gd name="connsiteX41" fmla="*/ 591650 w 1148285"/>
                <a:gd name="connsiteY41" fmla="*/ 943350 h 1081145"/>
                <a:gd name="connsiteX42" fmla="*/ 586887 w 1148285"/>
                <a:gd name="connsiteY42" fmla="*/ 964305 h 1081145"/>
                <a:gd name="connsiteX43" fmla="*/ 584982 w 1148285"/>
                <a:gd name="connsiteY43" fmla="*/ 964305 h 1081145"/>
                <a:gd name="connsiteX44" fmla="*/ 558312 w 1148285"/>
                <a:gd name="connsiteY44" fmla="*/ 958590 h 1081145"/>
                <a:gd name="connsiteX45" fmla="*/ 520212 w 1148285"/>
                <a:gd name="connsiteY45" fmla="*/ 925253 h 1081145"/>
                <a:gd name="connsiteX46" fmla="*/ 504020 w 1148285"/>
                <a:gd name="connsiteY46" fmla="*/ 893820 h 1081145"/>
                <a:gd name="connsiteX47" fmla="*/ 498305 w 1148285"/>
                <a:gd name="connsiteY47" fmla="*/ 874770 h 1081145"/>
                <a:gd name="connsiteX48" fmla="*/ 477350 w 1148285"/>
                <a:gd name="connsiteY48" fmla="*/ 853815 h 1081145"/>
                <a:gd name="connsiteX49" fmla="*/ 454490 w 1148285"/>
                <a:gd name="connsiteY49" fmla="*/ 823335 h 1081145"/>
                <a:gd name="connsiteX50" fmla="*/ 423057 w 1148285"/>
                <a:gd name="connsiteY50" fmla="*/ 775710 h 1081145"/>
                <a:gd name="connsiteX51" fmla="*/ 370670 w 1148285"/>
                <a:gd name="connsiteY51" fmla="*/ 754755 h 1081145"/>
                <a:gd name="connsiteX52" fmla="*/ 306852 w 1148285"/>
                <a:gd name="connsiteY52" fmla="*/ 750945 h 1081145"/>
                <a:gd name="connsiteX53" fmla="*/ 258275 w 1148285"/>
                <a:gd name="connsiteY53" fmla="*/ 743325 h 1081145"/>
                <a:gd name="connsiteX54" fmla="*/ 230652 w 1148285"/>
                <a:gd name="connsiteY54" fmla="*/ 696653 h 1081145"/>
                <a:gd name="connsiteX55" fmla="*/ 226842 w 1148285"/>
                <a:gd name="connsiteY55" fmla="*/ 651885 h 1081145"/>
                <a:gd name="connsiteX56" fmla="*/ 261132 w 1148285"/>
                <a:gd name="connsiteY56" fmla="*/ 662363 h 1081145"/>
                <a:gd name="connsiteX57" fmla="*/ 288755 w 1148285"/>
                <a:gd name="connsiteY57" fmla="*/ 664268 h 1081145"/>
                <a:gd name="connsiteX58" fmla="*/ 283040 w 1148285"/>
                <a:gd name="connsiteY58" fmla="*/ 625215 h 1081145"/>
                <a:gd name="connsiteX59" fmla="*/ 278277 w 1148285"/>
                <a:gd name="connsiteY59" fmla="*/ 593783 h 1081145"/>
                <a:gd name="connsiteX60" fmla="*/ 253512 w 1148285"/>
                <a:gd name="connsiteY60" fmla="*/ 598545 h 1081145"/>
                <a:gd name="connsiteX61" fmla="*/ 237320 w 1148285"/>
                <a:gd name="connsiteY61" fmla="*/ 608070 h 1081145"/>
                <a:gd name="connsiteX62" fmla="*/ 218270 w 1148285"/>
                <a:gd name="connsiteY62" fmla="*/ 599498 h 1081145"/>
                <a:gd name="connsiteX63" fmla="*/ 216365 w 1148285"/>
                <a:gd name="connsiteY63" fmla="*/ 596640 h 1081145"/>
                <a:gd name="connsiteX64" fmla="*/ 215412 w 1148285"/>
                <a:gd name="connsiteY64" fmla="*/ 592830 h 1081145"/>
                <a:gd name="connsiteX65" fmla="*/ 211602 w 1148285"/>
                <a:gd name="connsiteY65" fmla="*/ 533775 h 1081145"/>
                <a:gd name="connsiteX66" fmla="*/ 225890 w 1148285"/>
                <a:gd name="connsiteY66" fmla="*/ 513773 h 1081145"/>
                <a:gd name="connsiteX67" fmla="*/ 227795 w 1148285"/>
                <a:gd name="connsiteY67" fmla="*/ 488055 h 1081145"/>
                <a:gd name="connsiteX68" fmla="*/ 204935 w 1148285"/>
                <a:gd name="connsiteY68" fmla="*/ 499485 h 1081145"/>
                <a:gd name="connsiteX69" fmla="*/ 183027 w 1148285"/>
                <a:gd name="connsiteY69" fmla="*/ 511868 h 1081145"/>
                <a:gd name="connsiteX70" fmla="*/ 146832 w 1148285"/>
                <a:gd name="connsiteY70" fmla="*/ 514725 h 1081145"/>
                <a:gd name="connsiteX71" fmla="*/ 122067 w 1148285"/>
                <a:gd name="connsiteY71" fmla="*/ 491865 h 1081145"/>
                <a:gd name="connsiteX72" fmla="*/ 122067 w 1148285"/>
                <a:gd name="connsiteY72" fmla="*/ 467100 h 1081145"/>
                <a:gd name="connsiteX73" fmla="*/ 139212 w 1148285"/>
                <a:gd name="connsiteY73" fmla="*/ 427095 h 1081145"/>
                <a:gd name="connsiteX74" fmla="*/ 176360 w 1148285"/>
                <a:gd name="connsiteY74" fmla="*/ 418523 h 1081145"/>
                <a:gd name="connsiteX75" fmla="*/ 221127 w 1148285"/>
                <a:gd name="connsiteY75" fmla="*/ 416618 h 1081145"/>
                <a:gd name="connsiteX76" fmla="*/ 254465 w 1148285"/>
                <a:gd name="connsiteY76" fmla="*/ 409950 h 1081145"/>
                <a:gd name="connsiteX77" fmla="*/ 286850 w 1148285"/>
                <a:gd name="connsiteY77" fmla="*/ 384233 h 1081145"/>
                <a:gd name="connsiteX78" fmla="*/ 295422 w 1148285"/>
                <a:gd name="connsiteY78" fmla="*/ 368993 h 1081145"/>
                <a:gd name="connsiteX79" fmla="*/ 263037 w 1148285"/>
                <a:gd name="connsiteY79" fmla="*/ 323273 h 1081145"/>
                <a:gd name="connsiteX80" fmla="*/ 234462 w 1148285"/>
                <a:gd name="connsiteY80" fmla="*/ 293745 h 1081145"/>
                <a:gd name="connsiteX81" fmla="*/ 220175 w 1148285"/>
                <a:gd name="connsiteY81" fmla="*/ 268028 h 1081145"/>
                <a:gd name="connsiteX82" fmla="*/ 198267 w 1148285"/>
                <a:gd name="connsiteY82" fmla="*/ 239453 h 1081145"/>
                <a:gd name="connsiteX83" fmla="*/ 163977 w 1148285"/>
                <a:gd name="connsiteY83" fmla="*/ 211830 h 1081145"/>
                <a:gd name="connsiteX84" fmla="*/ 143022 w 1148285"/>
                <a:gd name="connsiteY84" fmla="*/ 167063 h 1081145"/>
                <a:gd name="connsiteX85" fmla="*/ 110637 w 1148285"/>
                <a:gd name="connsiteY85" fmla="*/ 125153 h 1081145"/>
                <a:gd name="connsiteX86" fmla="*/ 79205 w 1148285"/>
                <a:gd name="connsiteY86" fmla="*/ 120390 h 1081145"/>
                <a:gd name="connsiteX87" fmla="*/ 29675 w 1148285"/>
                <a:gd name="connsiteY87" fmla="*/ 126105 h 1081145"/>
                <a:gd name="connsiteX88" fmla="*/ 15387 w 1148285"/>
                <a:gd name="connsiteY88" fmla="*/ 147060 h 1081145"/>
                <a:gd name="connsiteX89" fmla="*/ 8720 w 1148285"/>
                <a:gd name="connsiteY89" fmla="*/ 155633 h 1081145"/>
                <a:gd name="connsiteX90" fmla="*/ 1100 w 1148285"/>
                <a:gd name="connsiteY90" fmla="*/ 143250 h 1081145"/>
                <a:gd name="connsiteX91" fmla="*/ 1100 w 1148285"/>
                <a:gd name="connsiteY91" fmla="*/ 118485 h 1081145"/>
                <a:gd name="connsiteX92" fmla="*/ 20150 w 1148285"/>
                <a:gd name="connsiteY92" fmla="*/ 68955 h 1081145"/>
                <a:gd name="connsiteX93" fmla="*/ 22055 w 1148285"/>
                <a:gd name="connsiteY93" fmla="*/ 45143 h 1081145"/>
                <a:gd name="connsiteX94" fmla="*/ 25865 w 1148285"/>
                <a:gd name="connsiteY94" fmla="*/ 27045 h 1081145"/>
                <a:gd name="connsiteX95" fmla="*/ 50630 w 1148285"/>
                <a:gd name="connsiteY95" fmla="*/ 5138 h 1081145"/>
                <a:gd name="connsiteX96" fmla="*/ 58250 w 1148285"/>
                <a:gd name="connsiteY96" fmla="*/ 1328 h 1081145"/>
                <a:gd name="connsiteX97" fmla="*/ 76347 w 1148285"/>
                <a:gd name="connsiteY97" fmla="*/ 2280 h 1081145"/>
                <a:gd name="connsiteX98" fmla="*/ 76347 w 1148285"/>
                <a:gd name="connsiteY98" fmla="*/ 16568 h 1081145"/>
                <a:gd name="connsiteX99" fmla="*/ 55392 w 1148285"/>
                <a:gd name="connsiteY99" fmla="*/ 35618 h 1081145"/>
                <a:gd name="connsiteX100" fmla="*/ 39200 w 1148285"/>
                <a:gd name="connsiteY100" fmla="*/ 40380 h 1081145"/>
                <a:gd name="connsiteX101" fmla="*/ 36342 w 1148285"/>
                <a:gd name="connsiteY101" fmla="*/ 55620 h 1081145"/>
                <a:gd name="connsiteX102" fmla="*/ 48725 w 1148285"/>
                <a:gd name="connsiteY102" fmla="*/ 77528 h 1081145"/>
                <a:gd name="connsiteX103" fmla="*/ 69680 w 1148285"/>
                <a:gd name="connsiteY103" fmla="*/ 94673 h 1081145"/>
                <a:gd name="connsiteX104" fmla="*/ 105875 w 1148285"/>
                <a:gd name="connsiteY104" fmla="*/ 100388 h 1081145"/>
                <a:gd name="connsiteX105" fmla="*/ 135402 w 1148285"/>
                <a:gd name="connsiteY105" fmla="*/ 88005 h 1081145"/>
                <a:gd name="connsiteX106" fmla="*/ 156357 w 1148285"/>
                <a:gd name="connsiteY106" fmla="*/ 84195 h 1081145"/>
                <a:gd name="connsiteX107" fmla="*/ 167787 w 1148285"/>
                <a:gd name="connsiteY107" fmla="*/ 104198 h 1081145"/>
                <a:gd name="connsiteX108" fmla="*/ 186837 w 1148285"/>
                <a:gd name="connsiteY108" fmla="*/ 104198 h 1081145"/>
                <a:gd name="connsiteX109" fmla="*/ 196362 w 1148285"/>
                <a:gd name="connsiteY109" fmla="*/ 96578 h 1081145"/>
                <a:gd name="connsiteX110" fmla="*/ 218270 w 1148285"/>
                <a:gd name="connsiteY110" fmla="*/ 90863 h 1081145"/>
                <a:gd name="connsiteX111" fmla="*/ 240177 w 1148285"/>
                <a:gd name="connsiteY111" fmla="*/ 97530 h 1081145"/>
                <a:gd name="connsiteX112" fmla="*/ 271610 w 1148285"/>
                <a:gd name="connsiteY112" fmla="*/ 100388 h 1081145"/>
                <a:gd name="connsiteX113" fmla="*/ 305900 w 1148285"/>
                <a:gd name="connsiteY113" fmla="*/ 105150 h 1081145"/>
                <a:gd name="connsiteX114" fmla="*/ 329712 w 1148285"/>
                <a:gd name="connsiteY114" fmla="*/ 122295 h 1081145"/>
                <a:gd name="connsiteX115" fmla="*/ 368765 w 1148285"/>
                <a:gd name="connsiteY115" fmla="*/ 128963 h 1081145"/>
                <a:gd name="connsiteX116" fmla="*/ 391625 w 1148285"/>
                <a:gd name="connsiteY116" fmla="*/ 154680 h 1081145"/>
                <a:gd name="connsiteX117" fmla="*/ 431630 w 1148285"/>
                <a:gd name="connsiteY117" fmla="*/ 160395 h 1081145"/>
                <a:gd name="connsiteX118" fmla="*/ 445917 w 1148285"/>
                <a:gd name="connsiteY118" fmla="*/ 146108 h 1081145"/>
                <a:gd name="connsiteX119" fmla="*/ 484970 w 1148285"/>
                <a:gd name="connsiteY119" fmla="*/ 135630 h 1081145"/>
                <a:gd name="connsiteX120" fmla="*/ 463062 w 1148285"/>
                <a:gd name="connsiteY120" fmla="*/ 154680 h 1081145"/>
                <a:gd name="connsiteX121" fmla="*/ 472587 w 1148285"/>
                <a:gd name="connsiteY121" fmla="*/ 162300 h 1081145"/>
                <a:gd name="connsiteX122" fmla="*/ 488780 w 1148285"/>
                <a:gd name="connsiteY122" fmla="*/ 152775 h 1081145"/>
                <a:gd name="connsiteX123" fmla="*/ 517355 w 1148285"/>
                <a:gd name="connsiteY123" fmla="*/ 151823 h 1081145"/>
                <a:gd name="connsiteX124" fmla="*/ 545930 w 1148285"/>
                <a:gd name="connsiteY124" fmla="*/ 154680 h 1081145"/>
                <a:gd name="connsiteX125" fmla="*/ 561170 w 1148285"/>
                <a:gd name="connsiteY125" fmla="*/ 150870 h 1081145"/>
                <a:gd name="connsiteX126" fmla="*/ 591650 w 1148285"/>
                <a:gd name="connsiteY126" fmla="*/ 164205 h 1081145"/>
                <a:gd name="connsiteX127" fmla="*/ 615462 w 1148285"/>
                <a:gd name="connsiteY127" fmla="*/ 170873 h 1081145"/>
                <a:gd name="connsiteX128" fmla="*/ 643085 w 1148285"/>
                <a:gd name="connsiteY128" fmla="*/ 171825 h 1081145"/>
                <a:gd name="connsiteX129" fmla="*/ 659277 w 1148285"/>
                <a:gd name="connsiteY129" fmla="*/ 165158 h 1081145"/>
                <a:gd name="connsiteX130" fmla="*/ 664040 w 1148285"/>
                <a:gd name="connsiteY130" fmla="*/ 179445 h 1081145"/>
                <a:gd name="connsiteX131" fmla="*/ 686900 w 1148285"/>
                <a:gd name="connsiteY131" fmla="*/ 199448 h 1081145"/>
                <a:gd name="connsiteX132" fmla="*/ 693567 w 1148285"/>
                <a:gd name="connsiteY132" fmla="*/ 222308 h 1081145"/>
                <a:gd name="connsiteX133" fmla="*/ 698330 w 1148285"/>
                <a:gd name="connsiteY133" fmla="*/ 236595 h 1081145"/>
                <a:gd name="connsiteX134" fmla="*/ 707855 w 1148285"/>
                <a:gd name="connsiteY134" fmla="*/ 258503 h 1081145"/>
                <a:gd name="connsiteX135" fmla="*/ 709760 w 1148285"/>
                <a:gd name="connsiteY135" fmla="*/ 298508 h 1081145"/>
                <a:gd name="connsiteX136" fmla="*/ 701187 w 1148285"/>
                <a:gd name="connsiteY136" fmla="*/ 321368 h 1081145"/>
                <a:gd name="connsiteX137" fmla="*/ 694520 w 1148285"/>
                <a:gd name="connsiteY137" fmla="*/ 337560 h 1081145"/>
                <a:gd name="connsiteX138" fmla="*/ 672612 w 1148285"/>
                <a:gd name="connsiteY138" fmla="*/ 357563 h 1081145"/>
                <a:gd name="connsiteX139" fmla="*/ 643085 w 1148285"/>
                <a:gd name="connsiteY139" fmla="*/ 370898 h 1081145"/>
                <a:gd name="connsiteX140" fmla="*/ 628797 w 1148285"/>
                <a:gd name="connsiteY140" fmla="*/ 383280 h 1081145"/>
                <a:gd name="connsiteX141" fmla="*/ 654515 w 1148285"/>
                <a:gd name="connsiteY141" fmla="*/ 387090 h 1081145"/>
                <a:gd name="connsiteX142" fmla="*/ 673565 w 1148285"/>
                <a:gd name="connsiteY142" fmla="*/ 375660 h 1081145"/>
                <a:gd name="connsiteX143" fmla="*/ 703092 w 1148285"/>
                <a:gd name="connsiteY143" fmla="*/ 372803 h 1081145"/>
                <a:gd name="connsiteX144" fmla="*/ 719285 w 1148285"/>
                <a:gd name="connsiteY144" fmla="*/ 366135 h 1081145"/>
                <a:gd name="connsiteX145" fmla="*/ 757385 w 1148285"/>
                <a:gd name="connsiteY145" fmla="*/ 368993 h 1081145"/>
                <a:gd name="connsiteX146" fmla="*/ 775482 w 1148285"/>
                <a:gd name="connsiteY146" fmla="*/ 378518 h 1081145"/>
                <a:gd name="connsiteX147" fmla="*/ 815487 w 1148285"/>
                <a:gd name="connsiteY147" fmla="*/ 388043 h 1081145"/>
                <a:gd name="connsiteX148" fmla="*/ 860255 w 1148285"/>
                <a:gd name="connsiteY148" fmla="*/ 404235 h 1081145"/>
                <a:gd name="connsiteX149" fmla="*/ 900260 w 1148285"/>
                <a:gd name="connsiteY149" fmla="*/ 427095 h 1081145"/>
                <a:gd name="connsiteX150" fmla="*/ 942170 w 1148285"/>
                <a:gd name="connsiteY150" fmla="*/ 447098 h 1081145"/>
                <a:gd name="connsiteX151" fmla="*/ 977412 w 1148285"/>
                <a:gd name="connsiteY151" fmla="*/ 472815 h 1081145"/>
                <a:gd name="connsiteX152" fmla="*/ 1020275 w 1148285"/>
                <a:gd name="connsiteY152" fmla="*/ 467100 h 1081145"/>
                <a:gd name="connsiteX153" fmla="*/ 1045040 w 1148285"/>
                <a:gd name="connsiteY153" fmla="*/ 437573 h 1081145"/>
                <a:gd name="connsiteX154" fmla="*/ 1088855 w 1148285"/>
                <a:gd name="connsiteY154" fmla="*/ 420428 h 1081145"/>
                <a:gd name="connsiteX155" fmla="*/ 1118382 w 1148285"/>
                <a:gd name="connsiteY155" fmla="*/ 430905 h 1081145"/>
                <a:gd name="connsiteX156" fmla="*/ 1140290 w 1148285"/>
                <a:gd name="connsiteY156" fmla="*/ 429000 h 1081145"/>
                <a:gd name="connsiteX157" fmla="*/ 1145052 w 1148285"/>
                <a:gd name="connsiteY157" fmla="*/ 439478 h 1081145"/>
                <a:gd name="connsiteX158" fmla="*/ 1120287 w 1148285"/>
                <a:gd name="connsiteY158" fmla="*/ 453765 h 1081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1148285" h="1081145">
                  <a:moveTo>
                    <a:pt x="1120287" y="453765"/>
                  </a:moveTo>
                  <a:cubicBezTo>
                    <a:pt x="1121240" y="459480"/>
                    <a:pt x="1124098" y="461385"/>
                    <a:pt x="1125050" y="465195"/>
                  </a:cubicBezTo>
                  <a:cubicBezTo>
                    <a:pt x="1125050" y="469005"/>
                    <a:pt x="1130765" y="503295"/>
                    <a:pt x="1131717" y="512820"/>
                  </a:cubicBezTo>
                  <a:cubicBezTo>
                    <a:pt x="1132670" y="522345"/>
                    <a:pt x="1136480" y="524250"/>
                    <a:pt x="1135527" y="533775"/>
                  </a:cubicBezTo>
                  <a:cubicBezTo>
                    <a:pt x="1134575" y="543300"/>
                    <a:pt x="1131717" y="555683"/>
                    <a:pt x="1125050" y="559493"/>
                  </a:cubicBezTo>
                  <a:cubicBezTo>
                    <a:pt x="1119335" y="563303"/>
                    <a:pt x="1123145" y="556635"/>
                    <a:pt x="1109810" y="566160"/>
                  </a:cubicBezTo>
                  <a:cubicBezTo>
                    <a:pt x="1096475" y="574733"/>
                    <a:pt x="1093617" y="572828"/>
                    <a:pt x="1085045" y="582353"/>
                  </a:cubicBezTo>
                  <a:cubicBezTo>
                    <a:pt x="1077425" y="591878"/>
                    <a:pt x="1064090" y="602355"/>
                    <a:pt x="1055517" y="610928"/>
                  </a:cubicBezTo>
                  <a:cubicBezTo>
                    <a:pt x="1047897" y="619500"/>
                    <a:pt x="1036467" y="619500"/>
                    <a:pt x="1026942" y="619500"/>
                  </a:cubicBezTo>
                  <a:cubicBezTo>
                    <a:pt x="1016465" y="619500"/>
                    <a:pt x="1003130" y="622358"/>
                    <a:pt x="1002177" y="626168"/>
                  </a:cubicBezTo>
                  <a:cubicBezTo>
                    <a:pt x="1002177" y="629978"/>
                    <a:pt x="984080" y="645218"/>
                    <a:pt x="999320" y="659505"/>
                  </a:cubicBezTo>
                  <a:cubicBezTo>
                    <a:pt x="1013607" y="673793"/>
                    <a:pt x="1020275" y="678555"/>
                    <a:pt x="1032657" y="678555"/>
                  </a:cubicBezTo>
                  <a:cubicBezTo>
                    <a:pt x="1045040" y="678555"/>
                    <a:pt x="1053612" y="676650"/>
                    <a:pt x="1054565" y="683318"/>
                  </a:cubicBezTo>
                  <a:cubicBezTo>
                    <a:pt x="1055517" y="688080"/>
                    <a:pt x="1050755" y="695700"/>
                    <a:pt x="1052660" y="698558"/>
                  </a:cubicBezTo>
                  <a:lnTo>
                    <a:pt x="1052660" y="698558"/>
                  </a:lnTo>
                  <a:cubicBezTo>
                    <a:pt x="1053612" y="699510"/>
                    <a:pt x="1058375" y="711893"/>
                    <a:pt x="1055517" y="716655"/>
                  </a:cubicBezTo>
                  <a:cubicBezTo>
                    <a:pt x="1052660" y="721418"/>
                    <a:pt x="1015512" y="738563"/>
                    <a:pt x="1012655" y="741420"/>
                  </a:cubicBezTo>
                  <a:cubicBezTo>
                    <a:pt x="1010750" y="743325"/>
                    <a:pt x="996462" y="765233"/>
                    <a:pt x="996462" y="776663"/>
                  </a:cubicBezTo>
                  <a:cubicBezTo>
                    <a:pt x="996462" y="788093"/>
                    <a:pt x="1009797" y="820478"/>
                    <a:pt x="1009797" y="820478"/>
                  </a:cubicBezTo>
                  <a:cubicBezTo>
                    <a:pt x="1009797" y="820478"/>
                    <a:pt x="1029800" y="871913"/>
                    <a:pt x="1039325" y="871913"/>
                  </a:cubicBezTo>
                  <a:cubicBezTo>
                    <a:pt x="1048850" y="871913"/>
                    <a:pt x="1063137" y="863340"/>
                    <a:pt x="1073615" y="871913"/>
                  </a:cubicBezTo>
                  <a:cubicBezTo>
                    <a:pt x="1083140" y="879533"/>
                    <a:pt x="1104095" y="898583"/>
                    <a:pt x="1092665" y="911918"/>
                  </a:cubicBezTo>
                  <a:cubicBezTo>
                    <a:pt x="1090760" y="914775"/>
                    <a:pt x="1087902" y="917633"/>
                    <a:pt x="1085045" y="921443"/>
                  </a:cubicBezTo>
                  <a:cubicBezTo>
                    <a:pt x="1075520" y="933825"/>
                    <a:pt x="1065995" y="947160"/>
                    <a:pt x="1065995" y="947160"/>
                  </a:cubicBezTo>
                  <a:lnTo>
                    <a:pt x="1045992" y="952875"/>
                  </a:lnTo>
                  <a:cubicBezTo>
                    <a:pt x="1045992" y="952875"/>
                    <a:pt x="1034562" y="976688"/>
                    <a:pt x="1030752" y="987165"/>
                  </a:cubicBezTo>
                  <a:cubicBezTo>
                    <a:pt x="1025990" y="997643"/>
                    <a:pt x="997415" y="1011930"/>
                    <a:pt x="996462" y="1012883"/>
                  </a:cubicBezTo>
                  <a:cubicBezTo>
                    <a:pt x="995510" y="1014788"/>
                    <a:pt x="960267" y="1012883"/>
                    <a:pt x="958362" y="1028123"/>
                  </a:cubicBezTo>
                  <a:cubicBezTo>
                    <a:pt x="956457" y="1040505"/>
                    <a:pt x="955505" y="1065270"/>
                    <a:pt x="963125" y="1074795"/>
                  </a:cubicBezTo>
                  <a:cubicBezTo>
                    <a:pt x="960267" y="1076700"/>
                    <a:pt x="957410" y="1077653"/>
                    <a:pt x="956457" y="1078605"/>
                  </a:cubicBezTo>
                  <a:cubicBezTo>
                    <a:pt x="951695" y="1084320"/>
                    <a:pt x="926930" y="1078605"/>
                    <a:pt x="926930" y="1078605"/>
                  </a:cubicBezTo>
                  <a:cubicBezTo>
                    <a:pt x="926930" y="1078605"/>
                    <a:pt x="882162" y="1069080"/>
                    <a:pt x="870732" y="1066223"/>
                  </a:cubicBezTo>
                  <a:cubicBezTo>
                    <a:pt x="862160" y="1064318"/>
                    <a:pt x="842157" y="1058603"/>
                    <a:pt x="828822" y="1048125"/>
                  </a:cubicBezTo>
                  <a:cubicBezTo>
                    <a:pt x="825965" y="1046220"/>
                    <a:pt x="824060" y="1043363"/>
                    <a:pt x="822155" y="1040505"/>
                  </a:cubicBezTo>
                  <a:cubicBezTo>
                    <a:pt x="810725" y="1025265"/>
                    <a:pt x="807867" y="1014788"/>
                    <a:pt x="801200" y="1005263"/>
                  </a:cubicBezTo>
                  <a:cubicBezTo>
                    <a:pt x="794532" y="995738"/>
                    <a:pt x="777387" y="961448"/>
                    <a:pt x="777387" y="950970"/>
                  </a:cubicBezTo>
                  <a:cubicBezTo>
                    <a:pt x="777387" y="940493"/>
                    <a:pt x="789770" y="930015"/>
                    <a:pt x="788817" y="911918"/>
                  </a:cubicBezTo>
                  <a:cubicBezTo>
                    <a:pt x="787865" y="893820"/>
                    <a:pt x="765957" y="865245"/>
                    <a:pt x="738335" y="867150"/>
                  </a:cubicBezTo>
                  <a:cubicBezTo>
                    <a:pt x="710712" y="868103"/>
                    <a:pt x="708807" y="885248"/>
                    <a:pt x="680232" y="908108"/>
                  </a:cubicBezTo>
                  <a:cubicBezTo>
                    <a:pt x="651657" y="930968"/>
                    <a:pt x="640227" y="928110"/>
                    <a:pt x="631655" y="930015"/>
                  </a:cubicBezTo>
                  <a:cubicBezTo>
                    <a:pt x="623082" y="930968"/>
                    <a:pt x="606890" y="919538"/>
                    <a:pt x="604032" y="918585"/>
                  </a:cubicBezTo>
                  <a:cubicBezTo>
                    <a:pt x="601175" y="917633"/>
                    <a:pt x="595460" y="937635"/>
                    <a:pt x="591650" y="943350"/>
                  </a:cubicBezTo>
                  <a:cubicBezTo>
                    <a:pt x="588792" y="947160"/>
                    <a:pt x="587840" y="957638"/>
                    <a:pt x="586887" y="964305"/>
                  </a:cubicBezTo>
                  <a:cubicBezTo>
                    <a:pt x="585935" y="964305"/>
                    <a:pt x="585935" y="964305"/>
                    <a:pt x="584982" y="964305"/>
                  </a:cubicBezTo>
                  <a:cubicBezTo>
                    <a:pt x="574505" y="963353"/>
                    <a:pt x="564027" y="962400"/>
                    <a:pt x="558312" y="958590"/>
                  </a:cubicBezTo>
                  <a:cubicBezTo>
                    <a:pt x="548787" y="952875"/>
                    <a:pt x="528785" y="936683"/>
                    <a:pt x="520212" y="925253"/>
                  </a:cubicBezTo>
                  <a:cubicBezTo>
                    <a:pt x="511640" y="913823"/>
                    <a:pt x="506877" y="905250"/>
                    <a:pt x="504020" y="893820"/>
                  </a:cubicBezTo>
                  <a:cubicBezTo>
                    <a:pt x="501162" y="882390"/>
                    <a:pt x="499257" y="876675"/>
                    <a:pt x="498305" y="874770"/>
                  </a:cubicBezTo>
                  <a:cubicBezTo>
                    <a:pt x="497352" y="872865"/>
                    <a:pt x="486875" y="861435"/>
                    <a:pt x="477350" y="853815"/>
                  </a:cubicBezTo>
                  <a:cubicBezTo>
                    <a:pt x="468777" y="846195"/>
                    <a:pt x="459252" y="838575"/>
                    <a:pt x="454490" y="823335"/>
                  </a:cubicBezTo>
                  <a:cubicBezTo>
                    <a:pt x="449727" y="808095"/>
                    <a:pt x="430677" y="781425"/>
                    <a:pt x="423057" y="775710"/>
                  </a:cubicBezTo>
                  <a:cubicBezTo>
                    <a:pt x="415437" y="769995"/>
                    <a:pt x="381147" y="757613"/>
                    <a:pt x="370670" y="754755"/>
                  </a:cubicBezTo>
                  <a:cubicBezTo>
                    <a:pt x="360192" y="751898"/>
                    <a:pt x="314472" y="750945"/>
                    <a:pt x="306852" y="750945"/>
                  </a:cubicBezTo>
                  <a:cubicBezTo>
                    <a:pt x="299232" y="750945"/>
                    <a:pt x="268752" y="756660"/>
                    <a:pt x="258275" y="743325"/>
                  </a:cubicBezTo>
                  <a:cubicBezTo>
                    <a:pt x="247797" y="729990"/>
                    <a:pt x="230652" y="697605"/>
                    <a:pt x="230652" y="696653"/>
                  </a:cubicBezTo>
                  <a:cubicBezTo>
                    <a:pt x="230652" y="694748"/>
                    <a:pt x="222080" y="653790"/>
                    <a:pt x="226842" y="651885"/>
                  </a:cubicBezTo>
                  <a:cubicBezTo>
                    <a:pt x="232557" y="649980"/>
                    <a:pt x="248750" y="655695"/>
                    <a:pt x="261132" y="662363"/>
                  </a:cubicBezTo>
                  <a:cubicBezTo>
                    <a:pt x="273515" y="669030"/>
                    <a:pt x="288755" y="678555"/>
                    <a:pt x="288755" y="664268"/>
                  </a:cubicBezTo>
                  <a:cubicBezTo>
                    <a:pt x="288755" y="649980"/>
                    <a:pt x="285897" y="640455"/>
                    <a:pt x="283040" y="625215"/>
                  </a:cubicBezTo>
                  <a:cubicBezTo>
                    <a:pt x="280182" y="609975"/>
                    <a:pt x="286850" y="594735"/>
                    <a:pt x="278277" y="593783"/>
                  </a:cubicBezTo>
                  <a:cubicBezTo>
                    <a:pt x="269705" y="592830"/>
                    <a:pt x="255417" y="594735"/>
                    <a:pt x="253512" y="598545"/>
                  </a:cubicBezTo>
                  <a:cubicBezTo>
                    <a:pt x="251607" y="602355"/>
                    <a:pt x="243987" y="609023"/>
                    <a:pt x="237320" y="608070"/>
                  </a:cubicBezTo>
                  <a:cubicBezTo>
                    <a:pt x="230652" y="607118"/>
                    <a:pt x="225890" y="610928"/>
                    <a:pt x="218270" y="599498"/>
                  </a:cubicBezTo>
                  <a:cubicBezTo>
                    <a:pt x="217317" y="598545"/>
                    <a:pt x="217317" y="597593"/>
                    <a:pt x="216365" y="596640"/>
                  </a:cubicBezTo>
                  <a:cubicBezTo>
                    <a:pt x="215412" y="595688"/>
                    <a:pt x="215412" y="594735"/>
                    <a:pt x="215412" y="592830"/>
                  </a:cubicBezTo>
                  <a:cubicBezTo>
                    <a:pt x="209697" y="576638"/>
                    <a:pt x="207792" y="542348"/>
                    <a:pt x="211602" y="533775"/>
                  </a:cubicBezTo>
                  <a:cubicBezTo>
                    <a:pt x="216365" y="524250"/>
                    <a:pt x="222080" y="522345"/>
                    <a:pt x="225890" y="513773"/>
                  </a:cubicBezTo>
                  <a:cubicBezTo>
                    <a:pt x="229700" y="505200"/>
                    <a:pt x="233510" y="488055"/>
                    <a:pt x="227795" y="488055"/>
                  </a:cubicBezTo>
                  <a:cubicBezTo>
                    <a:pt x="223032" y="488055"/>
                    <a:pt x="209697" y="494723"/>
                    <a:pt x="204935" y="499485"/>
                  </a:cubicBezTo>
                  <a:cubicBezTo>
                    <a:pt x="199220" y="504248"/>
                    <a:pt x="189695" y="508058"/>
                    <a:pt x="183027" y="511868"/>
                  </a:cubicBezTo>
                  <a:cubicBezTo>
                    <a:pt x="176360" y="514725"/>
                    <a:pt x="153500" y="517583"/>
                    <a:pt x="146832" y="514725"/>
                  </a:cubicBezTo>
                  <a:cubicBezTo>
                    <a:pt x="140165" y="511868"/>
                    <a:pt x="125877" y="504248"/>
                    <a:pt x="122067" y="491865"/>
                  </a:cubicBezTo>
                  <a:cubicBezTo>
                    <a:pt x="118257" y="479483"/>
                    <a:pt x="120162" y="473768"/>
                    <a:pt x="122067" y="467100"/>
                  </a:cubicBezTo>
                  <a:cubicBezTo>
                    <a:pt x="123972" y="460433"/>
                    <a:pt x="132545" y="429953"/>
                    <a:pt x="139212" y="427095"/>
                  </a:cubicBezTo>
                  <a:cubicBezTo>
                    <a:pt x="145880" y="424238"/>
                    <a:pt x="163025" y="420428"/>
                    <a:pt x="176360" y="418523"/>
                  </a:cubicBezTo>
                  <a:cubicBezTo>
                    <a:pt x="189695" y="416618"/>
                    <a:pt x="215412" y="416618"/>
                    <a:pt x="221127" y="416618"/>
                  </a:cubicBezTo>
                  <a:cubicBezTo>
                    <a:pt x="226842" y="416618"/>
                    <a:pt x="240177" y="422333"/>
                    <a:pt x="254465" y="409950"/>
                  </a:cubicBezTo>
                  <a:cubicBezTo>
                    <a:pt x="268752" y="398520"/>
                    <a:pt x="280182" y="389948"/>
                    <a:pt x="286850" y="384233"/>
                  </a:cubicBezTo>
                  <a:cubicBezTo>
                    <a:pt x="293517" y="378518"/>
                    <a:pt x="299232" y="378518"/>
                    <a:pt x="295422" y="368993"/>
                  </a:cubicBezTo>
                  <a:cubicBezTo>
                    <a:pt x="291612" y="359468"/>
                    <a:pt x="275420" y="334703"/>
                    <a:pt x="263037" y="323273"/>
                  </a:cubicBezTo>
                  <a:cubicBezTo>
                    <a:pt x="250655" y="311843"/>
                    <a:pt x="239225" y="304223"/>
                    <a:pt x="234462" y="293745"/>
                  </a:cubicBezTo>
                  <a:cubicBezTo>
                    <a:pt x="229700" y="283268"/>
                    <a:pt x="227795" y="278505"/>
                    <a:pt x="220175" y="268028"/>
                  </a:cubicBezTo>
                  <a:cubicBezTo>
                    <a:pt x="212555" y="256598"/>
                    <a:pt x="204935" y="248025"/>
                    <a:pt x="198267" y="239453"/>
                  </a:cubicBezTo>
                  <a:cubicBezTo>
                    <a:pt x="191600" y="231833"/>
                    <a:pt x="167787" y="217545"/>
                    <a:pt x="163977" y="211830"/>
                  </a:cubicBezTo>
                  <a:cubicBezTo>
                    <a:pt x="160167" y="205163"/>
                    <a:pt x="152547" y="184208"/>
                    <a:pt x="143022" y="167063"/>
                  </a:cubicBezTo>
                  <a:cubicBezTo>
                    <a:pt x="133497" y="149918"/>
                    <a:pt x="120162" y="128010"/>
                    <a:pt x="110637" y="125153"/>
                  </a:cubicBezTo>
                  <a:cubicBezTo>
                    <a:pt x="102065" y="122295"/>
                    <a:pt x="92540" y="119438"/>
                    <a:pt x="79205" y="120390"/>
                  </a:cubicBezTo>
                  <a:cubicBezTo>
                    <a:pt x="65870" y="121343"/>
                    <a:pt x="37295" y="121343"/>
                    <a:pt x="29675" y="126105"/>
                  </a:cubicBezTo>
                  <a:cubicBezTo>
                    <a:pt x="22055" y="130868"/>
                    <a:pt x="16340" y="142298"/>
                    <a:pt x="15387" y="147060"/>
                  </a:cubicBezTo>
                  <a:cubicBezTo>
                    <a:pt x="14435" y="150870"/>
                    <a:pt x="9672" y="155633"/>
                    <a:pt x="8720" y="155633"/>
                  </a:cubicBezTo>
                  <a:cubicBezTo>
                    <a:pt x="7767" y="155633"/>
                    <a:pt x="2052" y="155633"/>
                    <a:pt x="1100" y="143250"/>
                  </a:cubicBezTo>
                  <a:cubicBezTo>
                    <a:pt x="147" y="130868"/>
                    <a:pt x="-805" y="125153"/>
                    <a:pt x="1100" y="118485"/>
                  </a:cubicBezTo>
                  <a:cubicBezTo>
                    <a:pt x="2052" y="112770"/>
                    <a:pt x="19197" y="80385"/>
                    <a:pt x="20150" y="68955"/>
                  </a:cubicBezTo>
                  <a:cubicBezTo>
                    <a:pt x="21102" y="56573"/>
                    <a:pt x="22055" y="51810"/>
                    <a:pt x="22055" y="45143"/>
                  </a:cubicBezTo>
                  <a:cubicBezTo>
                    <a:pt x="22055" y="38475"/>
                    <a:pt x="17292" y="40380"/>
                    <a:pt x="25865" y="27045"/>
                  </a:cubicBezTo>
                  <a:cubicBezTo>
                    <a:pt x="32532" y="17520"/>
                    <a:pt x="43010" y="13710"/>
                    <a:pt x="50630" y="5138"/>
                  </a:cubicBezTo>
                  <a:cubicBezTo>
                    <a:pt x="52535" y="3233"/>
                    <a:pt x="55392" y="2280"/>
                    <a:pt x="58250" y="1328"/>
                  </a:cubicBezTo>
                  <a:cubicBezTo>
                    <a:pt x="63965" y="-577"/>
                    <a:pt x="72537" y="-577"/>
                    <a:pt x="76347" y="2280"/>
                  </a:cubicBezTo>
                  <a:cubicBezTo>
                    <a:pt x="82062" y="5138"/>
                    <a:pt x="79205" y="13710"/>
                    <a:pt x="76347" y="16568"/>
                  </a:cubicBezTo>
                  <a:cubicBezTo>
                    <a:pt x="70632" y="24188"/>
                    <a:pt x="58250" y="34665"/>
                    <a:pt x="55392" y="35618"/>
                  </a:cubicBezTo>
                  <a:cubicBezTo>
                    <a:pt x="52535" y="36570"/>
                    <a:pt x="39200" y="40380"/>
                    <a:pt x="39200" y="40380"/>
                  </a:cubicBezTo>
                  <a:cubicBezTo>
                    <a:pt x="39200" y="40380"/>
                    <a:pt x="36342" y="48953"/>
                    <a:pt x="36342" y="55620"/>
                  </a:cubicBezTo>
                  <a:cubicBezTo>
                    <a:pt x="36342" y="62288"/>
                    <a:pt x="43010" y="72765"/>
                    <a:pt x="48725" y="77528"/>
                  </a:cubicBezTo>
                  <a:cubicBezTo>
                    <a:pt x="54440" y="82290"/>
                    <a:pt x="58250" y="90863"/>
                    <a:pt x="69680" y="94673"/>
                  </a:cubicBezTo>
                  <a:cubicBezTo>
                    <a:pt x="81110" y="98483"/>
                    <a:pt x="100160" y="101340"/>
                    <a:pt x="105875" y="100388"/>
                  </a:cubicBezTo>
                  <a:cubicBezTo>
                    <a:pt x="112542" y="99435"/>
                    <a:pt x="130640" y="89910"/>
                    <a:pt x="135402" y="88005"/>
                  </a:cubicBezTo>
                  <a:cubicBezTo>
                    <a:pt x="140165" y="86100"/>
                    <a:pt x="152547" y="79433"/>
                    <a:pt x="156357" y="84195"/>
                  </a:cubicBezTo>
                  <a:cubicBezTo>
                    <a:pt x="159215" y="88958"/>
                    <a:pt x="162072" y="102293"/>
                    <a:pt x="167787" y="104198"/>
                  </a:cubicBezTo>
                  <a:cubicBezTo>
                    <a:pt x="173502" y="105150"/>
                    <a:pt x="183027" y="102293"/>
                    <a:pt x="186837" y="104198"/>
                  </a:cubicBezTo>
                  <a:cubicBezTo>
                    <a:pt x="190647" y="106103"/>
                    <a:pt x="195410" y="99435"/>
                    <a:pt x="196362" y="96578"/>
                  </a:cubicBezTo>
                  <a:cubicBezTo>
                    <a:pt x="198267" y="93720"/>
                    <a:pt x="210650" y="89910"/>
                    <a:pt x="218270" y="90863"/>
                  </a:cubicBezTo>
                  <a:cubicBezTo>
                    <a:pt x="226842" y="91815"/>
                    <a:pt x="234462" y="96578"/>
                    <a:pt x="240177" y="97530"/>
                  </a:cubicBezTo>
                  <a:cubicBezTo>
                    <a:pt x="245892" y="99435"/>
                    <a:pt x="263037" y="100388"/>
                    <a:pt x="271610" y="100388"/>
                  </a:cubicBezTo>
                  <a:cubicBezTo>
                    <a:pt x="279230" y="100388"/>
                    <a:pt x="297327" y="97530"/>
                    <a:pt x="305900" y="105150"/>
                  </a:cubicBezTo>
                  <a:cubicBezTo>
                    <a:pt x="314472" y="112770"/>
                    <a:pt x="326855" y="120390"/>
                    <a:pt x="329712" y="122295"/>
                  </a:cubicBezTo>
                  <a:cubicBezTo>
                    <a:pt x="332570" y="124200"/>
                    <a:pt x="364955" y="126105"/>
                    <a:pt x="368765" y="128963"/>
                  </a:cubicBezTo>
                  <a:cubicBezTo>
                    <a:pt x="372575" y="130868"/>
                    <a:pt x="384957" y="146108"/>
                    <a:pt x="391625" y="154680"/>
                  </a:cubicBezTo>
                  <a:cubicBezTo>
                    <a:pt x="398292" y="163253"/>
                    <a:pt x="425915" y="165158"/>
                    <a:pt x="431630" y="160395"/>
                  </a:cubicBezTo>
                  <a:cubicBezTo>
                    <a:pt x="437345" y="155633"/>
                    <a:pt x="439250" y="149918"/>
                    <a:pt x="445917" y="146108"/>
                  </a:cubicBezTo>
                  <a:cubicBezTo>
                    <a:pt x="452585" y="142298"/>
                    <a:pt x="485922" y="130868"/>
                    <a:pt x="484970" y="135630"/>
                  </a:cubicBezTo>
                  <a:cubicBezTo>
                    <a:pt x="484017" y="140393"/>
                    <a:pt x="463062" y="149918"/>
                    <a:pt x="463062" y="154680"/>
                  </a:cubicBezTo>
                  <a:cubicBezTo>
                    <a:pt x="463062" y="159443"/>
                    <a:pt x="466872" y="166110"/>
                    <a:pt x="472587" y="162300"/>
                  </a:cubicBezTo>
                  <a:cubicBezTo>
                    <a:pt x="479255" y="157538"/>
                    <a:pt x="488780" y="152775"/>
                    <a:pt x="488780" y="152775"/>
                  </a:cubicBezTo>
                  <a:cubicBezTo>
                    <a:pt x="488780" y="152775"/>
                    <a:pt x="505925" y="150870"/>
                    <a:pt x="517355" y="151823"/>
                  </a:cubicBezTo>
                  <a:cubicBezTo>
                    <a:pt x="529737" y="152775"/>
                    <a:pt x="544977" y="154680"/>
                    <a:pt x="545930" y="154680"/>
                  </a:cubicBezTo>
                  <a:cubicBezTo>
                    <a:pt x="546882" y="154680"/>
                    <a:pt x="557360" y="149918"/>
                    <a:pt x="561170" y="150870"/>
                  </a:cubicBezTo>
                  <a:cubicBezTo>
                    <a:pt x="565932" y="151823"/>
                    <a:pt x="586887" y="160395"/>
                    <a:pt x="591650" y="164205"/>
                  </a:cubicBezTo>
                  <a:cubicBezTo>
                    <a:pt x="595460" y="168015"/>
                    <a:pt x="615462" y="170873"/>
                    <a:pt x="615462" y="170873"/>
                  </a:cubicBezTo>
                  <a:cubicBezTo>
                    <a:pt x="615462" y="170873"/>
                    <a:pt x="635465" y="174683"/>
                    <a:pt x="643085" y="171825"/>
                  </a:cubicBezTo>
                  <a:cubicBezTo>
                    <a:pt x="651657" y="168968"/>
                    <a:pt x="655467" y="159443"/>
                    <a:pt x="659277" y="165158"/>
                  </a:cubicBezTo>
                  <a:cubicBezTo>
                    <a:pt x="662135" y="170873"/>
                    <a:pt x="656420" y="174683"/>
                    <a:pt x="664040" y="179445"/>
                  </a:cubicBezTo>
                  <a:cubicBezTo>
                    <a:pt x="671660" y="185160"/>
                    <a:pt x="686900" y="199448"/>
                    <a:pt x="686900" y="199448"/>
                  </a:cubicBezTo>
                  <a:cubicBezTo>
                    <a:pt x="686900" y="199448"/>
                    <a:pt x="693567" y="214688"/>
                    <a:pt x="693567" y="222308"/>
                  </a:cubicBezTo>
                  <a:cubicBezTo>
                    <a:pt x="694520" y="229928"/>
                    <a:pt x="695472" y="232785"/>
                    <a:pt x="698330" y="236595"/>
                  </a:cubicBezTo>
                  <a:cubicBezTo>
                    <a:pt x="701187" y="241358"/>
                    <a:pt x="706902" y="255645"/>
                    <a:pt x="707855" y="258503"/>
                  </a:cubicBezTo>
                  <a:cubicBezTo>
                    <a:pt x="708807" y="261360"/>
                    <a:pt x="716427" y="279458"/>
                    <a:pt x="709760" y="298508"/>
                  </a:cubicBezTo>
                  <a:cubicBezTo>
                    <a:pt x="703092" y="316605"/>
                    <a:pt x="702140" y="312795"/>
                    <a:pt x="701187" y="321368"/>
                  </a:cubicBezTo>
                  <a:cubicBezTo>
                    <a:pt x="700235" y="329940"/>
                    <a:pt x="699282" y="331845"/>
                    <a:pt x="694520" y="337560"/>
                  </a:cubicBezTo>
                  <a:cubicBezTo>
                    <a:pt x="689757" y="343275"/>
                    <a:pt x="684995" y="348990"/>
                    <a:pt x="672612" y="357563"/>
                  </a:cubicBezTo>
                  <a:cubicBezTo>
                    <a:pt x="659277" y="366135"/>
                    <a:pt x="649752" y="368993"/>
                    <a:pt x="643085" y="370898"/>
                  </a:cubicBezTo>
                  <a:cubicBezTo>
                    <a:pt x="636417" y="372803"/>
                    <a:pt x="624987" y="378518"/>
                    <a:pt x="628797" y="383280"/>
                  </a:cubicBezTo>
                  <a:cubicBezTo>
                    <a:pt x="632607" y="388043"/>
                    <a:pt x="644037" y="391853"/>
                    <a:pt x="654515" y="387090"/>
                  </a:cubicBezTo>
                  <a:cubicBezTo>
                    <a:pt x="664992" y="382328"/>
                    <a:pt x="673565" y="375660"/>
                    <a:pt x="673565" y="375660"/>
                  </a:cubicBezTo>
                  <a:cubicBezTo>
                    <a:pt x="673565" y="375660"/>
                    <a:pt x="701187" y="372803"/>
                    <a:pt x="703092" y="372803"/>
                  </a:cubicBezTo>
                  <a:cubicBezTo>
                    <a:pt x="704997" y="372803"/>
                    <a:pt x="708807" y="368993"/>
                    <a:pt x="719285" y="366135"/>
                  </a:cubicBezTo>
                  <a:cubicBezTo>
                    <a:pt x="729762" y="364230"/>
                    <a:pt x="751670" y="366135"/>
                    <a:pt x="757385" y="368993"/>
                  </a:cubicBezTo>
                  <a:cubicBezTo>
                    <a:pt x="763100" y="371850"/>
                    <a:pt x="774530" y="378518"/>
                    <a:pt x="775482" y="378518"/>
                  </a:cubicBezTo>
                  <a:cubicBezTo>
                    <a:pt x="776435" y="379470"/>
                    <a:pt x="789770" y="381375"/>
                    <a:pt x="815487" y="388043"/>
                  </a:cubicBezTo>
                  <a:cubicBezTo>
                    <a:pt x="841205" y="394710"/>
                    <a:pt x="844062" y="393758"/>
                    <a:pt x="860255" y="404235"/>
                  </a:cubicBezTo>
                  <a:cubicBezTo>
                    <a:pt x="876447" y="414713"/>
                    <a:pt x="894545" y="425190"/>
                    <a:pt x="900260" y="427095"/>
                  </a:cubicBezTo>
                  <a:cubicBezTo>
                    <a:pt x="905022" y="429000"/>
                    <a:pt x="922167" y="431858"/>
                    <a:pt x="942170" y="447098"/>
                  </a:cubicBezTo>
                  <a:cubicBezTo>
                    <a:pt x="962172" y="462338"/>
                    <a:pt x="958362" y="472815"/>
                    <a:pt x="977412" y="472815"/>
                  </a:cubicBezTo>
                  <a:cubicBezTo>
                    <a:pt x="996462" y="472815"/>
                    <a:pt x="1010750" y="477578"/>
                    <a:pt x="1020275" y="467100"/>
                  </a:cubicBezTo>
                  <a:cubicBezTo>
                    <a:pt x="1029800" y="456623"/>
                    <a:pt x="1031705" y="446145"/>
                    <a:pt x="1045040" y="437573"/>
                  </a:cubicBezTo>
                  <a:cubicBezTo>
                    <a:pt x="1057423" y="429000"/>
                    <a:pt x="1084092" y="420428"/>
                    <a:pt x="1088855" y="420428"/>
                  </a:cubicBezTo>
                  <a:cubicBezTo>
                    <a:pt x="1092665" y="420428"/>
                    <a:pt x="1106952" y="429000"/>
                    <a:pt x="1118382" y="430905"/>
                  </a:cubicBezTo>
                  <a:cubicBezTo>
                    <a:pt x="1129812" y="431858"/>
                    <a:pt x="1135527" y="429953"/>
                    <a:pt x="1140290" y="429000"/>
                  </a:cubicBezTo>
                  <a:cubicBezTo>
                    <a:pt x="1145052" y="429000"/>
                    <a:pt x="1152673" y="431858"/>
                    <a:pt x="1145052" y="439478"/>
                  </a:cubicBezTo>
                  <a:cubicBezTo>
                    <a:pt x="1132670" y="447098"/>
                    <a:pt x="1119335" y="448050"/>
                    <a:pt x="1120287" y="453765"/>
                  </a:cubicBezTo>
                </a:path>
              </a:pathLst>
            </a:custGeom>
            <a:solidFill>
              <a:schemeClr val="bg2"/>
            </a:solidFill>
            <a:ln w="9525" cap="flat">
              <a:solidFill>
                <a:srgbClr val="FFFFFF"/>
              </a:solidFill>
              <a:prstDash val="solid"/>
              <a:miter/>
            </a:ln>
          </p:spPr>
          <p:txBody>
            <a:bodyPr rtlCol="0" anchor="ctr"/>
            <a:lstStyle/>
            <a:p>
              <a:endParaRPr lang="de-DE"/>
            </a:p>
          </p:txBody>
        </p:sp>
        <p:sp>
          <p:nvSpPr>
            <p:cNvPr id="48" name="Freihandform: Form 47">
              <a:extLst>
                <a:ext uri="{FF2B5EF4-FFF2-40B4-BE49-F238E27FC236}">
                  <a16:creationId xmlns:a16="http://schemas.microsoft.com/office/drawing/2014/main" id="{9971969A-DC72-7AF3-054C-2AEAD95AB1BB}"/>
                </a:ext>
              </a:extLst>
            </p:cNvPr>
            <p:cNvSpPr/>
            <p:nvPr/>
          </p:nvSpPr>
          <p:spPr>
            <a:xfrm>
              <a:off x="5178594" y="918786"/>
              <a:ext cx="1148285" cy="1081145"/>
            </a:xfrm>
            <a:custGeom>
              <a:avLst/>
              <a:gdLst>
                <a:gd name="connsiteX0" fmla="*/ 1120287 w 1148285"/>
                <a:gd name="connsiteY0" fmla="*/ 453765 h 1081145"/>
                <a:gd name="connsiteX1" fmla="*/ 1125050 w 1148285"/>
                <a:gd name="connsiteY1" fmla="*/ 465195 h 1081145"/>
                <a:gd name="connsiteX2" fmla="*/ 1131717 w 1148285"/>
                <a:gd name="connsiteY2" fmla="*/ 512820 h 1081145"/>
                <a:gd name="connsiteX3" fmla="*/ 1135527 w 1148285"/>
                <a:gd name="connsiteY3" fmla="*/ 533775 h 1081145"/>
                <a:gd name="connsiteX4" fmla="*/ 1125050 w 1148285"/>
                <a:gd name="connsiteY4" fmla="*/ 559493 h 1081145"/>
                <a:gd name="connsiteX5" fmla="*/ 1109810 w 1148285"/>
                <a:gd name="connsiteY5" fmla="*/ 566160 h 1081145"/>
                <a:gd name="connsiteX6" fmla="*/ 1085045 w 1148285"/>
                <a:gd name="connsiteY6" fmla="*/ 582353 h 1081145"/>
                <a:gd name="connsiteX7" fmla="*/ 1055517 w 1148285"/>
                <a:gd name="connsiteY7" fmla="*/ 610928 h 1081145"/>
                <a:gd name="connsiteX8" fmla="*/ 1026942 w 1148285"/>
                <a:gd name="connsiteY8" fmla="*/ 619500 h 1081145"/>
                <a:gd name="connsiteX9" fmla="*/ 1002177 w 1148285"/>
                <a:gd name="connsiteY9" fmla="*/ 626168 h 1081145"/>
                <a:gd name="connsiteX10" fmla="*/ 999320 w 1148285"/>
                <a:gd name="connsiteY10" fmla="*/ 659505 h 1081145"/>
                <a:gd name="connsiteX11" fmla="*/ 1032657 w 1148285"/>
                <a:gd name="connsiteY11" fmla="*/ 678555 h 1081145"/>
                <a:gd name="connsiteX12" fmla="*/ 1054565 w 1148285"/>
                <a:gd name="connsiteY12" fmla="*/ 683318 h 1081145"/>
                <a:gd name="connsiteX13" fmla="*/ 1052660 w 1148285"/>
                <a:gd name="connsiteY13" fmla="*/ 698558 h 1081145"/>
                <a:gd name="connsiteX14" fmla="*/ 1052660 w 1148285"/>
                <a:gd name="connsiteY14" fmla="*/ 698558 h 1081145"/>
                <a:gd name="connsiteX15" fmla="*/ 1055517 w 1148285"/>
                <a:gd name="connsiteY15" fmla="*/ 716655 h 1081145"/>
                <a:gd name="connsiteX16" fmla="*/ 1012655 w 1148285"/>
                <a:gd name="connsiteY16" fmla="*/ 741420 h 1081145"/>
                <a:gd name="connsiteX17" fmla="*/ 996462 w 1148285"/>
                <a:gd name="connsiteY17" fmla="*/ 776663 h 1081145"/>
                <a:gd name="connsiteX18" fmla="*/ 1009797 w 1148285"/>
                <a:gd name="connsiteY18" fmla="*/ 820478 h 1081145"/>
                <a:gd name="connsiteX19" fmla="*/ 1039325 w 1148285"/>
                <a:gd name="connsiteY19" fmla="*/ 871913 h 1081145"/>
                <a:gd name="connsiteX20" fmla="*/ 1073615 w 1148285"/>
                <a:gd name="connsiteY20" fmla="*/ 871913 h 1081145"/>
                <a:gd name="connsiteX21" fmla="*/ 1092665 w 1148285"/>
                <a:gd name="connsiteY21" fmla="*/ 911918 h 1081145"/>
                <a:gd name="connsiteX22" fmla="*/ 1085045 w 1148285"/>
                <a:gd name="connsiteY22" fmla="*/ 921443 h 1081145"/>
                <a:gd name="connsiteX23" fmla="*/ 1065995 w 1148285"/>
                <a:gd name="connsiteY23" fmla="*/ 947160 h 1081145"/>
                <a:gd name="connsiteX24" fmla="*/ 1045992 w 1148285"/>
                <a:gd name="connsiteY24" fmla="*/ 952875 h 1081145"/>
                <a:gd name="connsiteX25" fmla="*/ 1030752 w 1148285"/>
                <a:gd name="connsiteY25" fmla="*/ 987165 h 1081145"/>
                <a:gd name="connsiteX26" fmla="*/ 996462 w 1148285"/>
                <a:gd name="connsiteY26" fmla="*/ 1012883 h 1081145"/>
                <a:gd name="connsiteX27" fmla="*/ 958362 w 1148285"/>
                <a:gd name="connsiteY27" fmla="*/ 1028123 h 1081145"/>
                <a:gd name="connsiteX28" fmla="*/ 963125 w 1148285"/>
                <a:gd name="connsiteY28" fmla="*/ 1074795 h 1081145"/>
                <a:gd name="connsiteX29" fmla="*/ 956457 w 1148285"/>
                <a:gd name="connsiteY29" fmla="*/ 1078605 h 1081145"/>
                <a:gd name="connsiteX30" fmla="*/ 926930 w 1148285"/>
                <a:gd name="connsiteY30" fmla="*/ 1078605 h 1081145"/>
                <a:gd name="connsiteX31" fmla="*/ 870732 w 1148285"/>
                <a:gd name="connsiteY31" fmla="*/ 1066223 h 1081145"/>
                <a:gd name="connsiteX32" fmla="*/ 828822 w 1148285"/>
                <a:gd name="connsiteY32" fmla="*/ 1048125 h 1081145"/>
                <a:gd name="connsiteX33" fmla="*/ 822155 w 1148285"/>
                <a:gd name="connsiteY33" fmla="*/ 1040505 h 1081145"/>
                <a:gd name="connsiteX34" fmla="*/ 801200 w 1148285"/>
                <a:gd name="connsiteY34" fmla="*/ 1005263 h 1081145"/>
                <a:gd name="connsiteX35" fmla="*/ 777387 w 1148285"/>
                <a:gd name="connsiteY35" fmla="*/ 950970 h 1081145"/>
                <a:gd name="connsiteX36" fmla="*/ 788817 w 1148285"/>
                <a:gd name="connsiteY36" fmla="*/ 911918 h 1081145"/>
                <a:gd name="connsiteX37" fmla="*/ 738335 w 1148285"/>
                <a:gd name="connsiteY37" fmla="*/ 867150 h 1081145"/>
                <a:gd name="connsiteX38" fmla="*/ 680232 w 1148285"/>
                <a:gd name="connsiteY38" fmla="*/ 908108 h 1081145"/>
                <a:gd name="connsiteX39" fmla="*/ 631655 w 1148285"/>
                <a:gd name="connsiteY39" fmla="*/ 930015 h 1081145"/>
                <a:gd name="connsiteX40" fmla="*/ 604032 w 1148285"/>
                <a:gd name="connsiteY40" fmla="*/ 918585 h 1081145"/>
                <a:gd name="connsiteX41" fmla="*/ 591650 w 1148285"/>
                <a:gd name="connsiteY41" fmla="*/ 943350 h 1081145"/>
                <a:gd name="connsiteX42" fmla="*/ 586887 w 1148285"/>
                <a:gd name="connsiteY42" fmla="*/ 964305 h 1081145"/>
                <a:gd name="connsiteX43" fmla="*/ 584982 w 1148285"/>
                <a:gd name="connsiteY43" fmla="*/ 964305 h 1081145"/>
                <a:gd name="connsiteX44" fmla="*/ 558312 w 1148285"/>
                <a:gd name="connsiteY44" fmla="*/ 958590 h 1081145"/>
                <a:gd name="connsiteX45" fmla="*/ 520212 w 1148285"/>
                <a:gd name="connsiteY45" fmla="*/ 925253 h 1081145"/>
                <a:gd name="connsiteX46" fmla="*/ 504020 w 1148285"/>
                <a:gd name="connsiteY46" fmla="*/ 893820 h 1081145"/>
                <a:gd name="connsiteX47" fmla="*/ 498305 w 1148285"/>
                <a:gd name="connsiteY47" fmla="*/ 874770 h 1081145"/>
                <a:gd name="connsiteX48" fmla="*/ 477350 w 1148285"/>
                <a:gd name="connsiteY48" fmla="*/ 853815 h 1081145"/>
                <a:gd name="connsiteX49" fmla="*/ 454490 w 1148285"/>
                <a:gd name="connsiteY49" fmla="*/ 823335 h 1081145"/>
                <a:gd name="connsiteX50" fmla="*/ 423057 w 1148285"/>
                <a:gd name="connsiteY50" fmla="*/ 775710 h 1081145"/>
                <a:gd name="connsiteX51" fmla="*/ 370670 w 1148285"/>
                <a:gd name="connsiteY51" fmla="*/ 754755 h 1081145"/>
                <a:gd name="connsiteX52" fmla="*/ 306852 w 1148285"/>
                <a:gd name="connsiteY52" fmla="*/ 750945 h 1081145"/>
                <a:gd name="connsiteX53" fmla="*/ 258275 w 1148285"/>
                <a:gd name="connsiteY53" fmla="*/ 743325 h 1081145"/>
                <a:gd name="connsiteX54" fmla="*/ 230652 w 1148285"/>
                <a:gd name="connsiteY54" fmla="*/ 696653 h 1081145"/>
                <a:gd name="connsiteX55" fmla="*/ 226842 w 1148285"/>
                <a:gd name="connsiteY55" fmla="*/ 651885 h 1081145"/>
                <a:gd name="connsiteX56" fmla="*/ 261132 w 1148285"/>
                <a:gd name="connsiteY56" fmla="*/ 662363 h 1081145"/>
                <a:gd name="connsiteX57" fmla="*/ 288755 w 1148285"/>
                <a:gd name="connsiteY57" fmla="*/ 664268 h 1081145"/>
                <a:gd name="connsiteX58" fmla="*/ 283040 w 1148285"/>
                <a:gd name="connsiteY58" fmla="*/ 625215 h 1081145"/>
                <a:gd name="connsiteX59" fmla="*/ 278277 w 1148285"/>
                <a:gd name="connsiteY59" fmla="*/ 593783 h 1081145"/>
                <a:gd name="connsiteX60" fmla="*/ 253512 w 1148285"/>
                <a:gd name="connsiteY60" fmla="*/ 598545 h 1081145"/>
                <a:gd name="connsiteX61" fmla="*/ 237320 w 1148285"/>
                <a:gd name="connsiteY61" fmla="*/ 608070 h 1081145"/>
                <a:gd name="connsiteX62" fmla="*/ 218270 w 1148285"/>
                <a:gd name="connsiteY62" fmla="*/ 599498 h 1081145"/>
                <a:gd name="connsiteX63" fmla="*/ 216365 w 1148285"/>
                <a:gd name="connsiteY63" fmla="*/ 596640 h 1081145"/>
                <a:gd name="connsiteX64" fmla="*/ 215412 w 1148285"/>
                <a:gd name="connsiteY64" fmla="*/ 592830 h 1081145"/>
                <a:gd name="connsiteX65" fmla="*/ 211602 w 1148285"/>
                <a:gd name="connsiteY65" fmla="*/ 533775 h 1081145"/>
                <a:gd name="connsiteX66" fmla="*/ 225890 w 1148285"/>
                <a:gd name="connsiteY66" fmla="*/ 513773 h 1081145"/>
                <a:gd name="connsiteX67" fmla="*/ 227795 w 1148285"/>
                <a:gd name="connsiteY67" fmla="*/ 488055 h 1081145"/>
                <a:gd name="connsiteX68" fmla="*/ 204935 w 1148285"/>
                <a:gd name="connsiteY68" fmla="*/ 499485 h 1081145"/>
                <a:gd name="connsiteX69" fmla="*/ 183027 w 1148285"/>
                <a:gd name="connsiteY69" fmla="*/ 511868 h 1081145"/>
                <a:gd name="connsiteX70" fmla="*/ 146832 w 1148285"/>
                <a:gd name="connsiteY70" fmla="*/ 514725 h 1081145"/>
                <a:gd name="connsiteX71" fmla="*/ 122067 w 1148285"/>
                <a:gd name="connsiteY71" fmla="*/ 491865 h 1081145"/>
                <a:gd name="connsiteX72" fmla="*/ 122067 w 1148285"/>
                <a:gd name="connsiteY72" fmla="*/ 467100 h 1081145"/>
                <a:gd name="connsiteX73" fmla="*/ 139212 w 1148285"/>
                <a:gd name="connsiteY73" fmla="*/ 427095 h 1081145"/>
                <a:gd name="connsiteX74" fmla="*/ 176360 w 1148285"/>
                <a:gd name="connsiteY74" fmla="*/ 418523 h 1081145"/>
                <a:gd name="connsiteX75" fmla="*/ 221127 w 1148285"/>
                <a:gd name="connsiteY75" fmla="*/ 416618 h 1081145"/>
                <a:gd name="connsiteX76" fmla="*/ 254465 w 1148285"/>
                <a:gd name="connsiteY76" fmla="*/ 409950 h 1081145"/>
                <a:gd name="connsiteX77" fmla="*/ 286850 w 1148285"/>
                <a:gd name="connsiteY77" fmla="*/ 384233 h 1081145"/>
                <a:gd name="connsiteX78" fmla="*/ 295422 w 1148285"/>
                <a:gd name="connsiteY78" fmla="*/ 368993 h 1081145"/>
                <a:gd name="connsiteX79" fmla="*/ 263037 w 1148285"/>
                <a:gd name="connsiteY79" fmla="*/ 323273 h 1081145"/>
                <a:gd name="connsiteX80" fmla="*/ 234462 w 1148285"/>
                <a:gd name="connsiteY80" fmla="*/ 293745 h 1081145"/>
                <a:gd name="connsiteX81" fmla="*/ 220175 w 1148285"/>
                <a:gd name="connsiteY81" fmla="*/ 268028 h 1081145"/>
                <a:gd name="connsiteX82" fmla="*/ 198267 w 1148285"/>
                <a:gd name="connsiteY82" fmla="*/ 239453 h 1081145"/>
                <a:gd name="connsiteX83" fmla="*/ 163977 w 1148285"/>
                <a:gd name="connsiteY83" fmla="*/ 211830 h 1081145"/>
                <a:gd name="connsiteX84" fmla="*/ 143022 w 1148285"/>
                <a:gd name="connsiteY84" fmla="*/ 167063 h 1081145"/>
                <a:gd name="connsiteX85" fmla="*/ 110637 w 1148285"/>
                <a:gd name="connsiteY85" fmla="*/ 125153 h 1081145"/>
                <a:gd name="connsiteX86" fmla="*/ 79205 w 1148285"/>
                <a:gd name="connsiteY86" fmla="*/ 120390 h 1081145"/>
                <a:gd name="connsiteX87" fmla="*/ 29675 w 1148285"/>
                <a:gd name="connsiteY87" fmla="*/ 126105 h 1081145"/>
                <a:gd name="connsiteX88" fmla="*/ 15387 w 1148285"/>
                <a:gd name="connsiteY88" fmla="*/ 147060 h 1081145"/>
                <a:gd name="connsiteX89" fmla="*/ 8720 w 1148285"/>
                <a:gd name="connsiteY89" fmla="*/ 155633 h 1081145"/>
                <a:gd name="connsiteX90" fmla="*/ 1100 w 1148285"/>
                <a:gd name="connsiteY90" fmla="*/ 143250 h 1081145"/>
                <a:gd name="connsiteX91" fmla="*/ 1100 w 1148285"/>
                <a:gd name="connsiteY91" fmla="*/ 118485 h 1081145"/>
                <a:gd name="connsiteX92" fmla="*/ 20150 w 1148285"/>
                <a:gd name="connsiteY92" fmla="*/ 68955 h 1081145"/>
                <a:gd name="connsiteX93" fmla="*/ 22055 w 1148285"/>
                <a:gd name="connsiteY93" fmla="*/ 45143 h 1081145"/>
                <a:gd name="connsiteX94" fmla="*/ 25865 w 1148285"/>
                <a:gd name="connsiteY94" fmla="*/ 27045 h 1081145"/>
                <a:gd name="connsiteX95" fmla="*/ 50630 w 1148285"/>
                <a:gd name="connsiteY95" fmla="*/ 5138 h 1081145"/>
                <a:gd name="connsiteX96" fmla="*/ 58250 w 1148285"/>
                <a:gd name="connsiteY96" fmla="*/ 1328 h 1081145"/>
                <a:gd name="connsiteX97" fmla="*/ 76347 w 1148285"/>
                <a:gd name="connsiteY97" fmla="*/ 2280 h 1081145"/>
                <a:gd name="connsiteX98" fmla="*/ 76347 w 1148285"/>
                <a:gd name="connsiteY98" fmla="*/ 16568 h 1081145"/>
                <a:gd name="connsiteX99" fmla="*/ 55392 w 1148285"/>
                <a:gd name="connsiteY99" fmla="*/ 35618 h 1081145"/>
                <a:gd name="connsiteX100" fmla="*/ 39200 w 1148285"/>
                <a:gd name="connsiteY100" fmla="*/ 40380 h 1081145"/>
                <a:gd name="connsiteX101" fmla="*/ 36342 w 1148285"/>
                <a:gd name="connsiteY101" fmla="*/ 55620 h 1081145"/>
                <a:gd name="connsiteX102" fmla="*/ 48725 w 1148285"/>
                <a:gd name="connsiteY102" fmla="*/ 77528 h 1081145"/>
                <a:gd name="connsiteX103" fmla="*/ 69680 w 1148285"/>
                <a:gd name="connsiteY103" fmla="*/ 94673 h 1081145"/>
                <a:gd name="connsiteX104" fmla="*/ 105875 w 1148285"/>
                <a:gd name="connsiteY104" fmla="*/ 100388 h 1081145"/>
                <a:gd name="connsiteX105" fmla="*/ 135402 w 1148285"/>
                <a:gd name="connsiteY105" fmla="*/ 88005 h 1081145"/>
                <a:gd name="connsiteX106" fmla="*/ 156357 w 1148285"/>
                <a:gd name="connsiteY106" fmla="*/ 84195 h 1081145"/>
                <a:gd name="connsiteX107" fmla="*/ 167787 w 1148285"/>
                <a:gd name="connsiteY107" fmla="*/ 104198 h 1081145"/>
                <a:gd name="connsiteX108" fmla="*/ 186837 w 1148285"/>
                <a:gd name="connsiteY108" fmla="*/ 104198 h 1081145"/>
                <a:gd name="connsiteX109" fmla="*/ 196362 w 1148285"/>
                <a:gd name="connsiteY109" fmla="*/ 96578 h 1081145"/>
                <a:gd name="connsiteX110" fmla="*/ 218270 w 1148285"/>
                <a:gd name="connsiteY110" fmla="*/ 90863 h 1081145"/>
                <a:gd name="connsiteX111" fmla="*/ 240177 w 1148285"/>
                <a:gd name="connsiteY111" fmla="*/ 97530 h 1081145"/>
                <a:gd name="connsiteX112" fmla="*/ 271610 w 1148285"/>
                <a:gd name="connsiteY112" fmla="*/ 100388 h 1081145"/>
                <a:gd name="connsiteX113" fmla="*/ 305900 w 1148285"/>
                <a:gd name="connsiteY113" fmla="*/ 105150 h 1081145"/>
                <a:gd name="connsiteX114" fmla="*/ 329712 w 1148285"/>
                <a:gd name="connsiteY114" fmla="*/ 122295 h 1081145"/>
                <a:gd name="connsiteX115" fmla="*/ 368765 w 1148285"/>
                <a:gd name="connsiteY115" fmla="*/ 128963 h 1081145"/>
                <a:gd name="connsiteX116" fmla="*/ 391625 w 1148285"/>
                <a:gd name="connsiteY116" fmla="*/ 154680 h 1081145"/>
                <a:gd name="connsiteX117" fmla="*/ 431630 w 1148285"/>
                <a:gd name="connsiteY117" fmla="*/ 160395 h 1081145"/>
                <a:gd name="connsiteX118" fmla="*/ 445917 w 1148285"/>
                <a:gd name="connsiteY118" fmla="*/ 146108 h 1081145"/>
                <a:gd name="connsiteX119" fmla="*/ 484970 w 1148285"/>
                <a:gd name="connsiteY119" fmla="*/ 135630 h 1081145"/>
                <a:gd name="connsiteX120" fmla="*/ 463062 w 1148285"/>
                <a:gd name="connsiteY120" fmla="*/ 154680 h 1081145"/>
                <a:gd name="connsiteX121" fmla="*/ 472587 w 1148285"/>
                <a:gd name="connsiteY121" fmla="*/ 162300 h 1081145"/>
                <a:gd name="connsiteX122" fmla="*/ 488780 w 1148285"/>
                <a:gd name="connsiteY122" fmla="*/ 152775 h 1081145"/>
                <a:gd name="connsiteX123" fmla="*/ 517355 w 1148285"/>
                <a:gd name="connsiteY123" fmla="*/ 151823 h 1081145"/>
                <a:gd name="connsiteX124" fmla="*/ 545930 w 1148285"/>
                <a:gd name="connsiteY124" fmla="*/ 154680 h 1081145"/>
                <a:gd name="connsiteX125" fmla="*/ 561170 w 1148285"/>
                <a:gd name="connsiteY125" fmla="*/ 150870 h 1081145"/>
                <a:gd name="connsiteX126" fmla="*/ 591650 w 1148285"/>
                <a:gd name="connsiteY126" fmla="*/ 164205 h 1081145"/>
                <a:gd name="connsiteX127" fmla="*/ 615462 w 1148285"/>
                <a:gd name="connsiteY127" fmla="*/ 170873 h 1081145"/>
                <a:gd name="connsiteX128" fmla="*/ 643085 w 1148285"/>
                <a:gd name="connsiteY128" fmla="*/ 171825 h 1081145"/>
                <a:gd name="connsiteX129" fmla="*/ 659277 w 1148285"/>
                <a:gd name="connsiteY129" fmla="*/ 165158 h 1081145"/>
                <a:gd name="connsiteX130" fmla="*/ 664040 w 1148285"/>
                <a:gd name="connsiteY130" fmla="*/ 179445 h 1081145"/>
                <a:gd name="connsiteX131" fmla="*/ 686900 w 1148285"/>
                <a:gd name="connsiteY131" fmla="*/ 199448 h 1081145"/>
                <a:gd name="connsiteX132" fmla="*/ 693567 w 1148285"/>
                <a:gd name="connsiteY132" fmla="*/ 222308 h 1081145"/>
                <a:gd name="connsiteX133" fmla="*/ 698330 w 1148285"/>
                <a:gd name="connsiteY133" fmla="*/ 236595 h 1081145"/>
                <a:gd name="connsiteX134" fmla="*/ 707855 w 1148285"/>
                <a:gd name="connsiteY134" fmla="*/ 258503 h 1081145"/>
                <a:gd name="connsiteX135" fmla="*/ 709760 w 1148285"/>
                <a:gd name="connsiteY135" fmla="*/ 298508 h 1081145"/>
                <a:gd name="connsiteX136" fmla="*/ 701187 w 1148285"/>
                <a:gd name="connsiteY136" fmla="*/ 321368 h 1081145"/>
                <a:gd name="connsiteX137" fmla="*/ 694520 w 1148285"/>
                <a:gd name="connsiteY137" fmla="*/ 337560 h 1081145"/>
                <a:gd name="connsiteX138" fmla="*/ 672612 w 1148285"/>
                <a:gd name="connsiteY138" fmla="*/ 357563 h 1081145"/>
                <a:gd name="connsiteX139" fmla="*/ 643085 w 1148285"/>
                <a:gd name="connsiteY139" fmla="*/ 370898 h 1081145"/>
                <a:gd name="connsiteX140" fmla="*/ 628797 w 1148285"/>
                <a:gd name="connsiteY140" fmla="*/ 383280 h 1081145"/>
                <a:gd name="connsiteX141" fmla="*/ 654515 w 1148285"/>
                <a:gd name="connsiteY141" fmla="*/ 387090 h 1081145"/>
                <a:gd name="connsiteX142" fmla="*/ 673565 w 1148285"/>
                <a:gd name="connsiteY142" fmla="*/ 375660 h 1081145"/>
                <a:gd name="connsiteX143" fmla="*/ 703092 w 1148285"/>
                <a:gd name="connsiteY143" fmla="*/ 372803 h 1081145"/>
                <a:gd name="connsiteX144" fmla="*/ 719285 w 1148285"/>
                <a:gd name="connsiteY144" fmla="*/ 366135 h 1081145"/>
                <a:gd name="connsiteX145" fmla="*/ 757385 w 1148285"/>
                <a:gd name="connsiteY145" fmla="*/ 368993 h 1081145"/>
                <a:gd name="connsiteX146" fmla="*/ 775482 w 1148285"/>
                <a:gd name="connsiteY146" fmla="*/ 378518 h 1081145"/>
                <a:gd name="connsiteX147" fmla="*/ 815487 w 1148285"/>
                <a:gd name="connsiteY147" fmla="*/ 388043 h 1081145"/>
                <a:gd name="connsiteX148" fmla="*/ 860255 w 1148285"/>
                <a:gd name="connsiteY148" fmla="*/ 404235 h 1081145"/>
                <a:gd name="connsiteX149" fmla="*/ 900260 w 1148285"/>
                <a:gd name="connsiteY149" fmla="*/ 427095 h 1081145"/>
                <a:gd name="connsiteX150" fmla="*/ 942170 w 1148285"/>
                <a:gd name="connsiteY150" fmla="*/ 447098 h 1081145"/>
                <a:gd name="connsiteX151" fmla="*/ 977412 w 1148285"/>
                <a:gd name="connsiteY151" fmla="*/ 472815 h 1081145"/>
                <a:gd name="connsiteX152" fmla="*/ 1020275 w 1148285"/>
                <a:gd name="connsiteY152" fmla="*/ 467100 h 1081145"/>
                <a:gd name="connsiteX153" fmla="*/ 1045040 w 1148285"/>
                <a:gd name="connsiteY153" fmla="*/ 437573 h 1081145"/>
                <a:gd name="connsiteX154" fmla="*/ 1088855 w 1148285"/>
                <a:gd name="connsiteY154" fmla="*/ 420428 h 1081145"/>
                <a:gd name="connsiteX155" fmla="*/ 1118382 w 1148285"/>
                <a:gd name="connsiteY155" fmla="*/ 430905 h 1081145"/>
                <a:gd name="connsiteX156" fmla="*/ 1140290 w 1148285"/>
                <a:gd name="connsiteY156" fmla="*/ 429000 h 1081145"/>
                <a:gd name="connsiteX157" fmla="*/ 1145052 w 1148285"/>
                <a:gd name="connsiteY157" fmla="*/ 439478 h 1081145"/>
                <a:gd name="connsiteX158" fmla="*/ 1120287 w 1148285"/>
                <a:gd name="connsiteY158" fmla="*/ 453765 h 1081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1148285" h="1081145">
                  <a:moveTo>
                    <a:pt x="1120287" y="453765"/>
                  </a:moveTo>
                  <a:cubicBezTo>
                    <a:pt x="1121240" y="459480"/>
                    <a:pt x="1124098" y="461385"/>
                    <a:pt x="1125050" y="465195"/>
                  </a:cubicBezTo>
                  <a:cubicBezTo>
                    <a:pt x="1125050" y="469005"/>
                    <a:pt x="1130765" y="503295"/>
                    <a:pt x="1131717" y="512820"/>
                  </a:cubicBezTo>
                  <a:cubicBezTo>
                    <a:pt x="1132670" y="522345"/>
                    <a:pt x="1136480" y="524250"/>
                    <a:pt x="1135527" y="533775"/>
                  </a:cubicBezTo>
                  <a:cubicBezTo>
                    <a:pt x="1134575" y="543300"/>
                    <a:pt x="1131717" y="555683"/>
                    <a:pt x="1125050" y="559493"/>
                  </a:cubicBezTo>
                  <a:cubicBezTo>
                    <a:pt x="1119335" y="563303"/>
                    <a:pt x="1123145" y="556635"/>
                    <a:pt x="1109810" y="566160"/>
                  </a:cubicBezTo>
                  <a:cubicBezTo>
                    <a:pt x="1096475" y="574733"/>
                    <a:pt x="1093617" y="572828"/>
                    <a:pt x="1085045" y="582353"/>
                  </a:cubicBezTo>
                  <a:cubicBezTo>
                    <a:pt x="1077425" y="591878"/>
                    <a:pt x="1064090" y="602355"/>
                    <a:pt x="1055517" y="610928"/>
                  </a:cubicBezTo>
                  <a:cubicBezTo>
                    <a:pt x="1047897" y="619500"/>
                    <a:pt x="1036467" y="619500"/>
                    <a:pt x="1026942" y="619500"/>
                  </a:cubicBezTo>
                  <a:cubicBezTo>
                    <a:pt x="1016465" y="619500"/>
                    <a:pt x="1003130" y="622358"/>
                    <a:pt x="1002177" y="626168"/>
                  </a:cubicBezTo>
                  <a:cubicBezTo>
                    <a:pt x="1002177" y="629978"/>
                    <a:pt x="984080" y="645218"/>
                    <a:pt x="999320" y="659505"/>
                  </a:cubicBezTo>
                  <a:cubicBezTo>
                    <a:pt x="1013607" y="673793"/>
                    <a:pt x="1020275" y="678555"/>
                    <a:pt x="1032657" y="678555"/>
                  </a:cubicBezTo>
                  <a:cubicBezTo>
                    <a:pt x="1045040" y="678555"/>
                    <a:pt x="1053612" y="676650"/>
                    <a:pt x="1054565" y="683318"/>
                  </a:cubicBezTo>
                  <a:cubicBezTo>
                    <a:pt x="1055517" y="688080"/>
                    <a:pt x="1050755" y="695700"/>
                    <a:pt x="1052660" y="698558"/>
                  </a:cubicBezTo>
                  <a:lnTo>
                    <a:pt x="1052660" y="698558"/>
                  </a:lnTo>
                  <a:cubicBezTo>
                    <a:pt x="1053612" y="699510"/>
                    <a:pt x="1058375" y="711893"/>
                    <a:pt x="1055517" y="716655"/>
                  </a:cubicBezTo>
                  <a:cubicBezTo>
                    <a:pt x="1052660" y="721418"/>
                    <a:pt x="1015512" y="738563"/>
                    <a:pt x="1012655" y="741420"/>
                  </a:cubicBezTo>
                  <a:cubicBezTo>
                    <a:pt x="1010750" y="743325"/>
                    <a:pt x="996462" y="765233"/>
                    <a:pt x="996462" y="776663"/>
                  </a:cubicBezTo>
                  <a:cubicBezTo>
                    <a:pt x="996462" y="788093"/>
                    <a:pt x="1009797" y="820478"/>
                    <a:pt x="1009797" y="820478"/>
                  </a:cubicBezTo>
                  <a:cubicBezTo>
                    <a:pt x="1009797" y="820478"/>
                    <a:pt x="1029800" y="871913"/>
                    <a:pt x="1039325" y="871913"/>
                  </a:cubicBezTo>
                  <a:cubicBezTo>
                    <a:pt x="1048850" y="871913"/>
                    <a:pt x="1063137" y="863340"/>
                    <a:pt x="1073615" y="871913"/>
                  </a:cubicBezTo>
                  <a:cubicBezTo>
                    <a:pt x="1083140" y="879533"/>
                    <a:pt x="1104095" y="898583"/>
                    <a:pt x="1092665" y="911918"/>
                  </a:cubicBezTo>
                  <a:cubicBezTo>
                    <a:pt x="1090760" y="914775"/>
                    <a:pt x="1087902" y="917633"/>
                    <a:pt x="1085045" y="921443"/>
                  </a:cubicBezTo>
                  <a:cubicBezTo>
                    <a:pt x="1075520" y="933825"/>
                    <a:pt x="1065995" y="947160"/>
                    <a:pt x="1065995" y="947160"/>
                  </a:cubicBezTo>
                  <a:lnTo>
                    <a:pt x="1045992" y="952875"/>
                  </a:lnTo>
                  <a:cubicBezTo>
                    <a:pt x="1045992" y="952875"/>
                    <a:pt x="1034562" y="976688"/>
                    <a:pt x="1030752" y="987165"/>
                  </a:cubicBezTo>
                  <a:cubicBezTo>
                    <a:pt x="1025990" y="997643"/>
                    <a:pt x="997415" y="1011930"/>
                    <a:pt x="996462" y="1012883"/>
                  </a:cubicBezTo>
                  <a:cubicBezTo>
                    <a:pt x="995510" y="1014788"/>
                    <a:pt x="960267" y="1012883"/>
                    <a:pt x="958362" y="1028123"/>
                  </a:cubicBezTo>
                  <a:cubicBezTo>
                    <a:pt x="956457" y="1040505"/>
                    <a:pt x="955505" y="1065270"/>
                    <a:pt x="963125" y="1074795"/>
                  </a:cubicBezTo>
                  <a:cubicBezTo>
                    <a:pt x="960267" y="1076700"/>
                    <a:pt x="957410" y="1077653"/>
                    <a:pt x="956457" y="1078605"/>
                  </a:cubicBezTo>
                  <a:cubicBezTo>
                    <a:pt x="951695" y="1084320"/>
                    <a:pt x="926930" y="1078605"/>
                    <a:pt x="926930" y="1078605"/>
                  </a:cubicBezTo>
                  <a:cubicBezTo>
                    <a:pt x="926930" y="1078605"/>
                    <a:pt x="882162" y="1069080"/>
                    <a:pt x="870732" y="1066223"/>
                  </a:cubicBezTo>
                  <a:cubicBezTo>
                    <a:pt x="862160" y="1064318"/>
                    <a:pt x="842157" y="1058603"/>
                    <a:pt x="828822" y="1048125"/>
                  </a:cubicBezTo>
                  <a:cubicBezTo>
                    <a:pt x="825965" y="1046220"/>
                    <a:pt x="824060" y="1043363"/>
                    <a:pt x="822155" y="1040505"/>
                  </a:cubicBezTo>
                  <a:cubicBezTo>
                    <a:pt x="810725" y="1025265"/>
                    <a:pt x="807867" y="1014788"/>
                    <a:pt x="801200" y="1005263"/>
                  </a:cubicBezTo>
                  <a:cubicBezTo>
                    <a:pt x="794532" y="995738"/>
                    <a:pt x="777387" y="961448"/>
                    <a:pt x="777387" y="950970"/>
                  </a:cubicBezTo>
                  <a:cubicBezTo>
                    <a:pt x="777387" y="940493"/>
                    <a:pt x="789770" y="930015"/>
                    <a:pt x="788817" y="911918"/>
                  </a:cubicBezTo>
                  <a:cubicBezTo>
                    <a:pt x="787865" y="893820"/>
                    <a:pt x="765957" y="865245"/>
                    <a:pt x="738335" y="867150"/>
                  </a:cubicBezTo>
                  <a:cubicBezTo>
                    <a:pt x="710712" y="868103"/>
                    <a:pt x="708807" y="885248"/>
                    <a:pt x="680232" y="908108"/>
                  </a:cubicBezTo>
                  <a:cubicBezTo>
                    <a:pt x="651657" y="930968"/>
                    <a:pt x="640227" y="928110"/>
                    <a:pt x="631655" y="930015"/>
                  </a:cubicBezTo>
                  <a:cubicBezTo>
                    <a:pt x="623082" y="930968"/>
                    <a:pt x="606890" y="919538"/>
                    <a:pt x="604032" y="918585"/>
                  </a:cubicBezTo>
                  <a:cubicBezTo>
                    <a:pt x="601175" y="917633"/>
                    <a:pt x="595460" y="937635"/>
                    <a:pt x="591650" y="943350"/>
                  </a:cubicBezTo>
                  <a:cubicBezTo>
                    <a:pt x="588792" y="947160"/>
                    <a:pt x="587840" y="957638"/>
                    <a:pt x="586887" y="964305"/>
                  </a:cubicBezTo>
                  <a:cubicBezTo>
                    <a:pt x="585935" y="964305"/>
                    <a:pt x="585935" y="964305"/>
                    <a:pt x="584982" y="964305"/>
                  </a:cubicBezTo>
                  <a:cubicBezTo>
                    <a:pt x="574505" y="963353"/>
                    <a:pt x="564027" y="962400"/>
                    <a:pt x="558312" y="958590"/>
                  </a:cubicBezTo>
                  <a:cubicBezTo>
                    <a:pt x="548787" y="952875"/>
                    <a:pt x="528785" y="936683"/>
                    <a:pt x="520212" y="925253"/>
                  </a:cubicBezTo>
                  <a:cubicBezTo>
                    <a:pt x="511640" y="913823"/>
                    <a:pt x="506877" y="905250"/>
                    <a:pt x="504020" y="893820"/>
                  </a:cubicBezTo>
                  <a:cubicBezTo>
                    <a:pt x="501162" y="882390"/>
                    <a:pt x="499257" y="876675"/>
                    <a:pt x="498305" y="874770"/>
                  </a:cubicBezTo>
                  <a:cubicBezTo>
                    <a:pt x="497352" y="872865"/>
                    <a:pt x="486875" y="861435"/>
                    <a:pt x="477350" y="853815"/>
                  </a:cubicBezTo>
                  <a:cubicBezTo>
                    <a:pt x="468777" y="846195"/>
                    <a:pt x="459252" y="838575"/>
                    <a:pt x="454490" y="823335"/>
                  </a:cubicBezTo>
                  <a:cubicBezTo>
                    <a:pt x="449727" y="808095"/>
                    <a:pt x="430677" y="781425"/>
                    <a:pt x="423057" y="775710"/>
                  </a:cubicBezTo>
                  <a:cubicBezTo>
                    <a:pt x="415437" y="769995"/>
                    <a:pt x="381147" y="757613"/>
                    <a:pt x="370670" y="754755"/>
                  </a:cubicBezTo>
                  <a:cubicBezTo>
                    <a:pt x="360192" y="751898"/>
                    <a:pt x="314472" y="750945"/>
                    <a:pt x="306852" y="750945"/>
                  </a:cubicBezTo>
                  <a:cubicBezTo>
                    <a:pt x="299232" y="750945"/>
                    <a:pt x="268752" y="756660"/>
                    <a:pt x="258275" y="743325"/>
                  </a:cubicBezTo>
                  <a:cubicBezTo>
                    <a:pt x="247797" y="729990"/>
                    <a:pt x="230652" y="697605"/>
                    <a:pt x="230652" y="696653"/>
                  </a:cubicBezTo>
                  <a:cubicBezTo>
                    <a:pt x="230652" y="694748"/>
                    <a:pt x="222080" y="653790"/>
                    <a:pt x="226842" y="651885"/>
                  </a:cubicBezTo>
                  <a:cubicBezTo>
                    <a:pt x="232557" y="649980"/>
                    <a:pt x="248750" y="655695"/>
                    <a:pt x="261132" y="662363"/>
                  </a:cubicBezTo>
                  <a:cubicBezTo>
                    <a:pt x="273515" y="669030"/>
                    <a:pt x="288755" y="678555"/>
                    <a:pt x="288755" y="664268"/>
                  </a:cubicBezTo>
                  <a:cubicBezTo>
                    <a:pt x="288755" y="649980"/>
                    <a:pt x="285897" y="640455"/>
                    <a:pt x="283040" y="625215"/>
                  </a:cubicBezTo>
                  <a:cubicBezTo>
                    <a:pt x="280182" y="609975"/>
                    <a:pt x="286850" y="594735"/>
                    <a:pt x="278277" y="593783"/>
                  </a:cubicBezTo>
                  <a:cubicBezTo>
                    <a:pt x="269705" y="592830"/>
                    <a:pt x="255417" y="594735"/>
                    <a:pt x="253512" y="598545"/>
                  </a:cubicBezTo>
                  <a:cubicBezTo>
                    <a:pt x="251607" y="602355"/>
                    <a:pt x="243987" y="609023"/>
                    <a:pt x="237320" y="608070"/>
                  </a:cubicBezTo>
                  <a:cubicBezTo>
                    <a:pt x="230652" y="607118"/>
                    <a:pt x="225890" y="610928"/>
                    <a:pt x="218270" y="599498"/>
                  </a:cubicBezTo>
                  <a:cubicBezTo>
                    <a:pt x="217317" y="598545"/>
                    <a:pt x="217317" y="597593"/>
                    <a:pt x="216365" y="596640"/>
                  </a:cubicBezTo>
                  <a:cubicBezTo>
                    <a:pt x="215412" y="595688"/>
                    <a:pt x="215412" y="594735"/>
                    <a:pt x="215412" y="592830"/>
                  </a:cubicBezTo>
                  <a:cubicBezTo>
                    <a:pt x="209697" y="576638"/>
                    <a:pt x="207792" y="542348"/>
                    <a:pt x="211602" y="533775"/>
                  </a:cubicBezTo>
                  <a:cubicBezTo>
                    <a:pt x="216365" y="524250"/>
                    <a:pt x="222080" y="522345"/>
                    <a:pt x="225890" y="513773"/>
                  </a:cubicBezTo>
                  <a:cubicBezTo>
                    <a:pt x="229700" y="505200"/>
                    <a:pt x="233510" y="488055"/>
                    <a:pt x="227795" y="488055"/>
                  </a:cubicBezTo>
                  <a:cubicBezTo>
                    <a:pt x="223032" y="488055"/>
                    <a:pt x="209697" y="494723"/>
                    <a:pt x="204935" y="499485"/>
                  </a:cubicBezTo>
                  <a:cubicBezTo>
                    <a:pt x="199220" y="504248"/>
                    <a:pt x="189695" y="508058"/>
                    <a:pt x="183027" y="511868"/>
                  </a:cubicBezTo>
                  <a:cubicBezTo>
                    <a:pt x="176360" y="514725"/>
                    <a:pt x="153500" y="517583"/>
                    <a:pt x="146832" y="514725"/>
                  </a:cubicBezTo>
                  <a:cubicBezTo>
                    <a:pt x="140165" y="511868"/>
                    <a:pt x="125877" y="504248"/>
                    <a:pt x="122067" y="491865"/>
                  </a:cubicBezTo>
                  <a:cubicBezTo>
                    <a:pt x="118257" y="479483"/>
                    <a:pt x="120162" y="473768"/>
                    <a:pt x="122067" y="467100"/>
                  </a:cubicBezTo>
                  <a:cubicBezTo>
                    <a:pt x="123972" y="460433"/>
                    <a:pt x="132545" y="429953"/>
                    <a:pt x="139212" y="427095"/>
                  </a:cubicBezTo>
                  <a:cubicBezTo>
                    <a:pt x="145880" y="424238"/>
                    <a:pt x="163025" y="420428"/>
                    <a:pt x="176360" y="418523"/>
                  </a:cubicBezTo>
                  <a:cubicBezTo>
                    <a:pt x="189695" y="416618"/>
                    <a:pt x="215412" y="416618"/>
                    <a:pt x="221127" y="416618"/>
                  </a:cubicBezTo>
                  <a:cubicBezTo>
                    <a:pt x="226842" y="416618"/>
                    <a:pt x="240177" y="422333"/>
                    <a:pt x="254465" y="409950"/>
                  </a:cubicBezTo>
                  <a:cubicBezTo>
                    <a:pt x="268752" y="398520"/>
                    <a:pt x="280182" y="389948"/>
                    <a:pt x="286850" y="384233"/>
                  </a:cubicBezTo>
                  <a:cubicBezTo>
                    <a:pt x="293517" y="378518"/>
                    <a:pt x="299232" y="378518"/>
                    <a:pt x="295422" y="368993"/>
                  </a:cubicBezTo>
                  <a:cubicBezTo>
                    <a:pt x="291612" y="359468"/>
                    <a:pt x="275420" y="334703"/>
                    <a:pt x="263037" y="323273"/>
                  </a:cubicBezTo>
                  <a:cubicBezTo>
                    <a:pt x="250655" y="311843"/>
                    <a:pt x="239225" y="304223"/>
                    <a:pt x="234462" y="293745"/>
                  </a:cubicBezTo>
                  <a:cubicBezTo>
                    <a:pt x="229700" y="283268"/>
                    <a:pt x="227795" y="278505"/>
                    <a:pt x="220175" y="268028"/>
                  </a:cubicBezTo>
                  <a:cubicBezTo>
                    <a:pt x="212555" y="256598"/>
                    <a:pt x="204935" y="248025"/>
                    <a:pt x="198267" y="239453"/>
                  </a:cubicBezTo>
                  <a:cubicBezTo>
                    <a:pt x="191600" y="231833"/>
                    <a:pt x="167787" y="217545"/>
                    <a:pt x="163977" y="211830"/>
                  </a:cubicBezTo>
                  <a:cubicBezTo>
                    <a:pt x="160167" y="205163"/>
                    <a:pt x="152547" y="184208"/>
                    <a:pt x="143022" y="167063"/>
                  </a:cubicBezTo>
                  <a:cubicBezTo>
                    <a:pt x="133497" y="149918"/>
                    <a:pt x="120162" y="128010"/>
                    <a:pt x="110637" y="125153"/>
                  </a:cubicBezTo>
                  <a:cubicBezTo>
                    <a:pt x="102065" y="122295"/>
                    <a:pt x="92540" y="119438"/>
                    <a:pt x="79205" y="120390"/>
                  </a:cubicBezTo>
                  <a:cubicBezTo>
                    <a:pt x="65870" y="121343"/>
                    <a:pt x="37295" y="121343"/>
                    <a:pt x="29675" y="126105"/>
                  </a:cubicBezTo>
                  <a:cubicBezTo>
                    <a:pt x="22055" y="130868"/>
                    <a:pt x="16340" y="142298"/>
                    <a:pt x="15387" y="147060"/>
                  </a:cubicBezTo>
                  <a:cubicBezTo>
                    <a:pt x="14435" y="150870"/>
                    <a:pt x="9672" y="155633"/>
                    <a:pt x="8720" y="155633"/>
                  </a:cubicBezTo>
                  <a:cubicBezTo>
                    <a:pt x="7767" y="155633"/>
                    <a:pt x="2052" y="155633"/>
                    <a:pt x="1100" y="143250"/>
                  </a:cubicBezTo>
                  <a:cubicBezTo>
                    <a:pt x="147" y="130868"/>
                    <a:pt x="-805" y="125153"/>
                    <a:pt x="1100" y="118485"/>
                  </a:cubicBezTo>
                  <a:cubicBezTo>
                    <a:pt x="2052" y="112770"/>
                    <a:pt x="19197" y="80385"/>
                    <a:pt x="20150" y="68955"/>
                  </a:cubicBezTo>
                  <a:cubicBezTo>
                    <a:pt x="21102" y="56573"/>
                    <a:pt x="22055" y="51810"/>
                    <a:pt x="22055" y="45143"/>
                  </a:cubicBezTo>
                  <a:cubicBezTo>
                    <a:pt x="22055" y="38475"/>
                    <a:pt x="17292" y="40380"/>
                    <a:pt x="25865" y="27045"/>
                  </a:cubicBezTo>
                  <a:cubicBezTo>
                    <a:pt x="32532" y="17520"/>
                    <a:pt x="43010" y="13710"/>
                    <a:pt x="50630" y="5138"/>
                  </a:cubicBezTo>
                  <a:cubicBezTo>
                    <a:pt x="52535" y="3233"/>
                    <a:pt x="55392" y="2280"/>
                    <a:pt x="58250" y="1328"/>
                  </a:cubicBezTo>
                  <a:cubicBezTo>
                    <a:pt x="63965" y="-577"/>
                    <a:pt x="72537" y="-577"/>
                    <a:pt x="76347" y="2280"/>
                  </a:cubicBezTo>
                  <a:cubicBezTo>
                    <a:pt x="82062" y="5138"/>
                    <a:pt x="79205" y="13710"/>
                    <a:pt x="76347" y="16568"/>
                  </a:cubicBezTo>
                  <a:cubicBezTo>
                    <a:pt x="70632" y="24188"/>
                    <a:pt x="58250" y="34665"/>
                    <a:pt x="55392" y="35618"/>
                  </a:cubicBezTo>
                  <a:cubicBezTo>
                    <a:pt x="52535" y="36570"/>
                    <a:pt x="39200" y="40380"/>
                    <a:pt x="39200" y="40380"/>
                  </a:cubicBezTo>
                  <a:cubicBezTo>
                    <a:pt x="39200" y="40380"/>
                    <a:pt x="36342" y="48953"/>
                    <a:pt x="36342" y="55620"/>
                  </a:cubicBezTo>
                  <a:cubicBezTo>
                    <a:pt x="36342" y="62288"/>
                    <a:pt x="43010" y="72765"/>
                    <a:pt x="48725" y="77528"/>
                  </a:cubicBezTo>
                  <a:cubicBezTo>
                    <a:pt x="54440" y="82290"/>
                    <a:pt x="58250" y="90863"/>
                    <a:pt x="69680" y="94673"/>
                  </a:cubicBezTo>
                  <a:cubicBezTo>
                    <a:pt x="81110" y="98483"/>
                    <a:pt x="100160" y="101340"/>
                    <a:pt x="105875" y="100388"/>
                  </a:cubicBezTo>
                  <a:cubicBezTo>
                    <a:pt x="112542" y="99435"/>
                    <a:pt x="130640" y="89910"/>
                    <a:pt x="135402" y="88005"/>
                  </a:cubicBezTo>
                  <a:cubicBezTo>
                    <a:pt x="140165" y="86100"/>
                    <a:pt x="152547" y="79433"/>
                    <a:pt x="156357" y="84195"/>
                  </a:cubicBezTo>
                  <a:cubicBezTo>
                    <a:pt x="159215" y="88958"/>
                    <a:pt x="162072" y="102293"/>
                    <a:pt x="167787" y="104198"/>
                  </a:cubicBezTo>
                  <a:cubicBezTo>
                    <a:pt x="173502" y="105150"/>
                    <a:pt x="183027" y="102293"/>
                    <a:pt x="186837" y="104198"/>
                  </a:cubicBezTo>
                  <a:cubicBezTo>
                    <a:pt x="190647" y="106103"/>
                    <a:pt x="195410" y="99435"/>
                    <a:pt x="196362" y="96578"/>
                  </a:cubicBezTo>
                  <a:cubicBezTo>
                    <a:pt x="198267" y="93720"/>
                    <a:pt x="210650" y="89910"/>
                    <a:pt x="218270" y="90863"/>
                  </a:cubicBezTo>
                  <a:cubicBezTo>
                    <a:pt x="226842" y="91815"/>
                    <a:pt x="234462" y="96578"/>
                    <a:pt x="240177" y="97530"/>
                  </a:cubicBezTo>
                  <a:cubicBezTo>
                    <a:pt x="245892" y="99435"/>
                    <a:pt x="263037" y="100388"/>
                    <a:pt x="271610" y="100388"/>
                  </a:cubicBezTo>
                  <a:cubicBezTo>
                    <a:pt x="279230" y="100388"/>
                    <a:pt x="297327" y="97530"/>
                    <a:pt x="305900" y="105150"/>
                  </a:cubicBezTo>
                  <a:cubicBezTo>
                    <a:pt x="314472" y="112770"/>
                    <a:pt x="326855" y="120390"/>
                    <a:pt x="329712" y="122295"/>
                  </a:cubicBezTo>
                  <a:cubicBezTo>
                    <a:pt x="332570" y="124200"/>
                    <a:pt x="364955" y="126105"/>
                    <a:pt x="368765" y="128963"/>
                  </a:cubicBezTo>
                  <a:cubicBezTo>
                    <a:pt x="372575" y="130868"/>
                    <a:pt x="384957" y="146108"/>
                    <a:pt x="391625" y="154680"/>
                  </a:cubicBezTo>
                  <a:cubicBezTo>
                    <a:pt x="398292" y="163253"/>
                    <a:pt x="425915" y="165158"/>
                    <a:pt x="431630" y="160395"/>
                  </a:cubicBezTo>
                  <a:cubicBezTo>
                    <a:pt x="437345" y="155633"/>
                    <a:pt x="439250" y="149918"/>
                    <a:pt x="445917" y="146108"/>
                  </a:cubicBezTo>
                  <a:cubicBezTo>
                    <a:pt x="452585" y="142298"/>
                    <a:pt x="485922" y="130868"/>
                    <a:pt x="484970" y="135630"/>
                  </a:cubicBezTo>
                  <a:cubicBezTo>
                    <a:pt x="484017" y="140393"/>
                    <a:pt x="463062" y="149918"/>
                    <a:pt x="463062" y="154680"/>
                  </a:cubicBezTo>
                  <a:cubicBezTo>
                    <a:pt x="463062" y="159443"/>
                    <a:pt x="466872" y="166110"/>
                    <a:pt x="472587" y="162300"/>
                  </a:cubicBezTo>
                  <a:cubicBezTo>
                    <a:pt x="479255" y="157538"/>
                    <a:pt x="488780" y="152775"/>
                    <a:pt x="488780" y="152775"/>
                  </a:cubicBezTo>
                  <a:cubicBezTo>
                    <a:pt x="488780" y="152775"/>
                    <a:pt x="505925" y="150870"/>
                    <a:pt x="517355" y="151823"/>
                  </a:cubicBezTo>
                  <a:cubicBezTo>
                    <a:pt x="529737" y="152775"/>
                    <a:pt x="544977" y="154680"/>
                    <a:pt x="545930" y="154680"/>
                  </a:cubicBezTo>
                  <a:cubicBezTo>
                    <a:pt x="546882" y="154680"/>
                    <a:pt x="557360" y="149918"/>
                    <a:pt x="561170" y="150870"/>
                  </a:cubicBezTo>
                  <a:cubicBezTo>
                    <a:pt x="565932" y="151823"/>
                    <a:pt x="586887" y="160395"/>
                    <a:pt x="591650" y="164205"/>
                  </a:cubicBezTo>
                  <a:cubicBezTo>
                    <a:pt x="595460" y="168015"/>
                    <a:pt x="615462" y="170873"/>
                    <a:pt x="615462" y="170873"/>
                  </a:cubicBezTo>
                  <a:cubicBezTo>
                    <a:pt x="615462" y="170873"/>
                    <a:pt x="635465" y="174683"/>
                    <a:pt x="643085" y="171825"/>
                  </a:cubicBezTo>
                  <a:cubicBezTo>
                    <a:pt x="651657" y="168968"/>
                    <a:pt x="655467" y="159443"/>
                    <a:pt x="659277" y="165158"/>
                  </a:cubicBezTo>
                  <a:cubicBezTo>
                    <a:pt x="662135" y="170873"/>
                    <a:pt x="656420" y="174683"/>
                    <a:pt x="664040" y="179445"/>
                  </a:cubicBezTo>
                  <a:cubicBezTo>
                    <a:pt x="671660" y="185160"/>
                    <a:pt x="686900" y="199448"/>
                    <a:pt x="686900" y="199448"/>
                  </a:cubicBezTo>
                  <a:cubicBezTo>
                    <a:pt x="686900" y="199448"/>
                    <a:pt x="693567" y="214688"/>
                    <a:pt x="693567" y="222308"/>
                  </a:cubicBezTo>
                  <a:cubicBezTo>
                    <a:pt x="694520" y="229928"/>
                    <a:pt x="695472" y="232785"/>
                    <a:pt x="698330" y="236595"/>
                  </a:cubicBezTo>
                  <a:cubicBezTo>
                    <a:pt x="701187" y="241358"/>
                    <a:pt x="706902" y="255645"/>
                    <a:pt x="707855" y="258503"/>
                  </a:cubicBezTo>
                  <a:cubicBezTo>
                    <a:pt x="708807" y="261360"/>
                    <a:pt x="716427" y="279458"/>
                    <a:pt x="709760" y="298508"/>
                  </a:cubicBezTo>
                  <a:cubicBezTo>
                    <a:pt x="703092" y="316605"/>
                    <a:pt x="702140" y="312795"/>
                    <a:pt x="701187" y="321368"/>
                  </a:cubicBezTo>
                  <a:cubicBezTo>
                    <a:pt x="700235" y="329940"/>
                    <a:pt x="699282" y="331845"/>
                    <a:pt x="694520" y="337560"/>
                  </a:cubicBezTo>
                  <a:cubicBezTo>
                    <a:pt x="689757" y="343275"/>
                    <a:pt x="684995" y="348990"/>
                    <a:pt x="672612" y="357563"/>
                  </a:cubicBezTo>
                  <a:cubicBezTo>
                    <a:pt x="659277" y="366135"/>
                    <a:pt x="649752" y="368993"/>
                    <a:pt x="643085" y="370898"/>
                  </a:cubicBezTo>
                  <a:cubicBezTo>
                    <a:pt x="636417" y="372803"/>
                    <a:pt x="624987" y="378518"/>
                    <a:pt x="628797" y="383280"/>
                  </a:cubicBezTo>
                  <a:cubicBezTo>
                    <a:pt x="632607" y="388043"/>
                    <a:pt x="644037" y="391853"/>
                    <a:pt x="654515" y="387090"/>
                  </a:cubicBezTo>
                  <a:cubicBezTo>
                    <a:pt x="664992" y="382328"/>
                    <a:pt x="673565" y="375660"/>
                    <a:pt x="673565" y="375660"/>
                  </a:cubicBezTo>
                  <a:cubicBezTo>
                    <a:pt x="673565" y="375660"/>
                    <a:pt x="701187" y="372803"/>
                    <a:pt x="703092" y="372803"/>
                  </a:cubicBezTo>
                  <a:cubicBezTo>
                    <a:pt x="704997" y="372803"/>
                    <a:pt x="708807" y="368993"/>
                    <a:pt x="719285" y="366135"/>
                  </a:cubicBezTo>
                  <a:cubicBezTo>
                    <a:pt x="729762" y="364230"/>
                    <a:pt x="751670" y="366135"/>
                    <a:pt x="757385" y="368993"/>
                  </a:cubicBezTo>
                  <a:cubicBezTo>
                    <a:pt x="763100" y="371850"/>
                    <a:pt x="774530" y="378518"/>
                    <a:pt x="775482" y="378518"/>
                  </a:cubicBezTo>
                  <a:cubicBezTo>
                    <a:pt x="776435" y="379470"/>
                    <a:pt x="789770" y="381375"/>
                    <a:pt x="815487" y="388043"/>
                  </a:cubicBezTo>
                  <a:cubicBezTo>
                    <a:pt x="841205" y="394710"/>
                    <a:pt x="844062" y="393758"/>
                    <a:pt x="860255" y="404235"/>
                  </a:cubicBezTo>
                  <a:cubicBezTo>
                    <a:pt x="876447" y="414713"/>
                    <a:pt x="894545" y="425190"/>
                    <a:pt x="900260" y="427095"/>
                  </a:cubicBezTo>
                  <a:cubicBezTo>
                    <a:pt x="905022" y="429000"/>
                    <a:pt x="922167" y="431858"/>
                    <a:pt x="942170" y="447098"/>
                  </a:cubicBezTo>
                  <a:cubicBezTo>
                    <a:pt x="962172" y="462338"/>
                    <a:pt x="958362" y="472815"/>
                    <a:pt x="977412" y="472815"/>
                  </a:cubicBezTo>
                  <a:cubicBezTo>
                    <a:pt x="996462" y="472815"/>
                    <a:pt x="1010750" y="477578"/>
                    <a:pt x="1020275" y="467100"/>
                  </a:cubicBezTo>
                  <a:cubicBezTo>
                    <a:pt x="1029800" y="456623"/>
                    <a:pt x="1031705" y="446145"/>
                    <a:pt x="1045040" y="437573"/>
                  </a:cubicBezTo>
                  <a:cubicBezTo>
                    <a:pt x="1057423" y="429000"/>
                    <a:pt x="1084092" y="420428"/>
                    <a:pt x="1088855" y="420428"/>
                  </a:cubicBezTo>
                  <a:cubicBezTo>
                    <a:pt x="1092665" y="420428"/>
                    <a:pt x="1106952" y="429000"/>
                    <a:pt x="1118382" y="430905"/>
                  </a:cubicBezTo>
                  <a:cubicBezTo>
                    <a:pt x="1129812" y="431858"/>
                    <a:pt x="1135527" y="429953"/>
                    <a:pt x="1140290" y="429000"/>
                  </a:cubicBezTo>
                  <a:cubicBezTo>
                    <a:pt x="1145052" y="429000"/>
                    <a:pt x="1152673" y="431858"/>
                    <a:pt x="1145052" y="439478"/>
                  </a:cubicBezTo>
                  <a:cubicBezTo>
                    <a:pt x="1132670" y="447098"/>
                    <a:pt x="1119335" y="448050"/>
                    <a:pt x="1120287" y="45376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49" name="Freihandform: Form 48">
              <a:extLst>
                <a:ext uri="{FF2B5EF4-FFF2-40B4-BE49-F238E27FC236}">
                  <a16:creationId xmlns:a16="http://schemas.microsoft.com/office/drawing/2014/main" id="{272A49DF-DC96-4B81-53BE-B9A8BBB6F9C4}"/>
                </a:ext>
              </a:extLst>
            </p:cNvPr>
            <p:cNvSpPr/>
            <p:nvPr/>
          </p:nvSpPr>
          <p:spPr>
            <a:xfrm>
              <a:off x="4497704" y="1665974"/>
              <a:ext cx="2049779" cy="1685872"/>
            </a:xfrm>
            <a:custGeom>
              <a:avLst/>
              <a:gdLst>
                <a:gd name="connsiteX0" fmla="*/ 958215 w 2049779"/>
                <a:gd name="connsiteY0" fmla="*/ 538110 h 1685872"/>
                <a:gd name="connsiteX1" fmla="*/ 952500 w 2049779"/>
                <a:gd name="connsiteY1" fmla="*/ 551445 h 1685872"/>
                <a:gd name="connsiteX2" fmla="*/ 938213 w 2049779"/>
                <a:gd name="connsiteY2" fmla="*/ 560970 h 1685872"/>
                <a:gd name="connsiteX3" fmla="*/ 922973 w 2049779"/>
                <a:gd name="connsiteY3" fmla="*/ 564780 h 1685872"/>
                <a:gd name="connsiteX4" fmla="*/ 863918 w 2049779"/>
                <a:gd name="connsiteY4" fmla="*/ 549540 h 1685872"/>
                <a:gd name="connsiteX5" fmla="*/ 826770 w 2049779"/>
                <a:gd name="connsiteY5" fmla="*/ 502868 h 1685872"/>
                <a:gd name="connsiteX6" fmla="*/ 819150 w 2049779"/>
                <a:gd name="connsiteY6" fmla="*/ 488580 h 1685872"/>
                <a:gd name="connsiteX7" fmla="*/ 801053 w 2049779"/>
                <a:gd name="connsiteY7" fmla="*/ 474293 h 1685872"/>
                <a:gd name="connsiteX8" fmla="*/ 778193 w 2049779"/>
                <a:gd name="connsiteY8" fmla="*/ 462863 h 1685872"/>
                <a:gd name="connsiteX9" fmla="*/ 758190 w 2049779"/>
                <a:gd name="connsiteY9" fmla="*/ 451433 h 1685872"/>
                <a:gd name="connsiteX10" fmla="*/ 747713 w 2049779"/>
                <a:gd name="connsiteY10" fmla="*/ 432383 h 1685872"/>
                <a:gd name="connsiteX11" fmla="*/ 751523 w 2049779"/>
                <a:gd name="connsiteY11" fmla="*/ 423810 h 1685872"/>
                <a:gd name="connsiteX12" fmla="*/ 767715 w 2049779"/>
                <a:gd name="connsiteY12" fmla="*/ 427620 h 1685872"/>
                <a:gd name="connsiteX13" fmla="*/ 911543 w 2049779"/>
                <a:gd name="connsiteY13" fmla="*/ 469530 h 1685872"/>
                <a:gd name="connsiteX14" fmla="*/ 939165 w 2049779"/>
                <a:gd name="connsiteY14" fmla="*/ 472388 h 1685872"/>
                <a:gd name="connsiteX15" fmla="*/ 962025 w 2049779"/>
                <a:gd name="connsiteY15" fmla="*/ 501915 h 1685872"/>
                <a:gd name="connsiteX16" fmla="*/ 958215 w 2049779"/>
                <a:gd name="connsiteY16" fmla="*/ 538110 h 1685872"/>
                <a:gd name="connsiteX17" fmla="*/ 2030730 w 2049779"/>
                <a:gd name="connsiteY17" fmla="*/ 534300 h 1685872"/>
                <a:gd name="connsiteX18" fmla="*/ 2005013 w 2049779"/>
                <a:gd name="connsiteY18" fmla="*/ 524775 h 1685872"/>
                <a:gd name="connsiteX19" fmla="*/ 1981200 w 2049779"/>
                <a:gd name="connsiteY19" fmla="*/ 515250 h 1685872"/>
                <a:gd name="connsiteX20" fmla="*/ 1932623 w 2049779"/>
                <a:gd name="connsiteY20" fmla="*/ 528585 h 1685872"/>
                <a:gd name="connsiteX21" fmla="*/ 1911668 w 2049779"/>
                <a:gd name="connsiteY21" fmla="*/ 508583 h 1685872"/>
                <a:gd name="connsiteX22" fmla="*/ 1903095 w 2049779"/>
                <a:gd name="connsiteY22" fmla="*/ 481913 h 1685872"/>
                <a:gd name="connsiteX23" fmla="*/ 1893570 w 2049779"/>
                <a:gd name="connsiteY23" fmla="*/ 480008 h 1685872"/>
                <a:gd name="connsiteX24" fmla="*/ 1869758 w 2049779"/>
                <a:gd name="connsiteY24" fmla="*/ 464768 h 1685872"/>
                <a:gd name="connsiteX25" fmla="*/ 1850708 w 2049779"/>
                <a:gd name="connsiteY25" fmla="*/ 439050 h 1685872"/>
                <a:gd name="connsiteX26" fmla="*/ 1822133 w 2049779"/>
                <a:gd name="connsiteY26" fmla="*/ 416190 h 1685872"/>
                <a:gd name="connsiteX27" fmla="*/ 1800225 w 2049779"/>
                <a:gd name="connsiteY27" fmla="*/ 388568 h 1685872"/>
                <a:gd name="connsiteX28" fmla="*/ 1749743 w 2049779"/>
                <a:gd name="connsiteY28" fmla="*/ 344753 h 1685872"/>
                <a:gd name="connsiteX29" fmla="*/ 1716405 w 2049779"/>
                <a:gd name="connsiteY29" fmla="*/ 361898 h 1685872"/>
                <a:gd name="connsiteX30" fmla="*/ 1685925 w 2049779"/>
                <a:gd name="connsiteY30" fmla="*/ 345705 h 1685872"/>
                <a:gd name="connsiteX31" fmla="*/ 1647825 w 2049779"/>
                <a:gd name="connsiteY31" fmla="*/ 330465 h 1685872"/>
                <a:gd name="connsiteX32" fmla="*/ 1641158 w 2049779"/>
                <a:gd name="connsiteY32" fmla="*/ 326655 h 1685872"/>
                <a:gd name="connsiteX33" fmla="*/ 1634490 w 2049779"/>
                <a:gd name="connsiteY33" fmla="*/ 330465 h 1685872"/>
                <a:gd name="connsiteX34" fmla="*/ 1604963 w 2049779"/>
                <a:gd name="connsiteY34" fmla="*/ 330465 h 1685872"/>
                <a:gd name="connsiteX35" fmla="*/ 1548765 w 2049779"/>
                <a:gd name="connsiteY35" fmla="*/ 318083 h 1685872"/>
                <a:gd name="connsiteX36" fmla="*/ 1506855 w 2049779"/>
                <a:gd name="connsiteY36" fmla="*/ 299985 h 1685872"/>
                <a:gd name="connsiteX37" fmla="*/ 1484948 w 2049779"/>
                <a:gd name="connsiteY37" fmla="*/ 302843 h 1685872"/>
                <a:gd name="connsiteX38" fmla="*/ 1443990 w 2049779"/>
                <a:gd name="connsiteY38" fmla="*/ 299985 h 1685872"/>
                <a:gd name="connsiteX39" fmla="*/ 1411605 w 2049779"/>
                <a:gd name="connsiteY39" fmla="*/ 299033 h 1685872"/>
                <a:gd name="connsiteX40" fmla="*/ 1378268 w 2049779"/>
                <a:gd name="connsiteY40" fmla="*/ 302843 h 1685872"/>
                <a:gd name="connsiteX41" fmla="*/ 1366838 w 2049779"/>
                <a:gd name="connsiteY41" fmla="*/ 307605 h 1685872"/>
                <a:gd name="connsiteX42" fmla="*/ 1321118 w 2049779"/>
                <a:gd name="connsiteY42" fmla="*/ 301890 h 1685872"/>
                <a:gd name="connsiteX43" fmla="*/ 1288733 w 2049779"/>
                <a:gd name="connsiteY43" fmla="*/ 269505 h 1685872"/>
                <a:gd name="connsiteX44" fmla="*/ 1270635 w 2049779"/>
                <a:gd name="connsiteY44" fmla="*/ 239025 h 1685872"/>
                <a:gd name="connsiteX45" fmla="*/ 1265873 w 2049779"/>
                <a:gd name="connsiteY45" fmla="*/ 225690 h 1685872"/>
                <a:gd name="connsiteX46" fmla="*/ 1263015 w 2049779"/>
                <a:gd name="connsiteY46" fmla="*/ 225690 h 1685872"/>
                <a:gd name="connsiteX47" fmla="*/ 1231583 w 2049779"/>
                <a:gd name="connsiteY47" fmla="*/ 220928 h 1685872"/>
                <a:gd name="connsiteX48" fmla="*/ 1195388 w 2049779"/>
                <a:gd name="connsiteY48" fmla="*/ 198068 h 1685872"/>
                <a:gd name="connsiteX49" fmla="*/ 1169670 w 2049779"/>
                <a:gd name="connsiteY49" fmla="*/ 159015 h 1685872"/>
                <a:gd name="connsiteX50" fmla="*/ 1149668 w 2049779"/>
                <a:gd name="connsiteY50" fmla="*/ 134250 h 1685872"/>
                <a:gd name="connsiteX51" fmla="*/ 1138238 w 2049779"/>
                <a:gd name="connsiteY51" fmla="*/ 117105 h 1685872"/>
                <a:gd name="connsiteX52" fmla="*/ 1114425 w 2049779"/>
                <a:gd name="connsiteY52" fmla="*/ 76148 h 1685872"/>
                <a:gd name="connsiteX53" fmla="*/ 1081088 w 2049779"/>
                <a:gd name="connsiteY53" fmla="*/ 34238 h 1685872"/>
                <a:gd name="connsiteX54" fmla="*/ 1060133 w 2049779"/>
                <a:gd name="connsiteY54" fmla="*/ 25665 h 1685872"/>
                <a:gd name="connsiteX55" fmla="*/ 1006793 w 2049779"/>
                <a:gd name="connsiteY55" fmla="*/ 26618 h 1685872"/>
                <a:gd name="connsiteX56" fmla="*/ 972503 w 2049779"/>
                <a:gd name="connsiteY56" fmla="*/ 41858 h 1685872"/>
                <a:gd name="connsiteX57" fmla="*/ 932498 w 2049779"/>
                <a:gd name="connsiteY57" fmla="*/ 41858 h 1685872"/>
                <a:gd name="connsiteX58" fmla="*/ 881063 w 2049779"/>
                <a:gd name="connsiteY58" fmla="*/ 42810 h 1685872"/>
                <a:gd name="connsiteX59" fmla="*/ 857250 w 2049779"/>
                <a:gd name="connsiteY59" fmla="*/ 33285 h 1685872"/>
                <a:gd name="connsiteX60" fmla="*/ 841058 w 2049779"/>
                <a:gd name="connsiteY60" fmla="*/ 8520 h 1685872"/>
                <a:gd name="connsiteX61" fmla="*/ 828675 w 2049779"/>
                <a:gd name="connsiteY61" fmla="*/ 900 h 1685872"/>
                <a:gd name="connsiteX62" fmla="*/ 799148 w 2049779"/>
                <a:gd name="connsiteY62" fmla="*/ 18045 h 1685872"/>
                <a:gd name="connsiteX63" fmla="*/ 781050 w 2049779"/>
                <a:gd name="connsiteY63" fmla="*/ 58050 h 1685872"/>
                <a:gd name="connsiteX64" fmla="*/ 762953 w 2049779"/>
                <a:gd name="connsiteY64" fmla="*/ 106628 h 1685872"/>
                <a:gd name="connsiteX65" fmla="*/ 750570 w 2049779"/>
                <a:gd name="connsiteY65" fmla="*/ 136155 h 1685872"/>
                <a:gd name="connsiteX66" fmla="*/ 747713 w 2049779"/>
                <a:gd name="connsiteY66" fmla="*/ 158063 h 1685872"/>
                <a:gd name="connsiteX67" fmla="*/ 762000 w 2049779"/>
                <a:gd name="connsiteY67" fmla="*/ 179970 h 1685872"/>
                <a:gd name="connsiteX68" fmla="*/ 777240 w 2049779"/>
                <a:gd name="connsiteY68" fmla="*/ 199973 h 1685872"/>
                <a:gd name="connsiteX69" fmla="*/ 784860 w 2049779"/>
                <a:gd name="connsiteY69" fmla="*/ 227595 h 1685872"/>
                <a:gd name="connsiteX70" fmla="*/ 774383 w 2049779"/>
                <a:gd name="connsiteY70" fmla="*/ 239025 h 1685872"/>
                <a:gd name="connsiteX71" fmla="*/ 768668 w 2049779"/>
                <a:gd name="connsiteY71" fmla="*/ 223785 h 1685872"/>
                <a:gd name="connsiteX72" fmla="*/ 766763 w 2049779"/>
                <a:gd name="connsiteY72" fmla="*/ 221880 h 1685872"/>
                <a:gd name="connsiteX73" fmla="*/ 736283 w 2049779"/>
                <a:gd name="connsiteY73" fmla="*/ 202830 h 1685872"/>
                <a:gd name="connsiteX74" fmla="*/ 700088 w 2049779"/>
                <a:gd name="connsiteY74" fmla="*/ 179018 h 1685872"/>
                <a:gd name="connsiteX75" fmla="*/ 669608 w 2049779"/>
                <a:gd name="connsiteY75" fmla="*/ 183780 h 1685872"/>
                <a:gd name="connsiteX76" fmla="*/ 648653 w 2049779"/>
                <a:gd name="connsiteY76" fmla="*/ 199020 h 1685872"/>
                <a:gd name="connsiteX77" fmla="*/ 648653 w 2049779"/>
                <a:gd name="connsiteY77" fmla="*/ 227595 h 1685872"/>
                <a:gd name="connsiteX78" fmla="*/ 651510 w 2049779"/>
                <a:gd name="connsiteY78" fmla="*/ 250455 h 1685872"/>
                <a:gd name="connsiteX79" fmla="*/ 666750 w 2049779"/>
                <a:gd name="connsiteY79" fmla="*/ 252360 h 1685872"/>
                <a:gd name="connsiteX80" fmla="*/ 681038 w 2049779"/>
                <a:gd name="connsiteY80" fmla="*/ 241883 h 1685872"/>
                <a:gd name="connsiteX81" fmla="*/ 689610 w 2049779"/>
                <a:gd name="connsiteY81" fmla="*/ 269505 h 1685872"/>
                <a:gd name="connsiteX82" fmla="*/ 686753 w 2049779"/>
                <a:gd name="connsiteY82" fmla="*/ 290460 h 1685872"/>
                <a:gd name="connsiteX83" fmla="*/ 672465 w 2049779"/>
                <a:gd name="connsiteY83" fmla="*/ 306653 h 1685872"/>
                <a:gd name="connsiteX84" fmla="*/ 653415 w 2049779"/>
                <a:gd name="connsiteY84" fmla="*/ 319035 h 1685872"/>
                <a:gd name="connsiteX85" fmla="*/ 635318 w 2049779"/>
                <a:gd name="connsiteY85" fmla="*/ 319035 h 1685872"/>
                <a:gd name="connsiteX86" fmla="*/ 603885 w 2049779"/>
                <a:gd name="connsiteY86" fmla="*/ 300938 h 1685872"/>
                <a:gd name="connsiteX87" fmla="*/ 585788 w 2049779"/>
                <a:gd name="connsiteY87" fmla="*/ 270458 h 1685872"/>
                <a:gd name="connsiteX88" fmla="*/ 590550 w 2049779"/>
                <a:gd name="connsiteY88" fmla="*/ 254265 h 1685872"/>
                <a:gd name="connsiteX89" fmla="*/ 619125 w 2049779"/>
                <a:gd name="connsiteY89" fmla="*/ 245693 h 1685872"/>
                <a:gd name="connsiteX90" fmla="*/ 625793 w 2049779"/>
                <a:gd name="connsiteY90" fmla="*/ 215213 h 1685872"/>
                <a:gd name="connsiteX91" fmla="*/ 604838 w 2049779"/>
                <a:gd name="connsiteY91" fmla="*/ 196163 h 1685872"/>
                <a:gd name="connsiteX92" fmla="*/ 579120 w 2049779"/>
                <a:gd name="connsiteY92" fmla="*/ 161873 h 1685872"/>
                <a:gd name="connsiteX93" fmla="*/ 572453 w 2049779"/>
                <a:gd name="connsiteY93" fmla="*/ 128535 h 1685872"/>
                <a:gd name="connsiteX94" fmla="*/ 539115 w 2049779"/>
                <a:gd name="connsiteY94" fmla="*/ 117105 h 1685872"/>
                <a:gd name="connsiteX95" fmla="*/ 469583 w 2049779"/>
                <a:gd name="connsiteY95" fmla="*/ 117105 h 1685872"/>
                <a:gd name="connsiteX96" fmla="*/ 395288 w 2049779"/>
                <a:gd name="connsiteY96" fmla="*/ 133298 h 1685872"/>
                <a:gd name="connsiteX97" fmla="*/ 369570 w 2049779"/>
                <a:gd name="connsiteY97" fmla="*/ 143775 h 1685872"/>
                <a:gd name="connsiteX98" fmla="*/ 349567 w 2049779"/>
                <a:gd name="connsiteY98" fmla="*/ 130440 h 1685872"/>
                <a:gd name="connsiteX99" fmla="*/ 296228 w 2049779"/>
                <a:gd name="connsiteY99" fmla="*/ 127583 h 1685872"/>
                <a:gd name="connsiteX100" fmla="*/ 256223 w 2049779"/>
                <a:gd name="connsiteY100" fmla="*/ 136155 h 1685872"/>
                <a:gd name="connsiteX101" fmla="*/ 214313 w 2049779"/>
                <a:gd name="connsiteY101" fmla="*/ 169493 h 1685872"/>
                <a:gd name="connsiteX102" fmla="*/ 180023 w 2049779"/>
                <a:gd name="connsiteY102" fmla="*/ 208545 h 1685872"/>
                <a:gd name="connsiteX103" fmla="*/ 162878 w 2049779"/>
                <a:gd name="connsiteY103" fmla="*/ 233310 h 1685872"/>
                <a:gd name="connsiteX104" fmla="*/ 158115 w 2049779"/>
                <a:gd name="connsiteY104" fmla="*/ 273315 h 1685872"/>
                <a:gd name="connsiteX105" fmla="*/ 151448 w 2049779"/>
                <a:gd name="connsiteY105" fmla="*/ 303795 h 1685872"/>
                <a:gd name="connsiteX106" fmla="*/ 152400 w 2049779"/>
                <a:gd name="connsiteY106" fmla="*/ 328560 h 1685872"/>
                <a:gd name="connsiteX107" fmla="*/ 160020 w 2049779"/>
                <a:gd name="connsiteY107" fmla="*/ 338085 h 1685872"/>
                <a:gd name="connsiteX108" fmla="*/ 158115 w 2049779"/>
                <a:gd name="connsiteY108" fmla="*/ 356183 h 1685872"/>
                <a:gd name="connsiteX109" fmla="*/ 168592 w 2049779"/>
                <a:gd name="connsiteY109" fmla="*/ 359040 h 1685872"/>
                <a:gd name="connsiteX110" fmla="*/ 227648 w 2049779"/>
                <a:gd name="connsiteY110" fmla="*/ 358088 h 1685872"/>
                <a:gd name="connsiteX111" fmla="*/ 254317 w 2049779"/>
                <a:gd name="connsiteY111" fmla="*/ 359040 h 1685872"/>
                <a:gd name="connsiteX112" fmla="*/ 276225 w 2049779"/>
                <a:gd name="connsiteY112" fmla="*/ 372375 h 1685872"/>
                <a:gd name="connsiteX113" fmla="*/ 253365 w 2049779"/>
                <a:gd name="connsiteY113" fmla="*/ 371423 h 1685872"/>
                <a:gd name="connsiteX114" fmla="*/ 244792 w 2049779"/>
                <a:gd name="connsiteY114" fmla="*/ 378090 h 1685872"/>
                <a:gd name="connsiteX115" fmla="*/ 232410 w 2049779"/>
                <a:gd name="connsiteY115" fmla="*/ 394283 h 1685872"/>
                <a:gd name="connsiteX116" fmla="*/ 228600 w 2049779"/>
                <a:gd name="connsiteY116" fmla="*/ 439050 h 1685872"/>
                <a:gd name="connsiteX117" fmla="*/ 230505 w 2049779"/>
                <a:gd name="connsiteY117" fmla="*/ 547635 h 1685872"/>
                <a:gd name="connsiteX118" fmla="*/ 227648 w 2049779"/>
                <a:gd name="connsiteY118" fmla="*/ 582878 h 1685872"/>
                <a:gd name="connsiteX119" fmla="*/ 181928 w 2049779"/>
                <a:gd name="connsiteY119" fmla="*/ 654315 h 1685872"/>
                <a:gd name="connsiteX120" fmla="*/ 168592 w 2049779"/>
                <a:gd name="connsiteY120" fmla="*/ 680985 h 1685872"/>
                <a:gd name="connsiteX121" fmla="*/ 160020 w 2049779"/>
                <a:gd name="connsiteY121" fmla="*/ 732420 h 1685872"/>
                <a:gd name="connsiteX122" fmla="*/ 156210 w 2049779"/>
                <a:gd name="connsiteY122" fmla="*/ 789570 h 1685872"/>
                <a:gd name="connsiteX123" fmla="*/ 148590 w 2049779"/>
                <a:gd name="connsiteY123" fmla="*/ 804810 h 1685872"/>
                <a:gd name="connsiteX124" fmla="*/ 122873 w 2049779"/>
                <a:gd name="connsiteY124" fmla="*/ 801000 h 1685872"/>
                <a:gd name="connsiteX125" fmla="*/ 84773 w 2049779"/>
                <a:gd name="connsiteY125" fmla="*/ 796238 h 1685872"/>
                <a:gd name="connsiteX126" fmla="*/ 53340 w 2049779"/>
                <a:gd name="connsiteY126" fmla="*/ 784808 h 1685872"/>
                <a:gd name="connsiteX127" fmla="*/ 25718 w 2049779"/>
                <a:gd name="connsiteY127" fmla="*/ 789570 h 1685872"/>
                <a:gd name="connsiteX128" fmla="*/ 13335 w 2049779"/>
                <a:gd name="connsiteY128" fmla="*/ 807668 h 1685872"/>
                <a:gd name="connsiteX129" fmla="*/ 19050 w 2049779"/>
                <a:gd name="connsiteY129" fmla="*/ 828623 h 1685872"/>
                <a:gd name="connsiteX130" fmla="*/ 26670 w 2049779"/>
                <a:gd name="connsiteY130" fmla="*/ 849578 h 1685872"/>
                <a:gd name="connsiteX131" fmla="*/ 7620 w 2049779"/>
                <a:gd name="connsiteY131" fmla="*/ 847673 h 1685872"/>
                <a:gd name="connsiteX132" fmla="*/ 0 w 2049779"/>
                <a:gd name="connsiteY132" fmla="*/ 867675 h 1685872"/>
                <a:gd name="connsiteX133" fmla="*/ 1905 w 2049779"/>
                <a:gd name="connsiteY133" fmla="*/ 892440 h 1685872"/>
                <a:gd name="connsiteX134" fmla="*/ 20003 w 2049779"/>
                <a:gd name="connsiteY134" fmla="*/ 914348 h 1685872"/>
                <a:gd name="connsiteX135" fmla="*/ 55245 w 2049779"/>
                <a:gd name="connsiteY135" fmla="*/ 927683 h 1685872"/>
                <a:gd name="connsiteX136" fmla="*/ 84773 w 2049779"/>
                <a:gd name="connsiteY136" fmla="*/ 938160 h 1685872"/>
                <a:gd name="connsiteX137" fmla="*/ 105728 w 2049779"/>
                <a:gd name="connsiteY137" fmla="*/ 941970 h 1685872"/>
                <a:gd name="connsiteX138" fmla="*/ 119063 w 2049779"/>
                <a:gd name="connsiteY138" fmla="*/ 927683 h 1685872"/>
                <a:gd name="connsiteX139" fmla="*/ 129540 w 2049779"/>
                <a:gd name="connsiteY139" fmla="*/ 931493 h 1685872"/>
                <a:gd name="connsiteX140" fmla="*/ 144780 w 2049779"/>
                <a:gd name="connsiteY140" fmla="*/ 955305 h 1685872"/>
                <a:gd name="connsiteX141" fmla="*/ 160020 w 2049779"/>
                <a:gd name="connsiteY141" fmla="*/ 981975 h 1685872"/>
                <a:gd name="connsiteX142" fmla="*/ 142875 w 2049779"/>
                <a:gd name="connsiteY142" fmla="*/ 1010550 h 1685872"/>
                <a:gd name="connsiteX143" fmla="*/ 141923 w 2049779"/>
                <a:gd name="connsiteY143" fmla="*/ 1011503 h 1685872"/>
                <a:gd name="connsiteX144" fmla="*/ 140970 w 2049779"/>
                <a:gd name="connsiteY144" fmla="*/ 1012455 h 1685872"/>
                <a:gd name="connsiteX145" fmla="*/ 140017 w 2049779"/>
                <a:gd name="connsiteY145" fmla="*/ 1013408 h 1685872"/>
                <a:gd name="connsiteX146" fmla="*/ 126683 w 2049779"/>
                <a:gd name="connsiteY146" fmla="*/ 1036268 h 1685872"/>
                <a:gd name="connsiteX147" fmla="*/ 141923 w 2049779"/>
                <a:gd name="connsiteY147" fmla="*/ 1054365 h 1685872"/>
                <a:gd name="connsiteX148" fmla="*/ 145733 w 2049779"/>
                <a:gd name="connsiteY148" fmla="*/ 1060080 h 1685872"/>
                <a:gd name="connsiteX149" fmla="*/ 148590 w 2049779"/>
                <a:gd name="connsiteY149" fmla="*/ 1059128 h 1685872"/>
                <a:gd name="connsiteX150" fmla="*/ 171450 w 2049779"/>
                <a:gd name="connsiteY150" fmla="*/ 1048650 h 1685872"/>
                <a:gd name="connsiteX151" fmla="*/ 193358 w 2049779"/>
                <a:gd name="connsiteY151" fmla="*/ 1045793 h 1685872"/>
                <a:gd name="connsiteX152" fmla="*/ 255270 w 2049779"/>
                <a:gd name="connsiteY152" fmla="*/ 1044840 h 1685872"/>
                <a:gd name="connsiteX153" fmla="*/ 307658 w 2049779"/>
                <a:gd name="connsiteY153" fmla="*/ 1010550 h 1685872"/>
                <a:gd name="connsiteX154" fmla="*/ 386715 w 2049779"/>
                <a:gd name="connsiteY154" fmla="*/ 946733 h 1685872"/>
                <a:gd name="connsiteX155" fmla="*/ 412433 w 2049779"/>
                <a:gd name="connsiteY155" fmla="*/ 940065 h 1685872"/>
                <a:gd name="connsiteX156" fmla="*/ 450533 w 2049779"/>
                <a:gd name="connsiteY156" fmla="*/ 979118 h 1685872"/>
                <a:gd name="connsiteX157" fmla="*/ 523875 w 2049779"/>
                <a:gd name="connsiteY157" fmla="*/ 991500 h 1685872"/>
                <a:gd name="connsiteX158" fmla="*/ 531495 w 2049779"/>
                <a:gd name="connsiteY158" fmla="*/ 1002930 h 1685872"/>
                <a:gd name="connsiteX159" fmla="*/ 532448 w 2049779"/>
                <a:gd name="connsiteY159" fmla="*/ 1048650 h 1685872"/>
                <a:gd name="connsiteX160" fmla="*/ 510540 w 2049779"/>
                <a:gd name="connsiteY160" fmla="*/ 1117230 h 1685872"/>
                <a:gd name="connsiteX161" fmla="*/ 498158 w 2049779"/>
                <a:gd name="connsiteY161" fmla="*/ 1161998 h 1685872"/>
                <a:gd name="connsiteX162" fmla="*/ 561975 w 2049779"/>
                <a:gd name="connsiteY162" fmla="*/ 1203908 h 1685872"/>
                <a:gd name="connsiteX163" fmla="*/ 636270 w 2049779"/>
                <a:gd name="connsiteY163" fmla="*/ 1163903 h 1685872"/>
                <a:gd name="connsiteX164" fmla="*/ 659130 w 2049779"/>
                <a:gd name="connsiteY164" fmla="*/ 1145805 h 1685872"/>
                <a:gd name="connsiteX165" fmla="*/ 690563 w 2049779"/>
                <a:gd name="connsiteY165" fmla="*/ 1144853 h 1685872"/>
                <a:gd name="connsiteX166" fmla="*/ 728663 w 2049779"/>
                <a:gd name="connsiteY166" fmla="*/ 1147710 h 1685872"/>
                <a:gd name="connsiteX167" fmla="*/ 742950 w 2049779"/>
                <a:gd name="connsiteY167" fmla="*/ 1124850 h 1685872"/>
                <a:gd name="connsiteX168" fmla="*/ 756285 w 2049779"/>
                <a:gd name="connsiteY168" fmla="*/ 1111515 h 1685872"/>
                <a:gd name="connsiteX169" fmla="*/ 753428 w 2049779"/>
                <a:gd name="connsiteY169" fmla="*/ 1095323 h 1685872"/>
                <a:gd name="connsiteX170" fmla="*/ 741998 w 2049779"/>
                <a:gd name="connsiteY170" fmla="*/ 1081035 h 1685872"/>
                <a:gd name="connsiteX171" fmla="*/ 731520 w 2049779"/>
                <a:gd name="connsiteY171" fmla="*/ 1051508 h 1685872"/>
                <a:gd name="connsiteX172" fmla="*/ 727710 w 2049779"/>
                <a:gd name="connsiteY172" fmla="*/ 1007693 h 1685872"/>
                <a:gd name="connsiteX173" fmla="*/ 722948 w 2049779"/>
                <a:gd name="connsiteY173" fmla="*/ 982928 h 1685872"/>
                <a:gd name="connsiteX174" fmla="*/ 710565 w 2049779"/>
                <a:gd name="connsiteY174" fmla="*/ 980070 h 1685872"/>
                <a:gd name="connsiteX175" fmla="*/ 700088 w 2049779"/>
                <a:gd name="connsiteY175" fmla="*/ 959115 h 1685872"/>
                <a:gd name="connsiteX176" fmla="*/ 714375 w 2049779"/>
                <a:gd name="connsiteY176" fmla="*/ 938160 h 1685872"/>
                <a:gd name="connsiteX177" fmla="*/ 808673 w 2049779"/>
                <a:gd name="connsiteY177" fmla="*/ 898155 h 1685872"/>
                <a:gd name="connsiteX178" fmla="*/ 840105 w 2049779"/>
                <a:gd name="connsiteY178" fmla="*/ 902918 h 1685872"/>
                <a:gd name="connsiteX179" fmla="*/ 842963 w 2049779"/>
                <a:gd name="connsiteY179" fmla="*/ 917205 h 1685872"/>
                <a:gd name="connsiteX180" fmla="*/ 842010 w 2049779"/>
                <a:gd name="connsiteY180" fmla="*/ 941970 h 1685872"/>
                <a:gd name="connsiteX181" fmla="*/ 844868 w 2049779"/>
                <a:gd name="connsiteY181" fmla="*/ 961020 h 1685872"/>
                <a:gd name="connsiteX182" fmla="*/ 881063 w 2049779"/>
                <a:gd name="connsiteY182" fmla="*/ 973403 h 1685872"/>
                <a:gd name="connsiteX183" fmla="*/ 924878 w 2049779"/>
                <a:gd name="connsiteY183" fmla="*/ 967688 h 1685872"/>
                <a:gd name="connsiteX184" fmla="*/ 959168 w 2049779"/>
                <a:gd name="connsiteY184" fmla="*/ 942923 h 1685872"/>
                <a:gd name="connsiteX185" fmla="*/ 982980 w 2049779"/>
                <a:gd name="connsiteY185" fmla="*/ 904823 h 1685872"/>
                <a:gd name="connsiteX186" fmla="*/ 1000125 w 2049779"/>
                <a:gd name="connsiteY186" fmla="*/ 901013 h 1685872"/>
                <a:gd name="connsiteX187" fmla="*/ 1022033 w 2049779"/>
                <a:gd name="connsiteY187" fmla="*/ 906728 h 1685872"/>
                <a:gd name="connsiteX188" fmla="*/ 1023938 w 2049779"/>
                <a:gd name="connsiteY188" fmla="*/ 916253 h 1685872"/>
                <a:gd name="connsiteX189" fmla="*/ 1013460 w 2049779"/>
                <a:gd name="connsiteY189" fmla="*/ 975308 h 1685872"/>
                <a:gd name="connsiteX190" fmla="*/ 997268 w 2049779"/>
                <a:gd name="connsiteY190" fmla="*/ 1005788 h 1685872"/>
                <a:gd name="connsiteX191" fmla="*/ 976313 w 2049779"/>
                <a:gd name="connsiteY191" fmla="*/ 1010550 h 1685872"/>
                <a:gd name="connsiteX192" fmla="*/ 967740 w 2049779"/>
                <a:gd name="connsiteY192" fmla="*/ 1012455 h 1685872"/>
                <a:gd name="connsiteX193" fmla="*/ 962978 w 2049779"/>
                <a:gd name="connsiteY193" fmla="*/ 1022933 h 1685872"/>
                <a:gd name="connsiteX194" fmla="*/ 960120 w 2049779"/>
                <a:gd name="connsiteY194" fmla="*/ 1067700 h 1685872"/>
                <a:gd name="connsiteX195" fmla="*/ 994410 w 2049779"/>
                <a:gd name="connsiteY195" fmla="*/ 1127708 h 1685872"/>
                <a:gd name="connsiteX196" fmla="*/ 1002983 w 2049779"/>
                <a:gd name="connsiteY196" fmla="*/ 1134375 h 1685872"/>
                <a:gd name="connsiteX197" fmla="*/ 1014413 w 2049779"/>
                <a:gd name="connsiteY197" fmla="*/ 1135328 h 1685872"/>
                <a:gd name="connsiteX198" fmla="*/ 1032510 w 2049779"/>
                <a:gd name="connsiteY198" fmla="*/ 1149615 h 1685872"/>
                <a:gd name="connsiteX199" fmla="*/ 1042035 w 2049779"/>
                <a:gd name="connsiteY199" fmla="*/ 1170570 h 1685872"/>
                <a:gd name="connsiteX200" fmla="*/ 1082040 w 2049779"/>
                <a:gd name="connsiteY200" fmla="*/ 1227720 h 1685872"/>
                <a:gd name="connsiteX201" fmla="*/ 1105853 w 2049779"/>
                <a:gd name="connsiteY201" fmla="*/ 1293443 h 1685872"/>
                <a:gd name="connsiteX202" fmla="*/ 1109663 w 2049779"/>
                <a:gd name="connsiteY202" fmla="*/ 1312493 h 1685872"/>
                <a:gd name="connsiteX203" fmla="*/ 1124903 w 2049779"/>
                <a:gd name="connsiteY203" fmla="*/ 1322970 h 1685872"/>
                <a:gd name="connsiteX204" fmla="*/ 1145858 w 2049779"/>
                <a:gd name="connsiteY204" fmla="*/ 1310588 h 1685872"/>
                <a:gd name="connsiteX205" fmla="*/ 1153478 w 2049779"/>
                <a:gd name="connsiteY205" fmla="*/ 1307730 h 1685872"/>
                <a:gd name="connsiteX206" fmla="*/ 1163955 w 2049779"/>
                <a:gd name="connsiteY206" fmla="*/ 1317255 h 1685872"/>
                <a:gd name="connsiteX207" fmla="*/ 1162050 w 2049779"/>
                <a:gd name="connsiteY207" fmla="*/ 1376310 h 1685872"/>
                <a:gd name="connsiteX208" fmla="*/ 1147763 w 2049779"/>
                <a:gd name="connsiteY208" fmla="*/ 1388693 h 1685872"/>
                <a:gd name="connsiteX209" fmla="*/ 1126808 w 2049779"/>
                <a:gd name="connsiteY209" fmla="*/ 1436318 h 1685872"/>
                <a:gd name="connsiteX210" fmla="*/ 1132523 w 2049779"/>
                <a:gd name="connsiteY210" fmla="*/ 1461083 h 1685872"/>
                <a:gd name="connsiteX211" fmla="*/ 1155383 w 2049779"/>
                <a:gd name="connsiteY211" fmla="*/ 1457273 h 1685872"/>
                <a:gd name="connsiteX212" fmla="*/ 1160145 w 2049779"/>
                <a:gd name="connsiteY212" fmla="*/ 1453463 h 1685872"/>
                <a:gd name="connsiteX213" fmla="*/ 1166813 w 2049779"/>
                <a:gd name="connsiteY213" fmla="*/ 1455368 h 1685872"/>
                <a:gd name="connsiteX214" fmla="*/ 1170623 w 2049779"/>
                <a:gd name="connsiteY214" fmla="*/ 1458225 h 1685872"/>
                <a:gd name="connsiteX215" fmla="*/ 1220153 w 2049779"/>
                <a:gd name="connsiteY215" fmla="*/ 1466798 h 1685872"/>
                <a:gd name="connsiteX216" fmla="*/ 1250633 w 2049779"/>
                <a:gd name="connsiteY216" fmla="*/ 1476323 h 1685872"/>
                <a:gd name="connsiteX217" fmla="*/ 1267778 w 2049779"/>
                <a:gd name="connsiteY217" fmla="*/ 1494420 h 1685872"/>
                <a:gd name="connsiteX218" fmla="*/ 1257300 w 2049779"/>
                <a:gd name="connsiteY218" fmla="*/ 1514423 h 1685872"/>
                <a:gd name="connsiteX219" fmla="*/ 1235393 w 2049779"/>
                <a:gd name="connsiteY219" fmla="*/ 1516328 h 1685872"/>
                <a:gd name="connsiteX220" fmla="*/ 1231583 w 2049779"/>
                <a:gd name="connsiteY220" fmla="*/ 1522995 h 1685872"/>
                <a:gd name="connsiteX221" fmla="*/ 1247775 w 2049779"/>
                <a:gd name="connsiteY221" fmla="*/ 1577288 h 1685872"/>
                <a:gd name="connsiteX222" fmla="*/ 1257300 w 2049779"/>
                <a:gd name="connsiteY222" fmla="*/ 1601100 h 1685872"/>
                <a:gd name="connsiteX223" fmla="*/ 1233488 w 2049779"/>
                <a:gd name="connsiteY223" fmla="*/ 1617293 h 1685872"/>
                <a:gd name="connsiteX224" fmla="*/ 1203008 w 2049779"/>
                <a:gd name="connsiteY224" fmla="*/ 1622055 h 1685872"/>
                <a:gd name="connsiteX225" fmla="*/ 1225868 w 2049779"/>
                <a:gd name="connsiteY225" fmla="*/ 1660155 h 1685872"/>
                <a:gd name="connsiteX226" fmla="*/ 1262063 w 2049779"/>
                <a:gd name="connsiteY226" fmla="*/ 1680158 h 1685872"/>
                <a:gd name="connsiteX227" fmla="*/ 1281113 w 2049779"/>
                <a:gd name="connsiteY227" fmla="*/ 1685873 h 1685872"/>
                <a:gd name="connsiteX228" fmla="*/ 1312545 w 2049779"/>
                <a:gd name="connsiteY228" fmla="*/ 1670633 h 1685872"/>
                <a:gd name="connsiteX229" fmla="*/ 1318260 w 2049779"/>
                <a:gd name="connsiteY229" fmla="*/ 1663965 h 1685872"/>
                <a:gd name="connsiteX230" fmla="*/ 1303973 w 2049779"/>
                <a:gd name="connsiteY230" fmla="*/ 1652535 h 1685872"/>
                <a:gd name="connsiteX231" fmla="*/ 1284923 w 2049779"/>
                <a:gd name="connsiteY231" fmla="*/ 1644915 h 1685872"/>
                <a:gd name="connsiteX232" fmla="*/ 1294448 w 2049779"/>
                <a:gd name="connsiteY232" fmla="*/ 1626818 h 1685872"/>
                <a:gd name="connsiteX233" fmla="*/ 1365885 w 2049779"/>
                <a:gd name="connsiteY233" fmla="*/ 1623008 h 1685872"/>
                <a:gd name="connsiteX234" fmla="*/ 1372552 w 2049779"/>
                <a:gd name="connsiteY234" fmla="*/ 1626818 h 1685872"/>
                <a:gd name="connsiteX235" fmla="*/ 1418273 w 2049779"/>
                <a:gd name="connsiteY235" fmla="*/ 1604910 h 1685872"/>
                <a:gd name="connsiteX236" fmla="*/ 1453515 w 2049779"/>
                <a:gd name="connsiteY236" fmla="*/ 1596338 h 1685872"/>
                <a:gd name="connsiteX237" fmla="*/ 1461135 w 2049779"/>
                <a:gd name="connsiteY237" fmla="*/ 1583955 h 1685872"/>
                <a:gd name="connsiteX238" fmla="*/ 1490663 w 2049779"/>
                <a:gd name="connsiteY238" fmla="*/ 1572525 h 1685872"/>
                <a:gd name="connsiteX239" fmla="*/ 1531620 w 2049779"/>
                <a:gd name="connsiteY239" fmla="*/ 1542998 h 1685872"/>
                <a:gd name="connsiteX240" fmla="*/ 1617345 w 2049779"/>
                <a:gd name="connsiteY240" fmla="*/ 1504898 h 1685872"/>
                <a:gd name="connsiteX241" fmla="*/ 1659255 w 2049779"/>
                <a:gd name="connsiteY241" fmla="*/ 1482990 h 1685872"/>
                <a:gd name="connsiteX242" fmla="*/ 1689735 w 2049779"/>
                <a:gd name="connsiteY242" fmla="*/ 1454415 h 1685872"/>
                <a:gd name="connsiteX243" fmla="*/ 1689735 w 2049779"/>
                <a:gd name="connsiteY243" fmla="*/ 1442985 h 1685872"/>
                <a:gd name="connsiteX244" fmla="*/ 1665923 w 2049779"/>
                <a:gd name="connsiteY244" fmla="*/ 1392503 h 1685872"/>
                <a:gd name="connsiteX245" fmla="*/ 1657350 w 2049779"/>
                <a:gd name="connsiteY245" fmla="*/ 1350593 h 1685872"/>
                <a:gd name="connsiteX246" fmla="*/ 1655445 w 2049779"/>
                <a:gd name="connsiteY246" fmla="*/ 1346783 h 1685872"/>
                <a:gd name="connsiteX247" fmla="*/ 1648777 w 2049779"/>
                <a:gd name="connsiteY247" fmla="*/ 1329638 h 1685872"/>
                <a:gd name="connsiteX248" fmla="*/ 1668780 w 2049779"/>
                <a:gd name="connsiteY248" fmla="*/ 1307730 h 1685872"/>
                <a:gd name="connsiteX249" fmla="*/ 1674495 w 2049779"/>
                <a:gd name="connsiteY249" fmla="*/ 1302968 h 1685872"/>
                <a:gd name="connsiteX250" fmla="*/ 1675448 w 2049779"/>
                <a:gd name="connsiteY250" fmla="*/ 1297253 h 1685872"/>
                <a:gd name="connsiteX251" fmla="*/ 1664018 w 2049779"/>
                <a:gd name="connsiteY251" fmla="*/ 1262963 h 1685872"/>
                <a:gd name="connsiteX252" fmla="*/ 1641158 w 2049779"/>
                <a:gd name="connsiteY252" fmla="*/ 1233435 h 1685872"/>
                <a:gd name="connsiteX253" fmla="*/ 1634490 w 2049779"/>
                <a:gd name="connsiteY253" fmla="*/ 1219148 h 1685872"/>
                <a:gd name="connsiteX254" fmla="*/ 1653540 w 2049779"/>
                <a:gd name="connsiteY254" fmla="*/ 1201050 h 1685872"/>
                <a:gd name="connsiteX255" fmla="*/ 1704023 w 2049779"/>
                <a:gd name="connsiteY255" fmla="*/ 1183905 h 1685872"/>
                <a:gd name="connsiteX256" fmla="*/ 1736408 w 2049779"/>
                <a:gd name="connsiteY256" fmla="*/ 1185810 h 1685872"/>
                <a:gd name="connsiteX257" fmla="*/ 1785938 w 2049779"/>
                <a:gd name="connsiteY257" fmla="*/ 1191525 h 1685872"/>
                <a:gd name="connsiteX258" fmla="*/ 1797368 w 2049779"/>
                <a:gd name="connsiteY258" fmla="*/ 1190573 h 1685872"/>
                <a:gd name="connsiteX259" fmla="*/ 1803083 w 2049779"/>
                <a:gd name="connsiteY259" fmla="*/ 1183905 h 1685872"/>
                <a:gd name="connsiteX260" fmla="*/ 1836420 w 2049779"/>
                <a:gd name="connsiteY260" fmla="*/ 1120088 h 1685872"/>
                <a:gd name="connsiteX261" fmla="*/ 1838325 w 2049779"/>
                <a:gd name="connsiteY261" fmla="*/ 1114373 h 1685872"/>
                <a:gd name="connsiteX262" fmla="*/ 1824990 w 2049779"/>
                <a:gd name="connsiteY262" fmla="*/ 1101990 h 1685872"/>
                <a:gd name="connsiteX263" fmla="*/ 1828800 w 2049779"/>
                <a:gd name="connsiteY263" fmla="*/ 1032458 h 1685872"/>
                <a:gd name="connsiteX264" fmla="*/ 1821180 w 2049779"/>
                <a:gd name="connsiteY264" fmla="*/ 998168 h 1685872"/>
                <a:gd name="connsiteX265" fmla="*/ 1790700 w 2049779"/>
                <a:gd name="connsiteY265" fmla="*/ 882915 h 1685872"/>
                <a:gd name="connsiteX266" fmla="*/ 1750695 w 2049779"/>
                <a:gd name="connsiteY266" fmla="*/ 784808 h 1685872"/>
                <a:gd name="connsiteX267" fmla="*/ 1718310 w 2049779"/>
                <a:gd name="connsiteY267" fmla="*/ 755280 h 1685872"/>
                <a:gd name="connsiteX268" fmla="*/ 1707833 w 2049779"/>
                <a:gd name="connsiteY268" fmla="*/ 700035 h 1685872"/>
                <a:gd name="connsiteX269" fmla="*/ 1720215 w 2049779"/>
                <a:gd name="connsiteY269" fmla="*/ 673365 h 1685872"/>
                <a:gd name="connsiteX270" fmla="*/ 1751648 w 2049779"/>
                <a:gd name="connsiteY270" fmla="*/ 670508 h 1685872"/>
                <a:gd name="connsiteX271" fmla="*/ 1783080 w 2049779"/>
                <a:gd name="connsiteY271" fmla="*/ 666698 h 1685872"/>
                <a:gd name="connsiteX272" fmla="*/ 1792605 w 2049779"/>
                <a:gd name="connsiteY272" fmla="*/ 644790 h 1685872"/>
                <a:gd name="connsiteX273" fmla="*/ 1794510 w 2049779"/>
                <a:gd name="connsiteY273" fmla="*/ 632408 h 1685872"/>
                <a:gd name="connsiteX274" fmla="*/ 1796415 w 2049779"/>
                <a:gd name="connsiteY274" fmla="*/ 627645 h 1685872"/>
                <a:gd name="connsiteX275" fmla="*/ 1801177 w 2049779"/>
                <a:gd name="connsiteY275" fmla="*/ 625740 h 1685872"/>
                <a:gd name="connsiteX276" fmla="*/ 1853565 w 2049779"/>
                <a:gd name="connsiteY276" fmla="*/ 633360 h 1685872"/>
                <a:gd name="connsiteX277" fmla="*/ 1864043 w 2049779"/>
                <a:gd name="connsiteY277" fmla="*/ 640028 h 1685872"/>
                <a:gd name="connsiteX278" fmla="*/ 1873568 w 2049779"/>
                <a:gd name="connsiteY278" fmla="*/ 642885 h 1685872"/>
                <a:gd name="connsiteX279" fmla="*/ 1913573 w 2049779"/>
                <a:gd name="connsiteY279" fmla="*/ 646695 h 1685872"/>
                <a:gd name="connsiteX280" fmla="*/ 1949768 w 2049779"/>
                <a:gd name="connsiteY280" fmla="*/ 639075 h 1685872"/>
                <a:gd name="connsiteX281" fmla="*/ 2028825 w 2049779"/>
                <a:gd name="connsiteY281" fmla="*/ 564780 h 1685872"/>
                <a:gd name="connsiteX282" fmla="*/ 2049780 w 2049779"/>
                <a:gd name="connsiteY282" fmla="*/ 533348 h 1685872"/>
                <a:gd name="connsiteX283" fmla="*/ 2030730 w 2049779"/>
                <a:gd name="connsiteY283" fmla="*/ 534300 h 1685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Lst>
              <a:rect l="l" t="t" r="r" b="b"/>
              <a:pathLst>
                <a:path w="2049779" h="1685872">
                  <a:moveTo>
                    <a:pt x="958215" y="538110"/>
                  </a:moveTo>
                  <a:cubicBezTo>
                    <a:pt x="957263" y="542873"/>
                    <a:pt x="955358" y="547635"/>
                    <a:pt x="952500" y="551445"/>
                  </a:cubicBezTo>
                  <a:cubicBezTo>
                    <a:pt x="948690" y="556208"/>
                    <a:pt x="942975" y="559065"/>
                    <a:pt x="938213" y="560970"/>
                  </a:cubicBezTo>
                  <a:cubicBezTo>
                    <a:pt x="933450" y="562875"/>
                    <a:pt x="927735" y="564780"/>
                    <a:pt x="922973" y="564780"/>
                  </a:cubicBezTo>
                  <a:cubicBezTo>
                    <a:pt x="902018" y="567638"/>
                    <a:pt x="881063" y="561923"/>
                    <a:pt x="863918" y="549540"/>
                  </a:cubicBezTo>
                  <a:cubicBezTo>
                    <a:pt x="846773" y="538110"/>
                    <a:pt x="835343" y="520965"/>
                    <a:pt x="826770" y="502868"/>
                  </a:cubicBezTo>
                  <a:cubicBezTo>
                    <a:pt x="824865" y="498105"/>
                    <a:pt x="822960" y="492390"/>
                    <a:pt x="819150" y="488580"/>
                  </a:cubicBezTo>
                  <a:cubicBezTo>
                    <a:pt x="814388" y="482865"/>
                    <a:pt x="807720" y="478103"/>
                    <a:pt x="801053" y="474293"/>
                  </a:cubicBezTo>
                  <a:cubicBezTo>
                    <a:pt x="793433" y="470483"/>
                    <a:pt x="785813" y="466673"/>
                    <a:pt x="778193" y="462863"/>
                  </a:cubicBezTo>
                  <a:cubicBezTo>
                    <a:pt x="771525" y="459053"/>
                    <a:pt x="763905" y="456195"/>
                    <a:pt x="758190" y="451433"/>
                  </a:cubicBezTo>
                  <a:cubicBezTo>
                    <a:pt x="752475" y="446670"/>
                    <a:pt x="747713" y="440003"/>
                    <a:pt x="747713" y="432383"/>
                  </a:cubicBezTo>
                  <a:cubicBezTo>
                    <a:pt x="747713" y="429525"/>
                    <a:pt x="748665" y="425715"/>
                    <a:pt x="751523" y="423810"/>
                  </a:cubicBezTo>
                  <a:cubicBezTo>
                    <a:pt x="756285" y="420953"/>
                    <a:pt x="762953" y="423810"/>
                    <a:pt x="767715" y="427620"/>
                  </a:cubicBezTo>
                  <a:cubicBezTo>
                    <a:pt x="809625" y="455243"/>
                    <a:pt x="861060" y="469530"/>
                    <a:pt x="911543" y="469530"/>
                  </a:cubicBezTo>
                  <a:cubicBezTo>
                    <a:pt x="921068" y="469530"/>
                    <a:pt x="930593" y="468578"/>
                    <a:pt x="939165" y="472388"/>
                  </a:cubicBezTo>
                  <a:cubicBezTo>
                    <a:pt x="951548" y="477150"/>
                    <a:pt x="959168" y="489533"/>
                    <a:pt x="962025" y="501915"/>
                  </a:cubicBezTo>
                  <a:cubicBezTo>
                    <a:pt x="964883" y="513345"/>
                    <a:pt x="962025" y="525728"/>
                    <a:pt x="958215" y="538110"/>
                  </a:cubicBezTo>
                  <a:moveTo>
                    <a:pt x="2030730" y="534300"/>
                  </a:moveTo>
                  <a:cubicBezTo>
                    <a:pt x="2021205" y="534300"/>
                    <a:pt x="2013585" y="529538"/>
                    <a:pt x="2005013" y="524775"/>
                  </a:cubicBezTo>
                  <a:cubicBezTo>
                    <a:pt x="1997393" y="520013"/>
                    <a:pt x="1989773" y="515250"/>
                    <a:pt x="1981200" y="515250"/>
                  </a:cubicBezTo>
                  <a:cubicBezTo>
                    <a:pt x="1964055" y="515250"/>
                    <a:pt x="1949768" y="532395"/>
                    <a:pt x="1932623" y="528585"/>
                  </a:cubicBezTo>
                  <a:cubicBezTo>
                    <a:pt x="1923098" y="526680"/>
                    <a:pt x="1916430" y="517155"/>
                    <a:pt x="1911668" y="508583"/>
                  </a:cubicBezTo>
                  <a:cubicBezTo>
                    <a:pt x="1907858" y="500010"/>
                    <a:pt x="1905000" y="491438"/>
                    <a:pt x="1903095" y="481913"/>
                  </a:cubicBezTo>
                  <a:cubicBezTo>
                    <a:pt x="1900238" y="480960"/>
                    <a:pt x="1896427" y="480960"/>
                    <a:pt x="1893570" y="480008"/>
                  </a:cubicBezTo>
                  <a:cubicBezTo>
                    <a:pt x="1874520" y="478103"/>
                    <a:pt x="1871663" y="468578"/>
                    <a:pt x="1869758" y="464768"/>
                  </a:cubicBezTo>
                  <a:cubicBezTo>
                    <a:pt x="1867852" y="460958"/>
                    <a:pt x="1862138" y="447623"/>
                    <a:pt x="1850708" y="439050"/>
                  </a:cubicBezTo>
                  <a:cubicBezTo>
                    <a:pt x="1839277" y="431430"/>
                    <a:pt x="1834515" y="432383"/>
                    <a:pt x="1822133" y="416190"/>
                  </a:cubicBezTo>
                  <a:cubicBezTo>
                    <a:pt x="1810702" y="400950"/>
                    <a:pt x="1810702" y="401903"/>
                    <a:pt x="1800225" y="388568"/>
                  </a:cubicBezTo>
                  <a:cubicBezTo>
                    <a:pt x="1790700" y="376185"/>
                    <a:pt x="1782127" y="358088"/>
                    <a:pt x="1749743" y="344753"/>
                  </a:cubicBezTo>
                  <a:cubicBezTo>
                    <a:pt x="1717358" y="330465"/>
                    <a:pt x="1725930" y="357135"/>
                    <a:pt x="1716405" y="361898"/>
                  </a:cubicBezTo>
                  <a:cubicBezTo>
                    <a:pt x="1706880" y="366660"/>
                    <a:pt x="1692593" y="354278"/>
                    <a:pt x="1685925" y="345705"/>
                  </a:cubicBezTo>
                  <a:cubicBezTo>
                    <a:pt x="1680210" y="337133"/>
                    <a:pt x="1662113" y="334275"/>
                    <a:pt x="1647825" y="330465"/>
                  </a:cubicBezTo>
                  <a:cubicBezTo>
                    <a:pt x="1644968" y="329513"/>
                    <a:pt x="1643063" y="328560"/>
                    <a:pt x="1641158" y="326655"/>
                  </a:cubicBezTo>
                  <a:cubicBezTo>
                    <a:pt x="1638300" y="328560"/>
                    <a:pt x="1635443" y="329513"/>
                    <a:pt x="1634490" y="330465"/>
                  </a:cubicBezTo>
                  <a:cubicBezTo>
                    <a:pt x="1629727" y="336180"/>
                    <a:pt x="1604963" y="330465"/>
                    <a:pt x="1604963" y="330465"/>
                  </a:cubicBezTo>
                  <a:cubicBezTo>
                    <a:pt x="1604963" y="330465"/>
                    <a:pt x="1560195" y="320940"/>
                    <a:pt x="1548765" y="318083"/>
                  </a:cubicBezTo>
                  <a:cubicBezTo>
                    <a:pt x="1540193" y="316178"/>
                    <a:pt x="1520190" y="310463"/>
                    <a:pt x="1506855" y="299985"/>
                  </a:cubicBezTo>
                  <a:cubicBezTo>
                    <a:pt x="1500188" y="301890"/>
                    <a:pt x="1492568" y="302843"/>
                    <a:pt x="1484948" y="302843"/>
                  </a:cubicBezTo>
                  <a:cubicBezTo>
                    <a:pt x="1471613" y="302843"/>
                    <a:pt x="1457325" y="300938"/>
                    <a:pt x="1443990" y="299985"/>
                  </a:cubicBezTo>
                  <a:cubicBezTo>
                    <a:pt x="1433513" y="299033"/>
                    <a:pt x="1422083" y="299033"/>
                    <a:pt x="1411605" y="299033"/>
                  </a:cubicBezTo>
                  <a:cubicBezTo>
                    <a:pt x="1400175" y="299033"/>
                    <a:pt x="1388745" y="299033"/>
                    <a:pt x="1378268" y="302843"/>
                  </a:cubicBezTo>
                  <a:cubicBezTo>
                    <a:pt x="1374458" y="304748"/>
                    <a:pt x="1370648" y="306653"/>
                    <a:pt x="1366838" y="307605"/>
                  </a:cubicBezTo>
                  <a:cubicBezTo>
                    <a:pt x="1352550" y="313320"/>
                    <a:pt x="1334453" y="309510"/>
                    <a:pt x="1321118" y="301890"/>
                  </a:cubicBezTo>
                  <a:cubicBezTo>
                    <a:pt x="1307783" y="294270"/>
                    <a:pt x="1297305" y="281888"/>
                    <a:pt x="1288733" y="269505"/>
                  </a:cubicBezTo>
                  <a:cubicBezTo>
                    <a:pt x="1282065" y="259980"/>
                    <a:pt x="1274445" y="250455"/>
                    <a:pt x="1270635" y="239025"/>
                  </a:cubicBezTo>
                  <a:cubicBezTo>
                    <a:pt x="1268730" y="235215"/>
                    <a:pt x="1267778" y="230453"/>
                    <a:pt x="1265873" y="225690"/>
                  </a:cubicBezTo>
                  <a:cubicBezTo>
                    <a:pt x="1264920" y="225690"/>
                    <a:pt x="1263968" y="225690"/>
                    <a:pt x="1263015" y="225690"/>
                  </a:cubicBezTo>
                  <a:cubicBezTo>
                    <a:pt x="1247775" y="223785"/>
                    <a:pt x="1243013" y="222833"/>
                    <a:pt x="1231583" y="220928"/>
                  </a:cubicBezTo>
                  <a:cubicBezTo>
                    <a:pt x="1220153" y="219023"/>
                    <a:pt x="1203008" y="206640"/>
                    <a:pt x="1195388" y="198068"/>
                  </a:cubicBezTo>
                  <a:cubicBezTo>
                    <a:pt x="1187768" y="189495"/>
                    <a:pt x="1172528" y="165683"/>
                    <a:pt x="1169670" y="159015"/>
                  </a:cubicBezTo>
                  <a:cubicBezTo>
                    <a:pt x="1165860" y="151395"/>
                    <a:pt x="1149668" y="134250"/>
                    <a:pt x="1149668" y="134250"/>
                  </a:cubicBezTo>
                  <a:cubicBezTo>
                    <a:pt x="1148715" y="132345"/>
                    <a:pt x="1140143" y="119963"/>
                    <a:pt x="1138238" y="117105"/>
                  </a:cubicBezTo>
                  <a:cubicBezTo>
                    <a:pt x="1137285" y="113295"/>
                    <a:pt x="1122998" y="93293"/>
                    <a:pt x="1114425" y="76148"/>
                  </a:cubicBezTo>
                  <a:cubicBezTo>
                    <a:pt x="1104900" y="59003"/>
                    <a:pt x="1081088" y="34238"/>
                    <a:pt x="1081088" y="34238"/>
                  </a:cubicBezTo>
                  <a:cubicBezTo>
                    <a:pt x="1081088" y="34238"/>
                    <a:pt x="1067753" y="27570"/>
                    <a:pt x="1060133" y="25665"/>
                  </a:cubicBezTo>
                  <a:cubicBezTo>
                    <a:pt x="1052513" y="23760"/>
                    <a:pt x="1023938" y="22808"/>
                    <a:pt x="1006793" y="26618"/>
                  </a:cubicBezTo>
                  <a:cubicBezTo>
                    <a:pt x="989648" y="30428"/>
                    <a:pt x="982980" y="37095"/>
                    <a:pt x="972503" y="41858"/>
                  </a:cubicBezTo>
                  <a:cubicBezTo>
                    <a:pt x="962025" y="46620"/>
                    <a:pt x="937260" y="41858"/>
                    <a:pt x="932498" y="41858"/>
                  </a:cubicBezTo>
                  <a:cubicBezTo>
                    <a:pt x="927735" y="41858"/>
                    <a:pt x="902018" y="44715"/>
                    <a:pt x="881063" y="42810"/>
                  </a:cubicBezTo>
                  <a:cubicBezTo>
                    <a:pt x="860108" y="41858"/>
                    <a:pt x="857250" y="33285"/>
                    <a:pt x="857250" y="33285"/>
                  </a:cubicBezTo>
                  <a:cubicBezTo>
                    <a:pt x="857250" y="33285"/>
                    <a:pt x="847725" y="20903"/>
                    <a:pt x="841058" y="8520"/>
                  </a:cubicBezTo>
                  <a:cubicBezTo>
                    <a:pt x="834390" y="-3862"/>
                    <a:pt x="831533" y="900"/>
                    <a:pt x="828675" y="900"/>
                  </a:cubicBezTo>
                  <a:cubicBezTo>
                    <a:pt x="825818" y="900"/>
                    <a:pt x="808673" y="7568"/>
                    <a:pt x="799148" y="18045"/>
                  </a:cubicBezTo>
                  <a:cubicBezTo>
                    <a:pt x="789623" y="28523"/>
                    <a:pt x="781050" y="50430"/>
                    <a:pt x="781050" y="58050"/>
                  </a:cubicBezTo>
                  <a:cubicBezTo>
                    <a:pt x="781050" y="65670"/>
                    <a:pt x="778193" y="76148"/>
                    <a:pt x="762953" y="106628"/>
                  </a:cubicBezTo>
                  <a:cubicBezTo>
                    <a:pt x="756285" y="119963"/>
                    <a:pt x="752475" y="129488"/>
                    <a:pt x="750570" y="136155"/>
                  </a:cubicBezTo>
                  <a:cubicBezTo>
                    <a:pt x="747713" y="145680"/>
                    <a:pt x="746760" y="151395"/>
                    <a:pt x="747713" y="158063"/>
                  </a:cubicBezTo>
                  <a:cubicBezTo>
                    <a:pt x="749618" y="169493"/>
                    <a:pt x="756285" y="172350"/>
                    <a:pt x="762000" y="179970"/>
                  </a:cubicBezTo>
                  <a:cubicBezTo>
                    <a:pt x="766763" y="187590"/>
                    <a:pt x="770573" y="193305"/>
                    <a:pt x="777240" y="199973"/>
                  </a:cubicBezTo>
                  <a:cubicBezTo>
                    <a:pt x="782955" y="206640"/>
                    <a:pt x="783908" y="219975"/>
                    <a:pt x="784860" y="227595"/>
                  </a:cubicBezTo>
                  <a:cubicBezTo>
                    <a:pt x="785813" y="235215"/>
                    <a:pt x="777240" y="239978"/>
                    <a:pt x="774383" y="239025"/>
                  </a:cubicBezTo>
                  <a:cubicBezTo>
                    <a:pt x="771525" y="237120"/>
                    <a:pt x="769620" y="226643"/>
                    <a:pt x="768668" y="223785"/>
                  </a:cubicBezTo>
                  <a:cubicBezTo>
                    <a:pt x="768668" y="223785"/>
                    <a:pt x="767715" y="222833"/>
                    <a:pt x="766763" y="221880"/>
                  </a:cubicBezTo>
                  <a:cubicBezTo>
                    <a:pt x="762000" y="218070"/>
                    <a:pt x="746760" y="211403"/>
                    <a:pt x="736283" y="202830"/>
                  </a:cubicBezTo>
                  <a:cubicBezTo>
                    <a:pt x="722948" y="193305"/>
                    <a:pt x="718185" y="188543"/>
                    <a:pt x="700088" y="179018"/>
                  </a:cubicBezTo>
                  <a:cubicBezTo>
                    <a:pt x="681990" y="169493"/>
                    <a:pt x="677228" y="180923"/>
                    <a:pt x="669608" y="183780"/>
                  </a:cubicBezTo>
                  <a:cubicBezTo>
                    <a:pt x="661988" y="186638"/>
                    <a:pt x="648653" y="195210"/>
                    <a:pt x="648653" y="199020"/>
                  </a:cubicBezTo>
                  <a:lnTo>
                    <a:pt x="648653" y="227595"/>
                  </a:lnTo>
                  <a:cubicBezTo>
                    <a:pt x="648653" y="236168"/>
                    <a:pt x="649605" y="241883"/>
                    <a:pt x="651510" y="250455"/>
                  </a:cubicBezTo>
                  <a:cubicBezTo>
                    <a:pt x="653415" y="259028"/>
                    <a:pt x="661035" y="256170"/>
                    <a:pt x="666750" y="252360"/>
                  </a:cubicBezTo>
                  <a:cubicBezTo>
                    <a:pt x="672465" y="248550"/>
                    <a:pt x="677228" y="241883"/>
                    <a:pt x="681038" y="241883"/>
                  </a:cubicBezTo>
                  <a:cubicBezTo>
                    <a:pt x="685800" y="241883"/>
                    <a:pt x="688658" y="259980"/>
                    <a:pt x="689610" y="269505"/>
                  </a:cubicBezTo>
                  <a:cubicBezTo>
                    <a:pt x="690563" y="279030"/>
                    <a:pt x="688658" y="281888"/>
                    <a:pt x="686753" y="290460"/>
                  </a:cubicBezTo>
                  <a:cubicBezTo>
                    <a:pt x="684848" y="299033"/>
                    <a:pt x="680085" y="302843"/>
                    <a:pt x="672465" y="306653"/>
                  </a:cubicBezTo>
                  <a:cubicBezTo>
                    <a:pt x="663893" y="310463"/>
                    <a:pt x="657225" y="317130"/>
                    <a:pt x="653415" y="319035"/>
                  </a:cubicBezTo>
                  <a:cubicBezTo>
                    <a:pt x="649605" y="320940"/>
                    <a:pt x="640080" y="319988"/>
                    <a:pt x="635318" y="319035"/>
                  </a:cubicBezTo>
                  <a:cubicBezTo>
                    <a:pt x="630555" y="318083"/>
                    <a:pt x="613410" y="308558"/>
                    <a:pt x="603885" y="300938"/>
                  </a:cubicBezTo>
                  <a:cubicBezTo>
                    <a:pt x="594360" y="293318"/>
                    <a:pt x="592455" y="286650"/>
                    <a:pt x="585788" y="270458"/>
                  </a:cubicBezTo>
                  <a:cubicBezTo>
                    <a:pt x="578168" y="255218"/>
                    <a:pt x="587693" y="257123"/>
                    <a:pt x="590550" y="254265"/>
                  </a:cubicBezTo>
                  <a:cubicBezTo>
                    <a:pt x="593408" y="251408"/>
                    <a:pt x="609600" y="250455"/>
                    <a:pt x="619125" y="245693"/>
                  </a:cubicBezTo>
                  <a:cubicBezTo>
                    <a:pt x="628650" y="241883"/>
                    <a:pt x="626745" y="226643"/>
                    <a:pt x="625793" y="215213"/>
                  </a:cubicBezTo>
                  <a:cubicBezTo>
                    <a:pt x="623888" y="203783"/>
                    <a:pt x="604838" y="196163"/>
                    <a:pt x="604838" y="196163"/>
                  </a:cubicBezTo>
                  <a:cubicBezTo>
                    <a:pt x="604838" y="196163"/>
                    <a:pt x="584835" y="173303"/>
                    <a:pt x="579120" y="161873"/>
                  </a:cubicBezTo>
                  <a:cubicBezTo>
                    <a:pt x="573405" y="150443"/>
                    <a:pt x="575310" y="136155"/>
                    <a:pt x="572453" y="128535"/>
                  </a:cubicBezTo>
                  <a:cubicBezTo>
                    <a:pt x="570548" y="120915"/>
                    <a:pt x="551498" y="118058"/>
                    <a:pt x="539115" y="117105"/>
                  </a:cubicBezTo>
                  <a:cubicBezTo>
                    <a:pt x="527685" y="116153"/>
                    <a:pt x="497205" y="114248"/>
                    <a:pt x="469583" y="117105"/>
                  </a:cubicBezTo>
                  <a:cubicBezTo>
                    <a:pt x="441960" y="119963"/>
                    <a:pt x="412433" y="124725"/>
                    <a:pt x="395288" y="133298"/>
                  </a:cubicBezTo>
                  <a:cubicBezTo>
                    <a:pt x="377190" y="141870"/>
                    <a:pt x="379095" y="138060"/>
                    <a:pt x="369570" y="143775"/>
                  </a:cubicBezTo>
                  <a:cubicBezTo>
                    <a:pt x="360998" y="149490"/>
                    <a:pt x="354330" y="139013"/>
                    <a:pt x="349567" y="130440"/>
                  </a:cubicBezTo>
                  <a:cubicBezTo>
                    <a:pt x="343853" y="121868"/>
                    <a:pt x="309563" y="127583"/>
                    <a:pt x="296228" y="127583"/>
                  </a:cubicBezTo>
                  <a:cubicBezTo>
                    <a:pt x="282892" y="127583"/>
                    <a:pt x="264795" y="130440"/>
                    <a:pt x="256223" y="136155"/>
                  </a:cubicBezTo>
                  <a:cubicBezTo>
                    <a:pt x="247650" y="140918"/>
                    <a:pt x="229553" y="153300"/>
                    <a:pt x="214313" y="169493"/>
                  </a:cubicBezTo>
                  <a:cubicBezTo>
                    <a:pt x="199073" y="184733"/>
                    <a:pt x="188595" y="197115"/>
                    <a:pt x="180023" y="208545"/>
                  </a:cubicBezTo>
                  <a:cubicBezTo>
                    <a:pt x="172403" y="219975"/>
                    <a:pt x="165735" y="223785"/>
                    <a:pt x="162878" y="233310"/>
                  </a:cubicBezTo>
                  <a:cubicBezTo>
                    <a:pt x="159067" y="242835"/>
                    <a:pt x="161925" y="255218"/>
                    <a:pt x="158115" y="273315"/>
                  </a:cubicBezTo>
                  <a:cubicBezTo>
                    <a:pt x="155258" y="291413"/>
                    <a:pt x="152400" y="299985"/>
                    <a:pt x="151448" y="303795"/>
                  </a:cubicBezTo>
                  <a:cubicBezTo>
                    <a:pt x="150495" y="307605"/>
                    <a:pt x="149542" y="321893"/>
                    <a:pt x="152400" y="328560"/>
                  </a:cubicBezTo>
                  <a:cubicBezTo>
                    <a:pt x="155258" y="335228"/>
                    <a:pt x="158115" y="334275"/>
                    <a:pt x="160020" y="338085"/>
                  </a:cubicBezTo>
                  <a:cubicBezTo>
                    <a:pt x="161925" y="341895"/>
                    <a:pt x="159067" y="346658"/>
                    <a:pt x="158115" y="356183"/>
                  </a:cubicBezTo>
                  <a:cubicBezTo>
                    <a:pt x="157163" y="365708"/>
                    <a:pt x="162878" y="359040"/>
                    <a:pt x="168592" y="359040"/>
                  </a:cubicBezTo>
                  <a:cubicBezTo>
                    <a:pt x="174308" y="359040"/>
                    <a:pt x="206692" y="359040"/>
                    <a:pt x="227648" y="358088"/>
                  </a:cubicBezTo>
                  <a:cubicBezTo>
                    <a:pt x="249555" y="357135"/>
                    <a:pt x="251460" y="359040"/>
                    <a:pt x="254317" y="359040"/>
                  </a:cubicBezTo>
                  <a:cubicBezTo>
                    <a:pt x="257175" y="359993"/>
                    <a:pt x="276225" y="368565"/>
                    <a:pt x="276225" y="372375"/>
                  </a:cubicBezTo>
                  <a:cubicBezTo>
                    <a:pt x="276225" y="376185"/>
                    <a:pt x="253365" y="371423"/>
                    <a:pt x="253365" y="371423"/>
                  </a:cubicBezTo>
                  <a:cubicBezTo>
                    <a:pt x="253365" y="371423"/>
                    <a:pt x="244792" y="376185"/>
                    <a:pt x="244792" y="378090"/>
                  </a:cubicBezTo>
                  <a:cubicBezTo>
                    <a:pt x="243840" y="379995"/>
                    <a:pt x="234315" y="389520"/>
                    <a:pt x="232410" y="394283"/>
                  </a:cubicBezTo>
                  <a:cubicBezTo>
                    <a:pt x="230505" y="399998"/>
                    <a:pt x="228600" y="416190"/>
                    <a:pt x="228600" y="439050"/>
                  </a:cubicBezTo>
                  <a:cubicBezTo>
                    <a:pt x="228600" y="460958"/>
                    <a:pt x="230505" y="526680"/>
                    <a:pt x="230505" y="547635"/>
                  </a:cubicBezTo>
                  <a:cubicBezTo>
                    <a:pt x="230505" y="568590"/>
                    <a:pt x="229553" y="568590"/>
                    <a:pt x="227648" y="582878"/>
                  </a:cubicBezTo>
                  <a:cubicBezTo>
                    <a:pt x="225742" y="597165"/>
                    <a:pt x="181928" y="654315"/>
                    <a:pt x="181928" y="654315"/>
                  </a:cubicBezTo>
                  <a:cubicBezTo>
                    <a:pt x="181928" y="654315"/>
                    <a:pt x="172403" y="673365"/>
                    <a:pt x="168592" y="680985"/>
                  </a:cubicBezTo>
                  <a:cubicBezTo>
                    <a:pt x="164783" y="688605"/>
                    <a:pt x="160020" y="715275"/>
                    <a:pt x="160020" y="732420"/>
                  </a:cubicBezTo>
                  <a:cubicBezTo>
                    <a:pt x="160020" y="749565"/>
                    <a:pt x="158115" y="779093"/>
                    <a:pt x="156210" y="789570"/>
                  </a:cubicBezTo>
                  <a:cubicBezTo>
                    <a:pt x="155258" y="800048"/>
                    <a:pt x="152400" y="800048"/>
                    <a:pt x="148590" y="804810"/>
                  </a:cubicBezTo>
                  <a:cubicBezTo>
                    <a:pt x="144780" y="810525"/>
                    <a:pt x="131445" y="804810"/>
                    <a:pt x="122873" y="801000"/>
                  </a:cubicBezTo>
                  <a:cubicBezTo>
                    <a:pt x="114300" y="797190"/>
                    <a:pt x="89535" y="798143"/>
                    <a:pt x="84773" y="796238"/>
                  </a:cubicBezTo>
                  <a:cubicBezTo>
                    <a:pt x="79058" y="794333"/>
                    <a:pt x="69533" y="789570"/>
                    <a:pt x="53340" y="784808"/>
                  </a:cubicBezTo>
                  <a:cubicBezTo>
                    <a:pt x="37148" y="780045"/>
                    <a:pt x="32385" y="787665"/>
                    <a:pt x="25718" y="789570"/>
                  </a:cubicBezTo>
                  <a:cubicBezTo>
                    <a:pt x="19050" y="791475"/>
                    <a:pt x="15240" y="801953"/>
                    <a:pt x="13335" y="807668"/>
                  </a:cubicBezTo>
                  <a:cubicBezTo>
                    <a:pt x="11430" y="813383"/>
                    <a:pt x="15240" y="824813"/>
                    <a:pt x="19050" y="828623"/>
                  </a:cubicBezTo>
                  <a:cubicBezTo>
                    <a:pt x="22860" y="832433"/>
                    <a:pt x="27623" y="838148"/>
                    <a:pt x="26670" y="849578"/>
                  </a:cubicBezTo>
                  <a:cubicBezTo>
                    <a:pt x="25718" y="861008"/>
                    <a:pt x="10478" y="845768"/>
                    <a:pt x="7620" y="847673"/>
                  </a:cubicBezTo>
                  <a:cubicBezTo>
                    <a:pt x="4763" y="849578"/>
                    <a:pt x="0" y="861960"/>
                    <a:pt x="0" y="867675"/>
                  </a:cubicBezTo>
                  <a:cubicBezTo>
                    <a:pt x="0" y="872438"/>
                    <a:pt x="953" y="880058"/>
                    <a:pt x="1905" y="892440"/>
                  </a:cubicBezTo>
                  <a:cubicBezTo>
                    <a:pt x="2858" y="904823"/>
                    <a:pt x="13335" y="911490"/>
                    <a:pt x="20003" y="914348"/>
                  </a:cubicBezTo>
                  <a:cubicBezTo>
                    <a:pt x="26670" y="917205"/>
                    <a:pt x="47625" y="923873"/>
                    <a:pt x="55245" y="927683"/>
                  </a:cubicBezTo>
                  <a:cubicBezTo>
                    <a:pt x="63818" y="931493"/>
                    <a:pt x="80963" y="936255"/>
                    <a:pt x="84773" y="938160"/>
                  </a:cubicBezTo>
                  <a:cubicBezTo>
                    <a:pt x="88583" y="940065"/>
                    <a:pt x="102870" y="941970"/>
                    <a:pt x="105728" y="941970"/>
                  </a:cubicBezTo>
                  <a:cubicBezTo>
                    <a:pt x="107633" y="941970"/>
                    <a:pt x="113348" y="930540"/>
                    <a:pt x="119063" y="927683"/>
                  </a:cubicBezTo>
                  <a:cubicBezTo>
                    <a:pt x="124778" y="924825"/>
                    <a:pt x="126683" y="929588"/>
                    <a:pt x="129540" y="931493"/>
                  </a:cubicBezTo>
                  <a:cubicBezTo>
                    <a:pt x="132398" y="933398"/>
                    <a:pt x="140017" y="949590"/>
                    <a:pt x="144780" y="955305"/>
                  </a:cubicBezTo>
                  <a:cubicBezTo>
                    <a:pt x="149542" y="961020"/>
                    <a:pt x="156210" y="971498"/>
                    <a:pt x="160020" y="981975"/>
                  </a:cubicBezTo>
                  <a:cubicBezTo>
                    <a:pt x="162878" y="989595"/>
                    <a:pt x="148590" y="1003883"/>
                    <a:pt x="142875" y="1010550"/>
                  </a:cubicBezTo>
                  <a:cubicBezTo>
                    <a:pt x="141923" y="1010550"/>
                    <a:pt x="141923" y="1011503"/>
                    <a:pt x="141923" y="1011503"/>
                  </a:cubicBezTo>
                  <a:lnTo>
                    <a:pt x="140970" y="1012455"/>
                  </a:lnTo>
                  <a:cubicBezTo>
                    <a:pt x="140017" y="1013408"/>
                    <a:pt x="140017" y="1013408"/>
                    <a:pt x="140017" y="1013408"/>
                  </a:cubicBezTo>
                  <a:cubicBezTo>
                    <a:pt x="140017" y="1013408"/>
                    <a:pt x="127635" y="1030553"/>
                    <a:pt x="126683" y="1036268"/>
                  </a:cubicBezTo>
                  <a:cubicBezTo>
                    <a:pt x="125730" y="1041030"/>
                    <a:pt x="131445" y="1046745"/>
                    <a:pt x="141923" y="1054365"/>
                  </a:cubicBezTo>
                  <a:cubicBezTo>
                    <a:pt x="144780" y="1056270"/>
                    <a:pt x="146685" y="1058175"/>
                    <a:pt x="145733" y="1060080"/>
                  </a:cubicBezTo>
                  <a:cubicBezTo>
                    <a:pt x="146685" y="1060080"/>
                    <a:pt x="147638" y="1059128"/>
                    <a:pt x="148590" y="1059128"/>
                  </a:cubicBezTo>
                  <a:cubicBezTo>
                    <a:pt x="157163" y="1056270"/>
                    <a:pt x="163830" y="1052460"/>
                    <a:pt x="171450" y="1048650"/>
                  </a:cubicBezTo>
                  <a:cubicBezTo>
                    <a:pt x="178117" y="1044840"/>
                    <a:pt x="184785" y="1044840"/>
                    <a:pt x="193358" y="1045793"/>
                  </a:cubicBezTo>
                  <a:cubicBezTo>
                    <a:pt x="215265" y="1047698"/>
                    <a:pt x="234315" y="1053413"/>
                    <a:pt x="255270" y="1044840"/>
                  </a:cubicBezTo>
                  <a:cubicBezTo>
                    <a:pt x="274320" y="1036268"/>
                    <a:pt x="292417" y="1023885"/>
                    <a:pt x="307658" y="1010550"/>
                  </a:cubicBezTo>
                  <a:cubicBezTo>
                    <a:pt x="333375" y="988643"/>
                    <a:pt x="357188" y="964830"/>
                    <a:pt x="386715" y="946733"/>
                  </a:cubicBezTo>
                  <a:cubicBezTo>
                    <a:pt x="394335" y="941970"/>
                    <a:pt x="402908" y="938160"/>
                    <a:pt x="412433" y="940065"/>
                  </a:cubicBezTo>
                  <a:cubicBezTo>
                    <a:pt x="431483" y="943875"/>
                    <a:pt x="434340" y="969593"/>
                    <a:pt x="450533" y="979118"/>
                  </a:cubicBezTo>
                  <a:cubicBezTo>
                    <a:pt x="471488" y="992453"/>
                    <a:pt x="505778" y="974355"/>
                    <a:pt x="523875" y="991500"/>
                  </a:cubicBezTo>
                  <a:cubicBezTo>
                    <a:pt x="527685" y="994358"/>
                    <a:pt x="529590" y="999120"/>
                    <a:pt x="531495" y="1002930"/>
                  </a:cubicBezTo>
                  <a:cubicBezTo>
                    <a:pt x="537210" y="1017218"/>
                    <a:pt x="535305" y="1033410"/>
                    <a:pt x="532448" y="1048650"/>
                  </a:cubicBezTo>
                  <a:cubicBezTo>
                    <a:pt x="527685" y="1072463"/>
                    <a:pt x="521017" y="1095323"/>
                    <a:pt x="510540" y="1117230"/>
                  </a:cubicBezTo>
                  <a:cubicBezTo>
                    <a:pt x="503873" y="1131518"/>
                    <a:pt x="496253" y="1145805"/>
                    <a:pt x="498158" y="1161998"/>
                  </a:cubicBezTo>
                  <a:cubicBezTo>
                    <a:pt x="501015" y="1188668"/>
                    <a:pt x="533400" y="1206765"/>
                    <a:pt x="561975" y="1203908"/>
                  </a:cubicBezTo>
                  <a:cubicBezTo>
                    <a:pt x="590550" y="1201050"/>
                    <a:pt x="615315" y="1183905"/>
                    <a:pt x="636270" y="1163903"/>
                  </a:cubicBezTo>
                  <a:cubicBezTo>
                    <a:pt x="642938" y="1157235"/>
                    <a:pt x="649605" y="1150568"/>
                    <a:pt x="659130" y="1145805"/>
                  </a:cubicBezTo>
                  <a:cubicBezTo>
                    <a:pt x="669608" y="1141043"/>
                    <a:pt x="680085" y="1142948"/>
                    <a:pt x="690563" y="1144853"/>
                  </a:cubicBezTo>
                  <a:cubicBezTo>
                    <a:pt x="694373" y="1145805"/>
                    <a:pt x="726758" y="1153425"/>
                    <a:pt x="728663" y="1147710"/>
                  </a:cubicBezTo>
                  <a:cubicBezTo>
                    <a:pt x="730568" y="1139138"/>
                    <a:pt x="736283" y="1130565"/>
                    <a:pt x="742950" y="1124850"/>
                  </a:cubicBezTo>
                  <a:cubicBezTo>
                    <a:pt x="747713" y="1121040"/>
                    <a:pt x="754380" y="1117230"/>
                    <a:pt x="756285" y="1111515"/>
                  </a:cubicBezTo>
                  <a:cubicBezTo>
                    <a:pt x="758190" y="1105800"/>
                    <a:pt x="756285" y="1100085"/>
                    <a:pt x="753428" y="1095323"/>
                  </a:cubicBezTo>
                  <a:cubicBezTo>
                    <a:pt x="750570" y="1090560"/>
                    <a:pt x="745808" y="1085798"/>
                    <a:pt x="741998" y="1081035"/>
                  </a:cubicBezTo>
                  <a:cubicBezTo>
                    <a:pt x="736283" y="1072463"/>
                    <a:pt x="733425" y="1061985"/>
                    <a:pt x="731520" y="1051508"/>
                  </a:cubicBezTo>
                  <a:cubicBezTo>
                    <a:pt x="728663" y="1037220"/>
                    <a:pt x="725805" y="1021980"/>
                    <a:pt x="727710" y="1007693"/>
                  </a:cubicBezTo>
                  <a:cubicBezTo>
                    <a:pt x="729615" y="999120"/>
                    <a:pt x="731520" y="987690"/>
                    <a:pt x="722948" y="982928"/>
                  </a:cubicBezTo>
                  <a:cubicBezTo>
                    <a:pt x="719138" y="981023"/>
                    <a:pt x="714375" y="981023"/>
                    <a:pt x="710565" y="980070"/>
                  </a:cubicBezTo>
                  <a:cubicBezTo>
                    <a:pt x="701993" y="977213"/>
                    <a:pt x="698183" y="967688"/>
                    <a:pt x="700088" y="959115"/>
                  </a:cubicBezTo>
                  <a:cubicBezTo>
                    <a:pt x="701993" y="950543"/>
                    <a:pt x="707708" y="943875"/>
                    <a:pt x="714375" y="938160"/>
                  </a:cubicBezTo>
                  <a:cubicBezTo>
                    <a:pt x="740093" y="916253"/>
                    <a:pt x="775335" y="906728"/>
                    <a:pt x="808673" y="898155"/>
                  </a:cubicBezTo>
                  <a:cubicBezTo>
                    <a:pt x="819150" y="895298"/>
                    <a:pt x="834390" y="893393"/>
                    <a:pt x="840105" y="902918"/>
                  </a:cubicBezTo>
                  <a:cubicBezTo>
                    <a:pt x="842963" y="906728"/>
                    <a:pt x="842963" y="912443"/>
                    <a:pt x="842963" y="917205"/>
                  </a:cubicBezTo>
                  <a:cubicBezTo>
                    <a:pt x="842963" y="924825"/>
                    <a:pt x="842010" y="933398"/>
                    <a:pt x="842010" y="941970"/>
                  </a:cubicBezTo>
                  <a:cubicBezTo>
                    <a:pt x="842010" y="948638"/>
                    <a:pt x="841058" y="955305"/>
                    <a:pt x="844868" y="961020"/>
                  </a:cubicBezTo>
                  <a:cubicBezTo>
                    <a:pt x="851535" y="972450"/>
                    <a:pt x="867728" y="974355"/>
                    <a:pt x="881063" y="973403"/>
                  </a:cubicBezTo>
                  <a:cubicBezTo>
                    <a:pt x="895350" y="973403"/>
                    <a:pt x="910590" y="972450"/>
                    <a:pt x="924878" y="967688"/>
                  </a:cubicBezTo>
                  <a:cubicBezTo>
                    <a:pt x="939165" y="962925"/>
                    <a:pt x="951548" y="954353"/>
                    <a:pt x="959168" y="942923"/>
                  </a:cubicBezTo>
                  <a:cubicBezTo>
                    <a:pt x="966788" y="929588"/>
                    <a:pt x="969645" y="912443"/>
                    <a:pt x="982980" y="904823"/>
                  </a:cubicBezTo>
                  <a:cubicBezTo>
                    <a:pt x="988695" y="901965"/>
                    <a:pt x="994410" y="901013"/>
                    <a:pt x="1000125" y="901013"/>
                  </a:cubicBezTo>
                  <a:cubicBezTo>
                    <a:pt x="1007745" y="900060"/>
                    <a:pt x="1017270" y="900060"/>
                    <a:pt x="1022033" y="906728"/>
                  </a:cubicBezTo>
                  <a:cubicBezTo>
                    <a:pt x="1023938" y="909585"/>
                    <a:pt x="1023938" y="913395"/>
                    <a:pt x="1023938" y="916253"/>
                  </a:cubicBezTo>
                  <a:cubicBezTo>
                    <a:pt x="1023938" y="936255"/>
                    <a:pt x="1019175" y="956258"/>
                    <a:pt x="1013460" y="975308"/>
                  </a:cubicBezTo>
                  <a:cubicBezTo>
                    <a:pt x="1010603" y="986738"/>
                    <a:pt x="1006793" y="998168"/>
                    <a:pt x="997268" y="1005788"/>
                  </a:cubicBezTo>
                  <a:cubicBezTo>
                    <a:pt x="991553" y="1010550"/>
                    <a:pt x="983933" y="1011503"/>
                    <a:pt x="976313" y="1010550"/>
                  </a:cubicBezTo>
                  <a:cubicBezTo>
                    <a:pt x="970598" y="1009598"/>
                    <a:pt x="970598" y="1008645"/>
                    <a:pt x="967740" y="1012455"/>
                  </a:cubicBezTo>
                  <a:cubicBezTo>
                    <a:pt x="965835" y="1015313"/>
                    <a:pt x="963930" y="1019123"/>
                    <a:pt x="962978" y="1022933"/>
                  </a:cubicBezTo>
                  <a:cubicBezTo>
                    <a:pt x="958215" y="1037220"/>
                    <a:pt x="957263" y="1052460"/>
                    <a:pt x="960120" y="1067700"/>
                  </a:cubicBezTo>
                  <a:cubicBezTo>
                    <a:pt x="964883" y="1090560"/>
                    <a:pt x="978218" y="1110563"/>
                    <a:pt x="994410" y="1127708"/>
                  </a:cubicBezTo>
                  <a:cubicBezTo>
                    <a:pt x="997268" y="1130565"/>
                    <a:pt x="1000125" y="1133423"/>
                    <a:pt x="1002983" y="1134375"/>
                  </a:cubicBezTo>
                  <a:cubicBezTo>
                    <a:pt x="1006793" y="1135328"/>
                    <a:pt x="1010603" y="1135328"/>
                    <a:pt x="1014413" y="1135328"/>
                  </a:cubicBezTo>
                  <a:cubicBezTo>
                    <a:pt x="1022033" y="1136280"/>
                    <a:pt x="1028700" y="1142948"/>
                    <a:pt x="1032510" y="1149615"/>
                  </a:cubicBezTo>
                  <a:cubicBezTo>
                    <a:pt x="1036320" y="1156283"/>
                    <a:pt x="1038225" y="1163903"/>
                    <a:pt x="1042035" y="1170570"/>
                  </a:cubicBezTo>
                  <a:cubicBezTo>
                    <a:pt x="1051560" y="1191525"/>
                    <a:pt x="1068705" y="1208670"/>
                    <a:pt x="1082040" y="1227720"/>
                  </a:cubicBezTo>
                  <a:cubicBezTo>
                    <a:pt x="1095375" y="1247723"/>
                    <a:pt x="1103948" y="1270583"/>
                    <a:pt x="1105853" y="1293443"/>
                  </a:cubicBezTo>
                  <a:cubicBezTo>
                    <a:pt x="1106805" y="1300110"/>
                    <a:pt x="1106805" y="1305825"/>
                    <a:pt x="1109663" y="1312493"/>
                  </a:cubicBezTo>
                  <a:cubicBezTo>
                    <a:pt x="1112520" y="1318208"/>
                    <a:pt x="1118235" y="1322970"/>
                    <a:pt x="1124903" y="1322970"/>
                  </a:cubicBezTo>
                  <a:cubicBezTo>
                    <a:pt x="1133475" y="1322970"/>
                    <a:pt x="1139190" y="1315350"/>
                    <a:pt x="1145858" y="1310588"/>
                  </a:cubicBezTo>
                  <a:cubicBezTo>
                    <a:pt x="1147763" y="1309635"/>
                    <a:pt x="1150620" y="1307730"/>
                    <a:pt x="1153478" y="1307730"/>
                  </a:cubicBezTo>
                  <a:cubicBezTo>
                    <a:pt x="1158240" y="1307730"/>
                    <a:pt x="1162050" y="1312493"/>
                    <a:pt x="1163955" y="1317255"/>
                  </a:cubicBezTo>
                  <a:cubicBezTo>
                    <a:pt x="1172528" y="1336305"/>
                    <a:pt x="1176338" y="1360118"/>
                    <a:pt x="1162050" y="1376310"/>
                  </a:cubicBezTo>
                  <a:cubicBezTo>
                    <a:pt x="1158240" y="1381073"/>
                    <a:pt x="1152525" y="1384883"/>
                    <a:pt x="1147763" y="1388693"/>
                  </a:cubicBezTo>
                  <a:cubicBezTo>
                    <a:pt x="1133475" y="1401075"/>
                    <a:pt x="1126808" y="1419173"/>
                    <a:pt x="1126808" y="1436318"/>
                  </a:cubicBezTo>
                  <a:cubicBezTo>
                    <a:pt x="1126808" y="1442985"/>
                    <a:pt x="1126808" y="1456320"/>
                    <a:pt x="1132523" y="1461083"/>
                  </a:cubicBezTo>
                  <a:cubicBezTo>
                    <a:pt x="1139190" y="1466798"/>
                    <a:pt x="1150620" y="1462035"/>
                    <a:pt x="1155383" y="1457273"/>
                  </a:cubicBezTo>
                  <a:cubicBezTo>
                    <a:pt x="1157288" y="1456320"/>
                    <a:pt x="1158240" y="1454415"/>
                    <a:pt x="1160145" y="1453463"/>
                  </a:cubicBezTo>
                  <a:cubicBezTo>
                    <a:pt x="1163003" y="1452510"/>
                    <a:pt x="1164908" y="1453463"/>
                    <a:pt x="1166813" y="1455368"/>
                  </a:cubicBezTo>
                  <a:cubicBezTo>
                    <a:pt x="1167765" y="1456320"/>
                    <a:pt x="1169670" y="1457273"/>
                    <a:pt x="1170623" y="1458225"/>
                  </a:cubicBezTo>
                  <a:cubicBezTo>
                    <a:pt x="1183958" y="1468703"/>
                    <a:pt x="1203008" y="1465845"/>
                    <a:pt x="1220153" y="1466798"/>
                  </a:cubicBezTo>
                  <a:cubicBezTo>
                    <a:pt x="1230630" y="1467750"/>
                    <a:pt x="1241108" y="1470608"/>
                    <a:pt x="1250633" y="1476323"/>
                  </a:cubicBezTo>
                  <a:cubicBezTo>
                    <a:pt x="1258253" y="1480133"/>
                    <a:pt x="1265873" y="1485848"/>
                    <a:pt x="1267778" y="1494420"/>
                  </a:cubicBezTo>
                  <a:cubicBezTo>
                    <a:pt x="1270635" y="1502040"/>
                    <a:pt x="1265873" y="1512518"/>
                    <a:pt x="1257300" y="1514423"/>
                  </a:cubicBezTo>
                  <a:cubicBezTo>
                    <a:pt x="1249680" y="1516328"/>
                    <a:pt x="1241108" y="1511565"/>
                    <a:pt x="1235393" y="1516328"/>
                  </a:cubicBezTo>
                  <a:cubicBezTo>
                    <a:pt x="1233488" y="1518233"/>
                    <a:pt x="1231583" y="1520138"/>
                    <a:pt x="1231583" y="1522995"/>
                  </a:cubicBezTo>
                  <a:cubicBezTo>
                    <a:pt x="1224915" y="1542045"/>
                    <a:pt x="1235393" y="1561095"/>
                    <a:pt x="1247775" y="1577288"/>
                  </a:cubicBezTo>
                  <a:cubicBezTo>
                    <a:pt x="1253490" y="1584908"/>
                    <a:pt x="1259205" y="1592528"/>
                    <a:pt x="1257300" y="1601100"/>
                  </a:cubicBezTo>
                  <a:cubicBezTo>
                    <a:pt x="1255395" y="1610625"/>
                    <a:pt x="1243965" y="1615388"/>
                    <a:pt x="1233488" y="1617293"/>
                  </a:cubicBezTo>
                  <a:cubicBezTo>
                    <a:pt x="1223010" y="1619198"/>
                    <a:pt x="1212533" y="1618245"/>
                    <a:pt x="1203008" y="1622055"/>
                  </a:cubicBezTo>
                  <a:cubicBezTo>
                    <a:pt x="1197293" y="1637295"/>
                    <a:pt x="1211580" y="1651583"/>
                    <a:pt x="1225868" y="1660155"/>
                  </a:cubicBezTo>
                  <a:cubicBezTo>
                    <a:pt x="1237298" y="1667775"/>
                    <a:pt x="1249680" y="1674443"/>
                    <a:pt x="1262063" y="1680158"/>
                  </a:cubicBezTo>
                  <a:cubicBezTo>
                    <a:pt x="1267778" y="1683015"/>
                    <a:pt x="1274445" y="1685873"/>
                    <a:pt x="1281113" y="1685873"/>
                  </a:cubicBezTo>
                  <a:cubicBezTo>
                    <a:pt x="1293495" y="1685873"/>
                    <a:pt x="1303020" y="1678253"/>
                    <a:pt x="1312545" y="1670633"/>
                  </a:cubicBezTo>
                  <a:cubicBezTo>
                    <a:pt x="1314450" y="1668728"/>
                    <a:pt x="1317308" y="1666823"/>
                    <a:pt x="1318260" y="1663965"/>
                  </a:cubicBezTo>
                  <a:cubicBezTo>
                    <a:pt x="1320165" y="1657298"/>
                    <a:pt x="1311593" y="1653488"/>
                    <a:pt x="1303973" y="1652535"/>
                  </a:cubicBezTo>
                  <a:cubicBezTo>
                    <a:pt x="1297305" y="1651583"/>
                    <a:pt x="1288733" y="1650630"/>
                    <a:pt x="1284923" y="1644915"/>
                  </a:cubicBezTo>
                  <a:cubicBezTo>
                    <a:pt x="1281113" y="1638248"/>
                    <a:pt x="1287780" y="1630628"/>
                    <a:pt x="1294448" y="1626818"/>
                  </a:cubicBezTo>
                  <a:cubicBezTo>
                    <a:pt x="1315403" y="1614435"/>
                    <a:pt x="1343025" y="1613483"/>
                    <a:pt x="1365885" y="1623008"/>
                  </a:cubicBezTo>
                  <a:cubicBezTo>
                    <a:pt x="1367790" y="1623960"/>
                    <a:pt x="1370648" y="1624913"/>
                    <a:pt x="1372552" y="1626818"/>
                  </a:cubicBezTo>
                  <a:cubicBezTo>
                    <a:pt x="1383983" y="1614435"/>
                    <a:pt x="1401127" y="1606815"/>
                    <a:pt x="1418273" y="1604910"/>
                  </a:cubicBezTo>
                  <a:cubicBezTo>
                    <a:pt x="1430655" y="1603958"/>
                    <a:pt x="1445895" y="1604910"/>
                    <a:pt x="1453515" y="1596338"/>
                  </a:cubicBezTo>
                  <a:cubicBezTo>
                    <a:pt x="1456373" y="1592528"/>
                    <a:pt x="1458277" y="1587765"/>
                    <a:pt x="1461135" y="1583955"/>
                  </a:cubicBezTo>
                  <a:cubicBezTo>
                    <a:pt x="1467802" y="1576335"/>
                    <a:pt x="1480185" y="1575383"/>
                    <a:pt x="1490663" y="1572525"/>
                  </a:cubicBezTo>
                  <a:cubicBezTo>
                    <a:pt x="1506855" y="1566810"/>
                    <a:pt x="1518285" y="1553475"/>
                    <a:pt x="1531620" y="1542998"/>
                  </a:cubicBezTo>
                  <a:cubicBezTo>
                    <a:pt x="1556385" y="1523948"/>
                    <a:pt x="1588770" y="1517280"/>
                    <a:pt x="1617345" y="1504898"/>
                  </a:cubicBezTo>
                  <a:cubicBezTo>
                    <a:pt x="1631633" y="1498230"/>
                    <a:pt x="1645920" y="1490610"/>
                    <a:pt x="1659255" y="1482990"/>
                  </a:cubicBezTo>
                  <a:cubicBezTo>
                    <a:pt x="1670685" y="1476323"/>
                    <a:pt x="1685925" y="1466798"/>
                    <a:pt x="1689735" y="1454415"/>
                  </a:cubicBezTo>
                  <a:cubicBezTo>
                    <a:pt x="1690688" y="1450605"/>
                    <a:pt x="1690688" y="1446795"/>
                    <a:pt x="1689735" y="1442985"/>
                  </a:cubicBezTo>
                  <a:cubicBezTo>
                    <a:pt x="1685925" y="1423935"/>
                    <a:pt x="1671638" y="1409648"/>
                    <a:pt x="1665923" y="1392503"/>
                  </a:cubicBezTo>
                  <a:cubicBezTo>
                    <a:pt x="1661160" y="1379168"/>
                    <a:pt x="1663065" y="1363928"/>
                    <a:pt x="1657350" y="1350593"/>
                  </a:cubicBezTo>
                  <a:cubicBezTo>
                    <a:pt x="1656398" y="1349640"/>
                    <a:pt x="1656398" y="1347735"/>
                    <a:pt x="1655445" y="1346783"/>
                  </a:cubicBezTo>
                  <a:cubicBezTo>
                    <a:pt x="1652588" y="1341068"/>
                    <a:pt x="1648777" y="1335353"/>
                    <a:pt x="1648777" y="1329638"/>
                  </a:cubicBezTo>
                  <a:cubicBezTo>
                    <a:pt x="1649730" y="1319160"/>
                    <a:pt x="1660208" y="1312493"/>
                    <a:pt x="1668780" y="1307730"/>
                  </a:cubicBezTo>
                  <a:cubicBezTo>
                    <a:pt x="1670685" y="1306778"/>
                    <a:pt x="1673543" y="1304873"/>
                    <a:pt x="1674495" y="1302968"/>
                  </a:cubicBezTo>
                  <a:cubicBezTo>
                    <a:pt x="1675448" y="1301063"/>
                    <a:pt x="1675448" y="1299158"/>
                    <a:pt x="1675448" y="1297253"/>
                  </a:cubicBezTo>
                  <a:cubicBezTo>
                    <a:pt x="1676400" y="1284870"/>
                    <a:pt x="1670685" y="1273440"/>
                    <a:pt x="1664018" y="1262963"/>
                  </a:cubicBezTo>
                  <a:cubicBezTo>
                    <a:pt x="1657350" y="1252485"/>
                    <a:pt x="1648777" y="1242960"/>
                    <a:pt x="1641158" y="1233435"/>
                  </a:cubicBezTo>
                  <a:cubicBezTo>
                    <a:pt x="1638300" y="1229625"/>
                    <a:pt x="1634490" y="1223910"/>
                    <a:pt x="1634490" y="1219148"/>
                  </a:cubicBezTo>
                  <a:cubicBezTo>
                    <a:pt x="1635443" y="1210575"/>
                    <a:pt x="1644968" y="1204860"/>
                    <a:pt x="1653540" y="1201050"/>
                  </a:cubicBezTo>
                  <a:cubicBezTo>
                    <a:pt x="1669733" y="1193430"/>
                    <a:pt x="1685925" y="1185810"/>
                    <a:pt x="1704023" y="1183905"/>
                  </a:cubicBezTo>
                  <a:cubicBezTo>
                    <a:pt x="1714500" y="1182953"/>
                    <a:pt x="1725930" y="1183905"/>
                    <a:pt x="1736408" y="1185810"/>
                  </a:cubicBezTo>
                  <a:cubicBezTo>
                    <a:pt x="1752600" y="1187715"/>
                    <a:pt x="1769745" y="1189620"/>
                    <a:pt x="1785938" y="1191525"/>
                  </a:cubicBezTo>
                  <a:cubicBezTo>
                    <a:pt x="1789748" y="1191525"/>
                    <a:pt x="1793558" y="1192478"/>
                    <a:pt x="1797368" y="1190573"/>
                  </a:cubicBezTo>
                  <a:cubicBezTo>
                    <a:pt x="1800225" y="1188668"/>
                    <a:pt x="1801177" y="1186763"/>
                    <a:pt x="1803083" y="1183905"/>
                  </a:cubicBezTo>
                  <a:cubicBezTo>
                    <a:pt x="1814513" y="1161998"/>
                    <a:pt x="1825943" y="1141043"/>
                    <a:pt x="1836420" y="1120088"/>
                  </a:cubicBezTo>
                  <a:cubicBezTo>
                    <a:pt x="1837373" y="1118183"/>
                    <a:pt x="1838325" y="1116278"/>
                    <a:pt x="1838325" y="1114373"/>
                  </a:cubicBezTo>
                  <a:cubicBezTo>
                    <a:pt x="1839277" y="1107705"/>
                    <a:pt x="1831658" y="1103895"/>
                    <a:pt x="1824990" y="1101990"/>
                  </a:cubicBezTo>
                  <a:cubicBezTo>
                    <a:pt x="1830705" y="1079130"/>
                    <a:pt x="1832610" y="1055318"/>
                    <a:pt x="1828800" y="1032458"/>
                  </a:cubicBezTo>
                  <a:cubicBezTo>
                    <a:pt x="1826895" y="1021028"/>
                    <a:pt x="1824038" y="1009598"/>
                    <a:pt x="1821180" y="998168"/>
                  </a:cubicBezTo>
                  <a:cubicBezTo>
                    <a:pt x="1810702" y="960068"/>
                    <a:pt x="1801177" y="921015"/>
                    <a:pt x="1790700" y="882915"/>
                  </a:cubicBezTo>
                  <a:cubicBezTo>
                    <a:pt x="1781175" y="848625"/>
                    <a:pt x="1778318" y="811478"/>
                    <a:pt x="1750695" y="784808"/>
                  </a:cubicBezTo>
                  <a:cubicBezTo>
                    <a:pt x="1740218" y="774330"/>
                    <a:pt x="1726883" y="766710"/>
                    <a:pt x="1718310" y="755280"/>
                  </a:cubicBezTo>
                  <a:cubicBezTo>
                    <a:pt x="1706880" y="740040"/>
                    <a:pt x="1705927" y="719085"/>
                    <a:pt x="1707833" y="700035"/>
                  </a:cubicBezTo>
                  <a:cubicBezTo>
                    <a:pt x="1708785" y="690510"/>
                    <a:pt x="1711643" y="679080"/>
                    <a:pt x="1720215" y="673365"/>
                  </a:cubicBezTo>
                  <a:cubicBezTo>
                    <a:pt x="1728788" y="667650"/>
                    <a:pt x="1741170" y="669555"/>
                    <a:pt x="1751648" y="670508"/>
                  </a:cubicBezTo>
                  <a:cubicBezTo>
                    <a:pt x="1762125" y="672413"/>
                    <a:pt x="1774508" y="673365"/>
                    <a:pt x="1783080" y="666698"/>
                  </a:cubicBezTo>
                  <a:cubicBezTo>
                    <a:pt x="1789748" y="660983"/>
                    <a:pt x="1790700" y="653363"/>
                    <a:pt x="1792605" y="644790"/>
                  </a:cubicBezTo>
                  <a:cubicBezTo>
                    <a:pt x="1793558" y="640980"/>
                    <a:pt x="1793558" y="637170"/>
                    <a:pt x="1794510" y="632408"/>
                  </a:cubicBezTo>
                  <a:cubicBezTo>
                    <a:pt x="1794510" y="630503"/>
                    <a:pt x="1795463" y="628598"/>
                    <a:pt x="1796415" y="627645"/>
                  </a:cubicBezTo>
                  <a:cubicBezTo>
                    <a:pt x="1797368" y="626693"/>
                    <a:pt x="1799273" y="625740"/>
                    <a:pt x="1801177" y="625740"/>
                  </a:cubicBezTo>
                  <a:cubicBezTo>
                    <a:pt x="1818323" y="620978"/>
                    <a:pt x="1838325" y="623835"/>
                    <a:pt x="1853565" y="633360"/>
                  </a:cubicBezTo>
                  <a:cubicBezTo>
                    <a:pt x="1857375" y="635265"/>
                    <a:pt x="1860233" y="638123"/>
                    <a:pt x="1864043" y="640028"/>
                  </a:cubicBezTo>
                  <a:cubicBezTo>
                    <a:pt x="1866900" y="640980"/>
                    <a:pt x="1870710" y="641933"/>
                    <a:pt x="1873568" y="642885"/>
                  </a:cubicBezTo>
                  <a:cubicBezTo>
                    <a:pt x="1885950" y="644790"/>
                    <a:pt x="1900238" y="647648"/>
                    <a:pt x="1913573" y="646695"/>
                  </a:cubicBezTo>
                  <a:cubicBezTo>
                    <a:pt x="1925955" y="645743"/>
                    <a:pt x="1938338" y="641933"/>
                    <a:pt x="1949768" y="639075"/>
                  </a:cubicBezTo>
                  <a:cubicBezTo>
                    <a:pt x="1961198" y="637170"/>
                    <a:pt x="2006918" y="598118"/>
                    <a:pt x="2028825" y="564780"/>
                  </a:cubicBezTo>
                  <a:cubicBezTo>
                    <a:pt x="2034540" y="555255"/>
                    <a:pt x="2042160" y="543825"/>
                    <a:pt x="2049780" y="533348"/>
                  </a:cubicBezTo>
                  <a:cubicBezTo>
                    <a:pt x="2043113" y="531443"/>
                    <a:pt x="2036445" y="534300"/>
                    <a:pt x="2030730" y="534300"/>
                  </a:cubicBezTo>
                </a:path>
              </a:pathLst>
            </a:custGeom>
            <a:solidFill>
              <a:schemeClr val="bg2"/>
            </a:solidFill>
            <a:ln w="9525" cap="flat">
              <a:solidFill>
                <a:srgbClr val="FFFFFF"/>
              </a:solidFill>
              <a:prstDash val="solid"/>
              <a:miter/>
            </a:ln>
          </p:spPr>
          <p:txBody>
            <a:bodyPr rtlCol="0" anchor="ctr"/>
            <a:lstStyle/>
            <a:p>
              <a:endParaRPr lang="de-DE"/>
            </a:p>
          </p:txBody>
        </p:sp>
        <p:sp>
          <p:nvSpPr>
            <p:cNvPr id="50" name="Freihandform: Form 49">
              <a:extLst>
                <a:ext uri="{FF2B5EF4-FFF2-40B4-BE49-F238E27FC236}">
                  <a16:creationId xmlns:a16="http://schemas.microsoft.com/office/drawing/2014/main" id="{3C203CAF-D54D-6B75-D228-3ED9A71DF82A}"/>
                </a:ext>
              </a:extLst>
            </p:cNvPr>
            <p:cNvSpPr/>
            <p:nvPr/>
          </p:nvSpPr>
          <p:spPr>
            <a:xfrm>
              <a:off x="4497704" y="1665974"/>
              <a:ext cx="2049779" cy="1685872"/>
            </a:xfrm>
            <a:custGeom>
              <a:avLst/>
              <a:gdLst>
                <a:gd name="connsiteX0" fmla="*/ 958215 w 2049779"/>
                <a:gd name="connsiteY0" fmla="*/ 538110 h 1685872"/>
                <a:gd name="connsiteX1" fmla="*/ 952500 w 2049779"/>
                <a:gd name="connsiteY1" fmla="*/ 551445 h 1685872"/>
                <a:gd name="connsiteX2" fmla="*/ 938213 w 2049779"/>
                <a:gd name="connsiteY2" fmla="*/ 560970 h 1685872"/>
                <a:gd name="connsiteX3" fmla="*/ 922973 w 2049779"/>
                <a:gd name="connsiteY3" fmla="*/ 564780 h 1685872"/>
                <a:gd name="connsiteX4" fmla="*/ 863918 w 2049779"/>
                <a:gd name="connsiteY4" fmla="*/ 549540 h 1685872"/>
                <a:gd name="connsiteX5" fmla="*/ 826770 w 2049779"/>
                <a:gd name="connsiteY5" fmla="*/ 502868 h 1685872"/>
                <a:gd name="connsiteX6" fmla="*/ 819150 w 2049779"/>
                <a:gd name="connsiteY6" fmla="*/ 488580 h 1685872"/>
                <a:gd name="connsiteX7" fmla="*/ 801053 w 2049779"/>
                <a:gd name="connsiteY7" fmla="*/ 474293 h 1685872"/>
                <a:gd name="connsiteX8" fmla="*/ 778193 w 2049779"/>
                <a:gd name="connsiteY8" fmla="*/ 462863 h 1685872"/>
                <a:gd name="connsiteX9" fmla="*/ 758190 w 2049779"/>
                <a:gd name="connsiteY9" fmla="*/ 451433 h 1685872"/>
                <a:gd name="connsiteX10" fmla="*/ 747713 w 2049779"/>
                <a:gd name="connsiteY10" fmla="*/ 432383 h 1685872"/>
                <a:gd name="connsiteX11" fmla="*/ 751523 w 2049779"/>
                <a:gd name="connsiteY11" fmla="*/ 423810 h 1685872"/>
                <a:gd name="connsiteX12" fmla="*/ 767715 w 2049779"/>
                <a:gd name="connsiteY12" fmla="*/ 427620 h 1685872"/>
                <a:gd name="connsiteX13" fmla="*/ 911543 w 2049779"/>
                <a:gd name="connsiteY13" fmla="*/ 469530 h 1685872"/>
                <a:gd name="connsiteX14" fmla="*/ 939165 w 2049779"/>
                <a:gd name="connsiteY14" fmla="*/ 472388 h 1685872"/>
                <a:gd name="connsiteX15" fmla="*/ 962025 w 2049779"/>
                <a:gd name="connsiteY15" fmla="*/ 501915 h 1685872"/>
                <a:gd name="connsiteX16" fmla="*/ 958215 w 2049779"/>
                <a:gd name="connsiteY16" fmla="*/ 538110 h 1685872"/>
                <a:gd name="connsiteX17" fmla="*/ 2030730 w 2049779"/>
                <a:gd name="connsiteY17" fmla="*/ 534300 h 1685872"/>
                <a:gd name="connsiteX18" fmla="*/ 2005013 w 2049779"/>
                <a:gd name="connsiteY18" fmla="*/ 524775 h 1685872"/>
                <a:gd name="connsiteX19" fmla="*/ 1981200 w 2049779"/>
                <a:gd name="connsiteY19" fmla="*/ 515250 h 1685872"/>
                <a:gd name="connsiteX20" fmla="*/ 1932623 w 2049779"/>
                <a:gd name="connsiteY20" fmla="*/ 528585 h 1685872"/>
                <a:gd name="connsiteX21" fmla="*/ 1911668 w 2049779"/>
                <a:gd name="connsiteY21" fmla="*/ 508583 h 1685872"/>
                <a:gd name="connsiteX22" fmla="*/ 1903095 w 2049779"/>
                <a:gd name="connsiteY22" fmla="*/ 481913 h 1685872"/>
                <a:gd name="connsiteX23" fmla="*/ 1893570 w 2049779"/>
                <a:gd name="connsiteY23" fmla="*/ 480008 h 1685872"/>
                <a:gd name="connsiteX24" fmla="*/ 1869758 w 2049779"/>
                <a:gd name="connsiteY24" fmla="*/ 464768 h 1685872"/>
                <a:gd name="connsiteX25" fmla="*/ 1850708 w 2049779"/>
                <a:gd name="connsiteY25" fmla="*/ 439050 h 1685872"/>
                <a:gd name="connsiteX26" fmla="*/ 1822133 w 2049779"/>
                <a:gd name="connsiteY26" fmla="*/ 416190 h 1685872"/>
                <a:gd name="connsiteX27" fmla="*/ 1800225 w 2049779"/>
                <a:gd name="connsiteY27" fmla="*/ 388568 h 1685872"/>
                <a:gd name="connsiteX28" fmla="*/ 1749743 w 2049779"/>
                <a:gd name="connsiteY28" fmla="*/ 344753 h 1685872"/>
                <a:gd name="connsiteX29" fmla="*/ 1716405 w 2049779"/>
                <a:gd name="connsiteY29" fmla="*/ 361898 h 1685872"/>
                <a:gd name="connsiteX30" fmla="*/ 1685925 w 2049779"/>
                <a:gd name="connsiteY30" fmla="*/ 345705 h 1685872"/>
                <a:gd name="connsiteX31" fmla="*/ 1647825 w 2049779"/>
                <a:gd name="connsiteY31" fmla="*/ 330465 h 1685872"/>
                <a:gd name="connsiteX32" fmla="*/ 1641158 w 2049779"/>
                <a:gd name="connsiteY32" fmla="*/ 326655 h 1685872"/>
                <a:gd name="connsiteX33" fmla="*/ 1634490 w 2049779"/>
                <a:gd name="connsiteY33" fmla="*/ 330465 h 1685872"/>
                <a:gd name="connsiteX34" fmla="*/ 1604963 w 2049779"/>
                <a:gd name="connsiteY34" fmla="*/ 330465 h 1685872"/>
                <a:gd name="connsiteX35" fmla="*/ 1548765 w 2049779"/>
                <a:gd name="connsiteY35" fmla="*/ 318083 h 1685872"/>
                <a:gd name="connsiteX36" fmla="*/ 1506855 w 2049779"/>
                <a:gd name="connsiteY36" fmla="*/ 299985 h 1685872"/>
                <a:gd name="connsiteX37" fmla="*/ 1484948 w 2049779"/>
                <a:gd name="connsiteY37" fmla="*/ 302843 h 1685872"/>
                <a:gd name="connsiteX38" fmla="*/ 1443990 w 2049779"/>
                <a:gd name="connsiteY38" fmla="*/ 299985 h 1685872"/>
                <a:gd name="connsiteX39" fmla="*/ 1411605 w 2049779"/>
                <a:gd name="connsiteY39" fmla="*/ 299033 h 1685872"/>
                <a:gd name="connsiteX40" fmla="*/ 1378268 w 2049779"/>
                <a:gd name="connsiteY40" fmla="*/ 302843 h 1685872"/>
                <a:gd name="connsiteX41" fmla="*/ 1366838 w 2049779"/>
                <a:gd name="connsiteY41" fmla="*/ 307605 h 1685872"/>
                <a:gd name="connsiteX42" fmla="*/ 1321118 w 2049779"/>
                <a:gd name="connsiteY42" fmla="*/ 301890 h 1685872"/>
                <a:gd name="connsiteX43" fmla="*/ 1288733 w 2049779"/>
                <a:gd name="connsiteY43" fmla="*/ 269505 h 1685872"/>
                <a:gd name="connsiteX44" fmla="*/ 1270635 w 2049779"/>
                <a:gd name="connsiteY44" fmla="*/ 239025 h 1685872"/>
                <a:gd name="connsiteX45" fmla="*/ 1265873 w 2049779"/>
                <a:gd name="connsiteY45" fmla="*/ 225690 h 1685872"/>
                <a:gd name="connsiteX46" fmla="*/ 1263015 w 2049779"/>
                <a:gd name="connsiteY46" fmla="*/ 225690 h 1685872"/>
                <a:gd name="connsiteX47" fmla="*/ 1231583 w 2049779"/>
                <a:gd name="connsiteY47" fmla="*/ 220928 h 1685872"/>
                <a:gd name="connsiteX48" fmla="*/ 1195388 w 2049779"/>
                <a:gd name="connsiteY48" fmla="*/ 198068 h 1685872"/>
                <a:gd name="connsiteX49" fmla="*/ 1169670 w 2049779"/>
                <a:gd name="connsiteY49" fmla="*/ 159015 h 1685872"/>
                <a:gd name="connsiteX50" fmla="*/ 1149668 w 2049779"/>
                <a:gd name="connsiteY50" fmla="*/ 134250 h 1685872"/>
                <a:gd name="connsiteX51" fmla="*/ 1138238 w 2049779"/>
                <a:gd name="connsiteY51" fmla="*/ 117105 h 1685872"/>
                <a:gd name="connsiteX52" fmla="*/ 1114425 w 2049779"/>
                <a:gd name="connsiteY52" fmla="*/ 76148 h 1685872"/>
                <a:gd name="connsiteX53" fmla="*/ 1081088 w 2049779"/>
                <a:gd name="connsiteY53" fmla="*/ 34238 h 1685872"/>
                <a:gd name="connsiteX54" fmla="*/ 1060133 w 2049779"/>
                <a:gd name="connsiteY54" fmla="*/ 25665 h 1685872"/>
                <a:gd name="connsiteX55" fmla="*/ 1006793 w 2049779"/>
                <a:gd name="connsiteY55" fmla="*/ 26618 h 1685872"/>
                <a:gd name="connsiteX56" fmla="*/ 972503 w 2049779"/>
                <a:gd name="connsiteY56" fmla="*/ 41858 h 1685872"/>
                <a:gd name="connsiteX57" fmla="*/ 932498 w 2049779"/>
                <a:gd name="connsiteY57" fmla="*/ 41858 h 1685872"/>
                <a:gd name="connsiteX58" fmla="*/ 881063 w 2049779"/>
                <a:gd name="connsiteY58" fmla="*/ 42810 h 1685872"/>
                <a:gd name="connsiteX59" fmla="*/ 857250 w 2049779"/>
                <a:gd name="connsiteY59" fmla="*/ 33285 h 1685872"/>
                <a:gd name="connsiteX60" fmla="*/ 841058 w 2049779"/>
                <a:gd name="connsiteY60" fmla="*/ 8520 h 1685872"/>
                <a:gd name="connsiteX61" fmla="*/ 828675 w 2049779"/>
                <a:gd name="connsiteY61" fmla="*/ 900 h 1685872"/>
                <a:gd name="connsiteX62" fmla="*/ 799148 w 2049779"/>
                <a:gd name="connsiteY62" fmla="*/ 18045 h 1685872"/>
                <a:gd name="connsiteX63" fmla="*/ 781050 w 2049779"/>
                <a:gd name="connsiteY63" fmla="*/ 58050 h 1685872"/>
                <a:gd name="connsiteX64" fmla="*/ 762953 w 2049779"/>
                <a:gd name="connsiteY64" fmla="*/ 106628 h 1685872"/>
                <a:gd name="connsiteX65" fmla="*/ 750570 w 2049779"/>
                <a:gd name="connsiteY65" fmla="*/ 136155 h 1685872"/>
                <a:gd name="connsiteX66" fmla="*/ 747713 w 2049779"/>
                <a:gd name="connsiteY66" fmla="*/ 158063 h 1685872"/>
                <a:gd name="connsiteX67" fmla="*/ 762000 w 2049779"/>
                <a:gd name="connsiteY67" fmla="*/ 179970 h 1685872"/>
                <a:gd name="connsiteX68" fmla="*/ 777240 w 2049779"/>
                <a:gd name="connsiteY68" fmla="*/ 199973 h 1685872"/>
                <a:gd name="connsiteX69" fmla="*/ 784860 w 2049779"/>
                <a:gd name="connsiteY69" fmla="*/ 227595 h 1685872"/>
                <a:gd name="connsiteX70" fmla="*/ 774383 w 2049779"/>
                <a:gd name="connsiteY70" fmla="*/ 239025 h 1685872"/>
                <a:gd name="connsiteX71" fmla="*/ 768668 w 2049779"/>
                <a:gd name="connsiteY71" fmla="*/ 223785 h 1685872"/>
                <a:gd name="connsiteX72" fmla="*/ 766763 w 2049779"/>
                <a:gd name="connsiteY72" fmla="*/ 221880 h 1685872"/>
                <a:gd name="connsiteX73" fmla="*/ 736283 w 2049779"/>
                <a:gd name="connsiteY73" fmla="*/ 202830 h 1685872"/>
                <a:gd name="connsiteX74" fmla="*/ 700088 w 2049779"/>
                <a:gd name="connsiteY74" fmla="*/ 179018 h 1685872"/>
                <a:gd name="connsiteX75" fmla="*/ 669608 w 2049779"/>
                <a:gd name="connsiteY75" fmla="*/ 183780 h 1685872"/>
                <a:gd name="connsiteX76" fmla="*/ 648653 w 2049779"/>
                <a:gd name="connsiteY76" fmla="*/ 199020 h 1685872"/>
                <a:gd name="connsiteX77" fmla="*/ 648653 w 2049779"/>
                <a:gd name="connsiteY77" fmla="*/ 227595 h 1685872"/>
                <a:gd name="connsiteX78" fmla="*/ 651510 w 2049779"/>
                <a:gd name="connsiteY78" fmla="*/ 250455 h 1685872"/>
                <a:gd name="connsiteX79" fmla="*/ 666750 w 2049779"/>
                <a:gd name="connsiteY79" fmla="*/ 252360 h 1685872"/>
                <a:gd name="connsiteX80" fmla="*/ 681038 w 2049779"/>
                <a:gd name="connsiteY80" fmla="*/ 241883 h 1685872"/>
                <a:gd name="connsiteX81" fmla="*/ 689610 w 2049779"/>
                <a:gd name="connsiteY81" fmla="*/ 269505 h 1685872"/>
                <a:gd name="connsiteX82" fmla="*/ 686753 w 2049779"/>
                <a:gd name="connsiteY82" fmla="*/ 290460 h 1685872"/>
                <a:gd name="connsiteX83" fmla="*/ 672465 w 2049779"/>
                <a:gd name="connsiteY83" fmla="*/ 306653 h 1685872"/>
                <a:gd name="connsiteX84" fmla="*/ 653415 w 2049779"/>
                <a:gd name="connsiteY84" fmla="*/ 319035 h 1685872"/>
                <a:gd name="connsiteX85" fmla="*/ 635318 w 2049779"/>
                <a:gd name="connsiteY85" fmla="*/ 319035 h 1685872"/>
                <a:gd name="connsiteX86" fmla="*/ 603885 w 2049779"/>
                <a:gd name="connsiteY86" fmla="*/ 300938 h 1685872"/>
                <a:gd name="connsiteX87" fmla="*/ 585788 w 2049779"/>
                <a:gd name="connsiteY87" fmla="*/ 270458 h 1685872"/>
                <a:gd name="connsiteX88" fmla="*/ 590550 w 2049779"/>
                <a:gd name="connsiteY88" fmla="*/ 254265 h 1685872"/>
                <a:gd name="connsiteX89" fmla="*/ 619125 w 2049779"/>
                <a:gd name="connsiteY89" fmla="*/ 245693 h 1685872"/>
                <a:gd name="connsiteX90" fmla="*/ 625793 w 2049779"/>
                <a:gd name="connsiteY90" fmla="*/ 215213 h 1685872"/>
                <a:gd name="connsiteX91" fmla="*/ 604838 w 2049779"/>
                <a:gd name="connsiteY91" fmla="*/ 196163 h 1685872"/>
                <a:gd name="connsiteX92" fmla="*/ 579120 w 2049779"/>
                <a:gd name="connsiteY92" fmla="*/ 161873 h 1685872"/>
                <a:gd name="connsiteX93" fmla="*/ 572453 w 2049779"/>
                <a:gd name="connsiteY93" fmla="*/ 128535 h 1685872"/>
                <a:gd name="connsiteX94" fmla="*/ 539115 w 2049779"/>
                <a:gd name="connsiteY94" fmla="*/ 117105 h 1685872"/>
                <a:gd name="connsiteX95" fmla="*/ 469583 w 2049779"/>
                <a:gd name="connsiteY95" fmla="*/ 117105 h 1685872"/>
                <a:gd name="connsiteX96" fmla="*/ 395288 w 2049779"/>
                <a:gd name="connsiteY96" fmla="*/ 133298 h 1685872"/>
                <a:gd name="connsiteX97" fmla="*/ 369570 w 2049779"/>
                <a:gd name="connsiteY97" fmla="*/ 143775 h 1685872"/>
                <a:gd name="connsiteX98" fmla="*/ 349567 w 2049779"/>
                <a:gd name="connsiteY98" fmla="*/ 130440 h 1685872"/>
                <a:gd name="connsiteX99" fmla="*/ 296228 w 2049779"/>
                <a:gd name="connsiteY99" fmla="*/ 127583 h 1685872"/>
                <a:gd name="connsiteX100" fmla="*/ 256223 w 2049779"/>
                <a:gd name="connsiteY100" fmla="*/ 136155 h 1685872"/>
                <a:gd name="connsiteX101" fmla="*/ 214313 w 2049779"/>
                <a:gd name="connsiteY101" fmla="*/ 169493 h 1685872"/>
                <a:gd name="connsiteX102" fmla="*/ 180023 w 2049779"/>
                <a:gd name="connsiteY102" fmla="*/ 208545 h 1685872"/>
                <a:gd name="connsiteX103" fmla="*/ 162878 w 2049779"/>
                <a:gd name="connsiteY103" fmla="*/ 233310 h 1685872"/>
                <a:gd name="connsiteX104" fmla="*/ 158115 w 2049779"/>
                <a:gd name="connsiteY104" fmla="*/ 273315 h 1685872"/>
                <a:gd name="connsiteX105" fmla="*/ 151448 w 2049779"/>
                <a:gd name="connsiteY105" fmla="*/ 303795 h 1685872"/>
                <a:gd name="connsiteX106" fmla="*/ 152400 w 2049779"/>
                <a:gd name="connsiteY106" fmla="*/ 328560 h 1685872"/>
                <a:gd name="connsiteX107" fmla="*/ 160020 w 2049779"/>
                <a:gd name="connsiteY107" fmla="*/ 338085 h 1685872"/>
                <a:gd name="connsiteX108" fmla="*/ 158115 w 2049779"/>
                <a:gd name="connsiteY108" fmla="*/ 356183 h 1685872"/>
                <a:gd name="connsiteX109" fmla="*/ 168592 w 2049779"/>
                <a:gd name="connsiteY109" fmla="*/ 359040 h 1685872"/>
                <a:gd name="connsiteX110" fmla="*/ 227648 w 2049779"/>
                <a:gd name="connsiteY110" fmla="*/ 358088 h 1685872"/>
                <a:gd name="connsiteX111" fmla="*/ 254317 w 2049779"/>
                <a:gd name="connsiteY111" fmla="*/ 359040 h 1685872"/>
                <a:gd name="connsiteX112" fmla="*/ 276225 w 2049779"/>
                <a:gd name="connsiteY112" fmla="*/ 372375 h 1685872"/>
                <a:gd name="connsiteX113" fmla="*/ 253365 w 2049779"/>
                <a:gd name="connsiteY113" fmla="*/ 371423 h 1685872"/>
                <a:gd name="connsiteX114" fmla="*/ 244792 w 2049779"/>
                <a:gd name="connsiteY114" fmla="*/ 378090 h 1685872"/>
                <a:gd name="connsiteX115" fmla="*/ 232410 w 2049779"/>
                <a:gd name="connsiteY115" fmla="*/ 394283 h 1685872"/>
                <a:gd name="connsiteX116" fmla="*/ 228600 w 2049779"/>
                <a:gd name="connsiteY116" fmla="*/ 439050 h 1685872"/>
                <a:gd name="connsiteX117" fmla="*/ 230505 w 2049779"/>
                <a:gd name="connsiteY117" fmla="*/ 547635 h 1685872"/>
                <a:gd name="connsiteX118" fmla="*/ 227648 w 2049779"/>
                <a:gd name="connsiteY118" fmla="*/ 582878 h 1685872"/>
                <a:gd name="connsiteX119" fmla="*/ 181928 w 2049779"/>
                <a:gd name="connsiteY119" fmla="*/ 654315 h 1685872"/>
                <a:gd name="connsiteX120" fmla="*/ 168592 w 2049779"/>
                <a:gd name="connsiteY120" fmla="*/ 680985 h 1685872"/>
                <a:gd name="connsiteX121" fmla="*/ 160020 w 2049779"/>
                <a:gd name="connsiteY121" fmla="*/ 732420 h 1685872"/>
                <a:gd name="connsiteX122" fmla="*/ 156210 w 2049779"/>
                <a:gd name="connsiteY122" fmla="*/ 789570 h 1685872"/>
                <a:gd name="connsiteX123" fmla="*/ 148590 w 2049779"/>
                <a:gd name="connsiteY123" fmla="*/ 804810 h 1685872"/>
                <a:gd name="connsiteX124" fmla="*/ 122873 w 2049779"/>
                <a:gd name="connsiteY124" fmla="*/ 801000 h 1685872"/>
                <a:gd name="connsiteX125" fmla="*/ 84773 w 2049779"/>
                <a:gd name="connsiteY125" fmla="*/ 796238 h 1685872"/>
                <a:gd name="connsiteX126" fmla="*/ 53340 w 2049779"/>
                <a:gd name="connsiteY126" fmla="*/ 784808 h 1685872"/>
                <a:gd name="connsiteX127" fmla="*/ 25718 w 2049779"/>
                <a:gd name="connsiteY127" fmla="*/ 789570 h 1685872"/>
                <a:gd name="connsiteX128" fmla="*/ 13335 w 2049779"/>
                <a:gd name="connsiteY128" fmla="*/ 807668 h 1685872"/>
                <a:gd name="connsiteX129" fmla="*/ 19050 w 2049779"/>
                <a:gd name="connsiteY129" fmla="*/ 828623 h 1685872"/>
                <a:gd name="connsiteX130" fmla="*/ 26670 w 2049779"/>
                <a:gd name="connsiteY130" fmla="*/ 849578 h 1685872"/>
                <a:gd name="connsiteX131" fmla="*/ 7620 w 2049779"/>
                <a:gd name="connsiteY131" fmla="*/ 847673 h 1685872"/>
                <a:gd name="connsiteX132" fmla="*/ 0 w 2049779"/>
                <a:gd name="connsiteY132" fmla="*/ 867675 h 1685872"/>
                <a:gd name="connsiteX133" fmla="*/ 1905 w 2049779"/>
                <a:gd name="connsiteY133" fmla="*/ 892440 h 1685872"/>
                <a:gd name="connsiteX134" fmla="*/ 20003 w 2049779"/>
                <a:gd name="connsiteY134" fmla="*/ 914348 h 1685872"/>
                <a:gd name="connsiteX135" fmla="*/ 55245 w 2049779"/>
                <a:gd name="connsiteY135" fmla="*/ 927683 h 1685872"/>
                <a:gd name="connsiteX136" fmla="*/ 84773 w 2049779"/>
                <a:gd name="connsiteY136" fmla="*/ 938160 h 1685872"/>
                <a:gd name="connsiteX137" fmla="*/ 105728 w 2049779"/>
                <a:gd name="connsiteY137" fmla="*/ 941970 h 1685872"/>
                <a:gd name="connsiteX138" fmla="*/ 119063 w 2049779"/>
                <a:gd name="connsiteY138" fmla="*/ 927683 h 1685872"/>
                <a:gd name="connsiteX139" fmla="*/ 129540 w 2049779"/>
                <a:gd name="connsiteY139" fmla="*/ 931493 h 1685872"/>
                <a:gd name="connsiteX140" fmla="*/ 144780 w 2049779"/>
                <a:gd name="connsiteY140" fmla="*/ 955305 h 1685872"/>
                <a:gd name="connsiteX141" fmla="*/ 160020 w 2049779"/>
                <a:gd name="connsiteY141" fmla="*/ 981975 h 1685872"/>
                <a:gd name="connsiteX142" fmla="*/ 142875 w 2049779"/>
                <a:gd name="connsiteY142" fmla="*/ 1010550 h 1685872"/>
                <a:gd name="connsiteX143" fmla="*/ 141923 w 2049779"/>
                <a:gd name="connsiteY143" fmla="*/ 1011503 h 1685872"/>
                <a:gd name="connsiteX144" fmla="*/ 140970 w 2049779"/>
                <a:gd name="connsiteY144" fmla="*/ 1012455 h 1685872"/>
                <a:gd name="connsiteX145" fmla="*/ 140017 w 2049779"/>
                <a:gd name="connsiteY145" fmla="*/ 1013408 h 1685872"/>
                <a:gd name="connsiteX146" fmla="*/ 126683 w 2049779"/>
                <a:gd name="connsiteY146" fmla="*/ 1036268 h 1685872"/>
                <a:gd name="connsiteX147" fmla="*/ 141923 w 2049779"/>
                <a:gd name="connsiteY147" fmla="*/ 1054365 h 1685872"/>
                <a:gd name="connsiteX148" fmla="*/ 145733 w 2049779"/>
                <a:gd name="connsiteY148" fmla="*/ 1060080 h 1685872"/>
                <a:gd name="connsiteX149" fmla="*/ 148590 w 2049779"/>
                <a:gd name="connsiteY149" fmla="*/ 1059128 h 1685872"/>
                <a:gd name="connsiteX150" fmla="*/ 171450 w 2049779"/>
                <a:gd name="connsiteY150" fmla="*/ 1048650 h 1685872"/>
                <a:gd name="connsiteX151" fmla="*/ 193358 w 2049779"/>
                <a:gd name="connsiteY151" fmla="*/ 1045793 h 1685872"/>
                <a:gd name="connsiteX152" fmla="*/ 255270 w 2049779"/>
                <a:gd name="connsiteY152" fmla="*/ 1044840 h 1685872"/>
                <a:gd name="connsiteX153" fmla="*/ 307658 w 2049779"/>
                <a:gd name="connsiteY153" fmla="*/ 1010550 h 1685872"/>
                <a:gd name="connsiteX154" fmla="*/ 386715 w 2049779"/>
                <a:gd name="connsiteY154" fmla="*/ 946733 h 1685872"/>
                <a:gd name="connsiteX155" fmla="*/ 412433 w 2049779"/>
                <a:gd name="connsiteY155" fmla="*/ 940065 h 1685872"/>
                <a:gd name="connsiteX156" fmla="*/ 450533 w 2049779"/>
                <a:gd name="connsiteY156" fmla="*/ 979118 h 1685872"/>
                <a:gd name="connsiteX157" fmla="*/ 523875 w 2049779"/>
                <a:gd name="connsiteY157" fmla="*/ 991500 h 1685872"/>
                <a:gd name="connsiteX158" fmla="*/ 531495 w 2049779"/>
                <a:gd name="connsiteY158" fmla="*/ 1002930 h 1685872"/>
                <a:gd name="connsiteX159" fmla="*/ 532448 w 2049779"/>
                <a:gd name="connsiteY159" fmla="*/ 1048650 h 1685872"/>
                <a:gd name="connsiteX160" fmla="*/ 510540 w 2049779"/>
                <a:gd name="connsiteY160" fmla="*/ 1117230 h 1685872"/>
                <a:gd name="connsiteX161" fmla="*/ 498158 w 2049779"/>
                <a:gd name="connsiteY161" fmla="*/ 1161998 h 1685872"/>
                <a:gd name="connsiteX162" fmla="*/ 561975 w 2049779"/>
                <a:gd name="connsiteY162" fmla="*/ 1203908 h 1685872"/>
                <a:gd name="connsiteX163" fmla="*/ 636270 w 2049779"/>
                <a:gd name="connsiteY163" fmla="*/ 1163903 h 1685872"/>
                <a:gd name="connsiteX164" fmla="*/ 659130 w 2049779"/>
                <a:gd name="connsiteY164" fmla="*/ 1145805 h 1685872"/>
                <a:gd name="connsiteX165" fmla="*/ 690563 w 2049779"/>
                <a:gd name="connsiteY165" fmla="*/ 1144853 h 1685872"/>
                <a:gd name="connsiteX166" fmla="*/ 728663 w 2049779"/>
                <a:gd name="connsiteY166" fmla="*/ 1147710 h 1685872"/>
                <a:gd name="connsiteX167" fmla="*/ 742950 w 2049779"/>
                <a:gd name="connsiteY167" fmla="*/ 1124850 h 1685872"/>
                <a:gd name="connsiteX168" fmla="*/ 756285 w 2049779"/>
                <a:gd name="connsiteY168" fmla="*/ 1111515 h 1685872"/>
                <a:gd name="connsiteX169" fmla="*/ 753428 w 2049779"/>
                <a:gd name="connsiteY169" fmla="*/ 1095323 h 1685872"/>
                <a:gd name="connsiteX170" fmla="*/ 741998 w 2049779"/>
                <a:gd name="connsiteY170" fmla="*/ 1081035 h 1685872"/>
                <a:gd name="connsiteX171" fmla="*/ 731520 w 2049779"/>
                <a:gd name="connsiteY171" fmla="*/ 1051508 h 1685872"/>
                <a:gd name="connsiteX172" fmla="*/ 727710 w 2049779"/>
                <a:gd name="connsiteY172" fmla="*/ 1007693 h 1685872"/>
                <a:gd name="connsiteX173" fmla="*/ 722948 w 2049779"/>
                <a:gd name="connsiteY173" fmla="*/ 982928 h 1685872"/>
                <a:gd name="connsiteX174" fmla="*/ 710565 w 2049779"/>
                <a:gd name="connsiteY174" fmla="*/ 980070 h 1685872"/>
                <a:gd name="connsiteX175" fmla="*/ 700088 w 2049779"/>
                <a:gd name="connsiteY175" fmla="*/ 959115 h 1685872"/>
                <a:gd name="connsiteX176" fmla="*/ 714375 w 2049779"/>
                <a:gd name="connsiteY176" fmla="*/ 938160 h 1685872"/>
                <a:gd name="connsiteX177" fmla="*/ 808673 w 2049779"/>
                <a:gd name="connsiteY177" fmla="*/ 898155 h 1685872"/>
                <a:gd name="connsiteX178" fmla="*/ 840105 w 2049779"/>
                <a:gd name="connsiteY178" fmla="*/ 902918 h 1685872"/>
                <a:gd name="connsiteX179" fmla="*/ 842963 w 2049779"/>
                <a:gd name="connsiteY179" fmla="*/ 917205 h 1685872"/>
                <a:gd name="connsiteX180" fmla="*/ 842010 w 2049779"/>
                <a:gd name="connsiteY180" fmla="*/ 941970 h 1685872"/>
                <a:gd name="connsiteX181" fmla="*/ 844868 w 2049779"/>
                <a:gd name="connsiteY181" fmla="*/ 961020 h 1685872"/>
                <a:gd name="connsiteX182" fmla="*/ 881063 w 2049779"/>
                <a:gd name="connsiteY182" fmla="*/ 973403 h 1685872"/>
                <a:gd name="connsiteX183" fmla="*/ 924878 w 2049779"/>
                <a:gd name="connsiteY183" fmla="*/ 967688 h 1685872"/>
                <a:gd name="connsiteX184" fmla="*/ 959168 w 2049779"/>
                <a:gd name="connsiteY184" fmla="*/ 942923 h 1685872"/>
                <a:gd name="connsiteX185" fmla="*/ 982980 w 2049779"/>
                <a:gd name="connsiteY185" fmla="*/ 904823 h 1685872"/>
                <a:gd name="connsiteX186" fmla="*/ 1000125 w 2049779"/>
                <a:gd name="connsiteY186" fmla="*/ 901013 h 1685872"/>
                <a:gd name="connsiteX187" fmla="*/ 1022033 w 2049779"/>
                <a:gd name="connsiteY187" fmla="*/ 906728 h 1685872"/>
                <a:gd name="connsiteX188" fmla="*/ 1023938 w 2049779"/>
                <a:gd name="connsiteY188" fmla="*/ 916253 h 1685872"/>
                <a:gd name="connsiteX189" fmla="*/ 1013460 w 2049779"/>
                <a:gd name="connsiteY189" fmla="*/ 975308 h 1685872"/>
                <a:gd name="connsiteX190" fmla="*/ 997268 w 2049779"/>
                <a:gd name="connsiteY190" fmla="*/ 1005788 h 1685872"/>
                <a:gd name="connsiteX191" fmla="*/ 976313 w 2049779"/>
                <a:gd name="connsiteY191" fmla="*/ 1010550 h 1685872"/>
                <a:gd name="connsiteX192" fmla="*/ 967740 w 2049779"/>
                <a:gd name="connsiteY192" fmla="*/ 1012455 h 1685872"/>
                <a:gd name="connsiteX193" fmla="*/ 962978 w 2049779"/>
                <a:gd name="connsiteY193" fmla="*/ 1022933 h 1685872"/>
                <a:gd name="connsiteX194" fmla="*/ 960120 w 2049779"/>
                <a:gd name="connsiteY194" fmla="*/ 1067700 h 1685872"/>
                <a:gd name="connsiteX195" fmla="*/ 994410 w 2049779"/>
                <a:gd name="connsiteY195" fmla="*/ 1127708 h 1685872"/>
                <a:gd name="connsiteX196" fmla="*/ 1002983 w 2049779"/>
                <a:gd name="connsiteY196" fmla="*/ 1134375 h 1685872"/>
                <a:gd name="connsiteX197" fmla="*/ 1014413 w 2049779"/>
                <a:gd name="connsiteY197" fmla="*/ 1135328 h 1685872"/>
                <a:gd name="connsiteX198" fmla="*/ 1032510 w 2049779"/>
                <a:gd name="connsiteY198" fmla="*/ 1149615 h 1685872"/>
                <a:gd name="connsiteX199" fmla="*/ 1042035 w 2049779"/>
                <a:gd name="connsiteY199" fmla="*/ 1170570 h 1685872"/>
                <a:gd name="connsiteX200" fmla="*/ 1082040 w 2049779"/>
                <a:gd name="connsiteY200" fmla="*/ 1227720 h 1685872"/>
                <a:gd name="connsiteX201" fmla="*/ 1105853 w 2049779"/>
                <a:gd name="connsiteY201" fmla="*/ 1293443 h 1685872"/>
                <a:gd name="connsiteX202" fmla="*/ 1109663 w 2049779"/>
                <a:gd name="connsiteY202" fmla="*/ 1312493 h 1685872"/>
                <a:gd name="connsiteX203" fmla="*/ 1124903 w 2049779"/>
                <a:gd name="connsiteY203" fmla="*/ 1322970 h 1685872"/>
                <a:gd name="connsiteX204" fmla="*/ 1145858 w 2049779"/>
                <a:gd name="connsiteY204" fmla="*/ 1310588 h 1685872"/>
                <a:gd name="connsiteX205" fmla="*/ 1153478 w 2049779"/>
                <a:gd name="connsiteY205" fmla="*/ 1307730 h 1685872"/>
                <a:gd name="connsiteX206" fmla="*/ 1163955 w 2049779"/>
                <a:gd name="connsiteY206" fmla="*/ 1317255 h 1685872"/>
                <a:gd name="connsiteX207" fmla="*/ 1162050 w 2049779"/>
                <a:gd name="connsiteY207" fmla="*/ 1376310 h 1685872"/>
                <a:gd name="connsiteX208" fmla="*/ 1147763 w 2049779"/>
                <a:gd name="connsiteY208" fmla="*/ 1388693 h 1685872"/>
                <a:gd name="connsiteX209" fmla="*/ 1126808 w 2049779"/>
                <a:gd name="connsiteY209" fmla="*/ 1436318 h 1685872"/>
                <a:gd name="connsiteX210" fmla="*/ 1132523 w 2049779"/>
                <a:gd name="connsiteY210" fmla="*/ 1461083 h 1685872"/>
                <a:gd name="connsiteX211" fmla="*/ 1155383 w 2049779"/>
                <a:gd name="connsiteY211" fmla="*/ 1457273 h 1685872"/>
                <a:gd name="connsiteX212" fmla="*/ 1160145 w 2049779"/>
                <a:gd name="connsiteY212" fmla="*/ 1453463 h 1685872"/>
                <a:gd name="connsiteX213" fmla="*/ 1166813 w 2049779"/>
                <a:gd name="connsiteY213" fmla="*/ 1455368 h 1685872"/>
                <a:gd name="connsiteX214" fmla="*/ 1170623 w 2049779"/>
                <a:gd name="connsiteY214" fmla="*/ 1458225 h 1685872"/>
                <a:gd name="connsiteX215" fmla="*/ 1220153 w 2049779"/>
                <a:gd name="connsiteY215" fmla="*/ 1466798 h 1685872"/>
                <a:gd name="connsiteX216" fmla="*/ 1250633 w 2049779"/>
                <a:gd name="connsiteY216" fmla="*/ 1476323 h 1685872"/>
                <a:gd name="connsiteX217" fmla="*/ 1267778 w 2049779"/>
                <a:gd name="connsiteY217" fmla="*/ 1494420 h 1685872"/>
                <a:gd name="connsiteX218" fmla="*/ 1257300 w 2049779"/>
                <a:gd name="connsiteY218" fmla="*/ 1514423 h 1685872"/>
                <a:gd name="connsiteX219" fmla="*/ 1235393 w 2049779"/>
                <a:gd name="connsiteY219" fmla="*/ 1516328 h 1685872"/>
                <a:gd name="connsiteX220" fmla="*/ 1231583 w 2049779"/>
                <a:gd name="connsiteY220" fmla="*/ 1522995 h 1685872"/>
                <a:gd name="connsiteX221" fmla="*/ 1247775 w 2049779"/>
                <a:gd name="connsiteY221" fmla="*/ 1577288 h 1685872"/>
                <a:gd name="connsiteX222" fmla="*/ 1257300 w 2049779"/>
                <a:gd name="connsiteY222" fmla="*/ 1601100 h 1685872"/>
                <a:gd name="connsiteX223" fmla="*/ 1233488 w 2049779"/>
                <a:gd name="connsiteY223" fmla="*/ 1617293 h 1685872"/>
                <a:gd name="connsiteX224" fmla="*/ 1203008 w 2049779"/>
                <a:gd name="connsiteY224" fmla="*/ 1622055 h 1685872"/>
                <a:gd name="connsiteX225" fmla="*/ 1225868 w 2049779"/>
                <a:gd name="connsiteY225" fmla="*/ 1660155 h 1685872"/>
                <a:gd name="connsiteX226" fmla="*/ 1262063 w 2049779"/>
                <a:gd name="connsiteY226" fmla="*/ 1680158 h 1685872"/>
                <a:gd name="connsiteX227" fmla="*/ 1281113 w 2049779"/>
                <a:gd name="connsiteY227" fmla="*/ 1685873 h 1685872"/>
                <a:gd name="connsiteX228" fmla="*/ 1312545 w 2049779"/>
                <a:gd name="connsiteY228" fmla="*/ 1670633 h 1685872"/>
                <a:gd name="connsiteX229" fmla="*/ 1318260 w 2049779"/>
                <a:gd name="connsiteY229" fmla="*/ 1663965 h 1685872"/>
                <a:gd name="connsiteX230" fmla="*/ 1303973 w 2049779"/>
                <a:gd name="connsiteY230" fmla="*/ 1652535 h 1685872"/>
                <a:gd name="connsiteX231" fmla="*/ 1284923 w 2049779"/>
                <a:gd name="connsiteY231" fmla="*/ 1644915 h 1685872"/>
                <a:gd name="connsiteX232" fmla="*/ 1294448 w 2049779"/>
                <a:gd name="connsiteY232" fmla="*/ 1626818 h 1685872"/>
                <a:gd name="connsiteX233" fmla="*/ 1365885 w 2049779"/>
                <a:gd name="connsiteY233" fmla="*/ 1623008 h 1685872"/>
                <a:gd name="connsiteX234" fmla="*/ 1372552 w 2049779"/>
                <a:gd name="connsiteY234" fmla="*/ 1626818 h 1685872"/>
                <a:gd name="connsiteX235" fmla="*/ 1418273 w 2049779"/>
                <a:gd name="connsiteY235" fmla="*/ 1604910 h 1685872"/>
                <a:gd name="connsiteX236" fmla="*/ 1453515 w 2049779"/>
                <a:gd name="connsiteY236" fmla="*/ 1596338 h 1685872"/>
                <a:gd name="connsiteX237" fmla="*/ 1461135 w 2049779"/>
                <a:gd name="connsiteY237" fmla="*/ 1583955 h 1685872"/>
                <a:gd name="connsiteX238" fmla="*/ 1490663 w 2049779"/>
                <a:gd name="connsiteY238" fmla="*/ 1572525 h 1685872"/>
                <a:gd name="connsiteX239" fmla="*/ 1531620 w 2049779"/>
                <a:gd name="connsiteY239" fmla="*/ 1542998 h 1685872"/>
                <a:gd name="connsiteX240" fmla="*/ 1617345 w 2049779"/>
                <a:gd name="connsiteY240" fmla="*/ 1504898 h 1685872"/>
                <a:gd name="connsiteX241" fmla="*/ 1659255 w 2049779"/>
                <a:gd name="connsiteY241" fmla="*/ 1482990 h 1685872"/>
                <a:gd name="connsiteX242" fmla="*/ 1689735 w 2049779"/>
                <a:gd name="connsiteY242" fmla="*/ 1454415 h 1685872"/>
                <a:gd name="connsiteX243" fmla="*/ 1689735 w 2049779"/>
                <a:gd name="connsiteY243" fmla="*/ 1442985 h 1685872"/>
                <a:gd name="connsiteX244" fmla="*/ 1665923 w 2049779"/>
                <a:gd name="connsiteY244" fmla="*/ 1392503 h 1685872"/>
                <a:gd name="connsiteX245" fmla="*/ 1657350 w 2049779"/>
                <a:gd name="connsiteY245" fmla="*/ 1350593 h 1685872"/>
                <a:gd name="connsiteX246" fmla="*/ 1655445 w 2049779"/>
                <a:gd name="connsiteY246" fmla="*/ 1346783 h 1685872"/>
                <a:gd name="connsiteX247" fmla="*/ 1648777 w 2049779"/>
                <a:gd name="connsiteY247" fmla="*/ 1329638 h 1685872"/>
                <a:gd name="connsiteX248" fmla="*/ 1668780 w 2049779"/>
                <a:gd name="connsiteY248" fmla="*/ 1307730 h 1685872"/>
                <a:gd name="connsiteX249" fmla="*/ 1674495 w 2049779"/>
                <a:gd name="connsiteY249" fmla="*/ 1302968 h 1685872"/>
                <a:gd name="connsiteX250" fmla="*/ 1675448 w 2049779"/>
                <a:gd name="connsiteY250" fmla="*/ 1297253 h 1685872"/>
                <a:gd name="connsiteX251" fmla="*/ 1664018 w 2049779"/>
                <a:gd name="connsiteY251" fmla="*/ 1262963 h 1685872"/>
                <a:gd name="connsiteX252" fmla="*/ 1641158 w 2049779"/>
                <a:gd name="connsiteY252" fmla="*/ 1233435 h 1685872"/>
                <a:gd name="connsiteX253" fmla="*/ 1634490 w 2049779"/>
                <a:gd name="connsiteY253" fmla="*/ 1219148 h 1685872"/>
                <a:gd name="connsiteX254" fmla="*/ 1653540 w 2049779"/>
                <a:gd name="connsiteY254" fmla="*/ 1201050 h 1685872"/>
                <a:gd name="connsiteX255" fmla="*/ 1704023 w 2049779"/>
                <a:gd name="connsiteY255" fmla="*/ 1183905 h 1685872"/>
                <a:gd name="connsiteX256" fmla="*/ 1736408 w 2049779"/>
                <a:gd name="connsiteY256" fmla="*/ 1185810 h 1685872"/>
                <a:gd name="connsiteX257" fmla="*/ 1785938 w 2049779"/>
                <a:gd name="connsiteY257" fmla="*/ 1191525 h 1685872"/>
                <a:gd name="connsiteX258" fmla="*/ 1797368 w 2049779"/>
                <a:gd name="connsiteY258" fmla="*/ 1190573 h 1685872"/>
                <a:gd name="connsiteX259" fmla="*/ 1803083 w 2049779"/>
                <a:gd name="connsiteY259" fmla="*/ 1183905 h 1685872"/>
                <a:gd name="connsiteX260" fmla="*/ 1836420 w 2049779"/>
                <a:gd name="connsiteY260" fmla="*/ 1120088 h 1685872"/>
                <a:gd name="connsiteX261" fmla="*/ 1838325 w 2049779"/>
                <a:gd name="connsiteY261" fmla="*/ 1114373 h 1685872"/>
                <a:gd name="connsiteX262" fmla="*/ 1824990 w 2049779"/>
                <a:gd name="connsiteY262" fmla="*/ 1101990 h 1685872"/>
                <a:gd name="connsiteX263" fmla="*/ 1828800 w 2049779"/>
                <a:gd name="connsiteY263" fmla="*/ 1032458 h 1685872"/>
                <a:gd name="connsiteX264" fmla="*/ 1821180 w 2049779"/>
                <a:gd name="connsiteY264" fmla="*/ 998168 h 1685872"/>
                <a:gd name="connsiteX265" fmla="*/ 1790700 w 2049779"/>
                <a:gd name="connsiteY265" fmla="*/ 882915 h 1685872"/>
                <a:gd name="connsiteX266" fmla="*/ 1750695 w 2049779"/>
                <a:gd name="connsiteY266" fmla="*/ 784808 h 1685872"/>
                <a:gd name="connsiteX267" fmla="*/ 1718310 w 2049779"/>
                <a:gd name="connsiteY267" fmla="*/ 755280 h 1685872"/>
                <a:gd name="connsiteX268" fmla="*/ 1707833 w 2049779"/>
                <a:gd name="connsiteY268" fmla="*/ 700035 h 1685872"/>
                <a:gd name="connsiteX269" fmla="*/ 1720215 w 2049779"/>
                <a:gd name="connsiteY269" fmla="*/ 673365 h 1685872"/>
                <a:gd name="connsiteX270" fmla="*/ 1751648 w 2049779"/>
                <a:gd name="connsiteY270" fmla="*/ 670508 h 1685872"/>
                <a:gd name="connsiteX271" fmla="*/ 1783080 w 2049779"/>
                <a:gd name="connsiteY271" fmla="*/ 666698 h 1685872"/>
                <a:gd name="connsiteX272" fmla="*/ 1792605 w 2049779"/>
                <a:gd name="connsiteY272" fmla="*/ 644790 h 1685872"/>
                <a:gd name="connsiteX273" fmla="*/ 1794510 w 2049779"/>
                <a:gd name="connsiteY273" fmla="*/ 632408 h 1685872"/>
                <a:gd name="connsiteX274" fmla="*/ 1796415 w 2049779"/>
                <a:gd name="connsiteY274" fmla="*/ 627645 h 1685872"/>
                <a:gd name="connsiteX275" fmla="*/ 1801177 w 2049779"/>
                <a:gd name="connsiteY275" fmla="*/ 625740 h 1685872"/>
                <a:gd name="connsiteX276" fmla="*/ 1853565 w 2049779"/>
                <a:gd name="connsiteY276" fmla="*/ 633360 h 1685872"/>
                <a:gd name="connsiteX277" fmla="*/ 1864043 w 2049779"/>
                <a:gd name="connsiteY277" fmla="*/ 640028 h 1685872"/>
                <a:gd name="connsiteX278" fmla="*/ 1873568 w 2049779"/>
                <a:gd name="connsiteY278" fmla="*/ 642885 h 1685872"/>
                <a:gd name="connsiteX279" fmla="*/ 1913573 w 2049779"/>
                <a:gd name="connsiteY279" fmla="*/ 646695 h 1685872"/>
                <a:gd name="connsiteX280" fmla="*/ 1949768 w 2049779"/>
                <a:gd name="connsiteY280" fmla="*/ 639075 h 1685872"/>
                <a:gd name="connsiteX281" fmla="*/ 2028825 w 2049779"/>
                <a:gd name="connsiteY281" fmla="*/ 564780 h 1685872"/>
                <a:gd name="connsiteX282" fmla="*/ 2049780 w 2049779"/>
                <a:gd name="connsiteY282" fmla="*/ 533348 h 1685872"/>
                <a:gd name="connsiteX283" fmla="*/ 2030730 w 2049779"/>
                <a:gd name="connsiteY283" fmla="*/ 534300 h 1685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Lst>
              <a:rect l="l" t="t" r="r" b="b"/>
              <a:pathLst>
                <a:path w="2049779" h="1685872">
                  <a:moveTo>
                    <a:pt x="958215" y="538110"/>
                  </a:moveTo>
                  <a:cubicBezTo>
                    <a:pt x="957263" y="542873"/>
                    <a:pt x="955358" y="547635"/>
                    <a:pt x="952500" y="551445"/>
                  </a:cubicBezTo>
                  <a:cubicBezTo>
                    <a:pt x="948690" y="556208"/>
                    <a:pt x="942975" y="559065"/>
                    <a:pt x="938213" y="560970"/>
                  </a:cubicBezTo>
                  <a:cubicBezTo>
                    <a:pt x="933450" y="562875"/>
                    <a:pt x="927735" y="564780"/>
                    <a:pt x="922973" y="564780"/>
                  </a:cubicBezTo>
                  <a:cubicBezTo>
                    <a:pt x="902018" y="567638"/>
                    <a:pt x="881063" y="561923"/>
                    <a:pt x="863918" y="549540"/>
                  </a:cubicBezTo>
                  <a:cubicBezTo>
                    <a:pt x="846773" y="538110"/>
                    <a:pt x="835343" y="520965"/>
                    <a:pt x="826770" y="502868"/>
                  </a:cubicBezTo>
                  <a:cubicBezTo>
                    <a:pt x="824865" y="498105"/>
                    <a:pt x="822960" y="492390"/>
                    <a:pt x="819150" y="488580"/>
                  </a:cubicBezTo>
                  <a:cubicBezTo>
                    <a:pt x="814388" y="482865"/>
                    <a:pt x="807720" y="478103"/>
                    <a:pt x="801053" y="474293"/>
                  </a:cubicBezTo>
                  <a:cubicBezTo>
                    <a:pt x="793433" y="470483"/>
                    <a:pt x="785813" y="466673"/>
                    <a:pt x="778193" y="462863"/>
                  </a:cubicBezTo>
                  <a:cubicBezTo>
                    <a:pt x="771525" y="459053"/>
                    <a:pt x="763905" y="456195"/>
                    <a:pt x="758190" y="451433"/>
                  </a:cubicBezTo>
                  <a:cubicBezTo>
                    <a:pt x="752475" y="446670"/>
                    <a:pt x="747713" y="440003"/>
                    <a:pt x="747713" y="432383"/>
                  </a:cubicBezTo>
                  <a:cubicBezTo>
                    <a:pt x="747713" y="429525"/>
                    <a:pt x="748665" y="425715"/>
                    <a:pt x="751523" y="423810"/>
                  </a:cubicBezTo>
                  <a:cubicBezTo>
                    <a:pt x="756285" y="420953"/>
                    <a:pt x="762953" y="423810"/>
                    <a:pt x="767715" y="427620"/>
                  </a:cubicBezTo>
                  <a:cubicBezTo>
                    <a:pt x="809625" y="455243"/>
                    <a:pt x="861060" y="469530"/>
                    <a:pt x="911543" y="469530"/>
                  </a:cubicBezTo>
                  <a:cubicBezTo>
                    <a:pt x="921068" y="469530"/>
                    <a:pt x="930593" y="468578"/>
                    <a:pt x="939165" y="472388"/>
                  </a:cubicBezTo>
                  <a:cubicBezTo>
                    <a:pt x="951548" y="477150"/>
                    <a:pt x="959168" y="489533"/>
                    <a:pt x="962025" y="501915"/>
                  </a:cubicBezTo>
                  <a:cubicBezTo>
                    <a:pt x="964883" y="513345"/>
                    <a:pt x="962025" y="525728"/>
                    <a:pt x="958215" y="538110"/>
                  </a:cubicBezTo>
                  <a:close/>
                  <a:moveTo>
                    <a:pt x="2030730" y="534300"/>
                  </a:moveTo>
                  <a:cubicBezTo>
                    <a:pt x="2021205" y="534300"/>
                    <a:pt x="2013585" y="529538"/>
                    <a:pt x="2005013" y="524775"/>
                  </a:cubicBezTo>
                  <a:cubicBezTo>
                    <a:pt x="1997393" y="520013"/>
                    <a:pt x="1989773" y="515250"/>
                    <a:pt x="1981200" y="515250"/>
                  </a:cubicBezTo>
                  <a:cubicBezTo>
                    <a:pt x="1964055" y="515250"/>
                    <a:pt x="1949768" y="532395"/>
                    <a:pt x="1932623" y="528585"/>
                  </a:cubicBezTo>
                  <a:cubicBezTo>
                    <a:pt x="1923098" y="526680"/>
                    <a:pt x="1916430" y="517155"/>
                    <a:pt x="1911668" y="508583"/>
                  </a:cubicBezTo>
                  <a:cubicBezTo>
                    <a:pt x="1907858" y="500010"/>
                    <a:pt x="1905000" y="491438"/>
                    <a:pt x="1903095" y="481913"/>
                  </a:cubicBezTo>
                  <a:cubicBezTo>
                    <a:pt x="1900238" y="480960"/>
                    <a:pt x="1896427" y="480960"/>
                    <a:pt x="1893570" y="480008"/>
                  </a:cubicBezTo>
                  <a:cubicBezTo>
                    <a:pt x="1874520" y="478103"/>
                    <a:pt x="1871663" y="468578"/>
                    <a:pt x="1869758" y="464768"/>
                  </a:cubicBezTo>
                  <a:cubicBezTo>
                    <a:pt x="1867852" y="460958"/>
                    <a:pt x="1862138" y="447623"/>
                    <a:pt x="1850708" y="439050"/>
                  </a:cubicBezTo>
                  <a:cubicBezTo>
                    <a:pt x="1839277" y="431430"/>
                    <a:pt x="1834515" y="432383"/>
                    <a:pt x="1822133" y="416190"/>
                  </a:cubicBezTo>
                  <a:cubicBezTo>
                    <a:pt x="1810702" y="400950"/>
                    <a:pt x="1810702" y="401903"/>
                    <a:pt x="1800225" y="388568"/>
                  </a:cubicBezTo>
                  <a:cubicBezTo>
                    <a:pt x="1790700" y="376185"/>
                    <a:pt x="1782127" y="358088"/>
                    <a:pt x="1749743" y="344753"/>
                  </a:cubicBezTo>
                  <a:cubicBezTo>
                    <a:pt x="1717358" y="330465"/>
                    <a:pt x="1725930" y="357135"/>
                    <a:pt x="1716405" y="361898"/>
                  </a:cubicBezTo>
                  <a:cubicBezTo>
                    <a:pt x="1706880" y="366660"/>
                    <a:pt x="1692593" y="354278"/>
                    <a:pt x="1685925" y="345705"/>
                  </a:cubicBezTo>
                  <a:cubicBezTo>
                    <a:pt x="1680210" y="337133"/>
                    <a:pt x="1662113" y="334275"/>
                    <a:pt x="1647825" y="330465"/>
                  </a:cubicBezTo>
                  <a:cubicBezTo>
                    <a:pt x="1644968" y="329513"/>
                    <a:pt x="1643063" y="328560"/>
                    <a:pt x="1641158" y="326655"/>
                  </a:cubicBezTo>
                  <a:cubicBezTo>
                    <a:pt x="1638300" y="328560"/>
                    <a:pt x="1635443" y="329513"/>
                    <a:pt x="1634490" y="330465"/>
                  </a:cubicBezTo>
                  <a:cubicBezTo>
                    <a:pt x="1629727" y="336180"/>
                    <a:pt x="1604963" y="330465"/>
                    <a:pt x="1604963" y="330465"/>
                  </a:cubicBezTo>
                  <a:cubicBezTo>
                    <a:pt x="1604963" y="330465"/>
                    <a:pt x="1560195" y="320940"/>
                    <a:pt x="1548765" y="318083"/>
                  </a:cubicBezTo>
                  <a:cubicBezTo>
                    <a:pt x="1540193" y="316178"/>
                    <a:pt x="1520190" y="310463"/>
                    <a:pt x="1506855" y="299985"/>
                  </a:cubicBezTo>
                  <a:cubicBezTo>
                    <a:pt x="1500188" y="301890"/>
                    <a:pt x="1492568" y="302843"/>
                    <a:pt x="1484948" y="302843"/>
                  </a:cubicBezTo>
                  <a:cubicBezTo>
                    <a:pt x="1471613" y="302843"/>
                    <a:pt x="1457325" y="300938"/>
                    <a:pt x="1443990" y="299985"/>
                  </a:cubicBezTo>
                  <a:cubicBezTo>
                    <a:pt x="1433513" y="299033"/>
                    <a:pt x="1422083" y="299033"/>
                    <a:pt x="1411605" y="299033"/>
                  </a:cubicBezTo>
                  <a:cubicBezTo>
                    <a:pt x="1400175" y="299033"/>
                    <a:pt x="1388745" y="299033"/>
                    <a:pt x="1378268" y="302843"/>
                  </a:cubicBezTo>
                  <a:cubicBezTo>
                    <a:pt x="1374458" y="304748"/>
                    <a:pt x="1370648" y="306653"/>
                    <a:pt x="1366838" y="307605"/>
                  </a:cubicBezTo>
                  <a:cubicBezTo>
                    <a:pt x="1352550" y="313320"/>
                    <a:pt x="1334453" y="309510"/>
                    <a:pt x="1321118" y="301890"/>
                  </a:cubicBezTo>
                  <a:cubicBezTo>
                    <a:pt x="1307783" y="294270"/>
                    <a:pt x="1297305" y="281888"/>
                    <a:pt x="1288733" y="269505"/>
                  </a:cubicBezTo>
                  <a:cubicBezTo>
                    <a:pt x="1282065" y="259980"/>
                    <a:pt x="1274445" y="250455"/>
                    <a:pt x="1270635" y="239025"/>
                  </a:cubicBezTo>
                  <a:cubicBezTo>
                    <a:pt x="1268730" y="235215"/>
                    <a:pt x="1267778" y="230453"/>
                    <a:pt x="1265873" y="225690"/>
                  </a:cubicBezTo>
                  <a:cubicBezTo>
                    <a:pt x="1264920" y="225690"/>
                    <a:pt x="1263968" y="225690"/>
                    <a:pt x="1263015" y="225690"/>
                  </a:cubicBezTo>
                  <a:cubicBezTo>
                    <a:pt x="1247775" y="223785"/>
                    <a:pt x="1243013" y="222833"/>
                    <a:pt x="1231583" y="220928"/>
                  </a:cubicBezTo>
                  <a:cubicBezTo>
                    <a:pt x="1220153" y="219023"/>
                    <a:pt x="1203008" y="206640"/>
                    <a:pt x="1195388" y="198068"/>
                  </a:cubicBezTo>
                  <a:cubicBezTo>
                    <a:pt x="1187768" y="189495"/>
                    <a:pt x="1172528" y="165683"/>
                    <a:pt x="1169670" y="159015"/>
                  </a:cubicBezTo>
                  <a:cubicBezTo>
                    <a:pt x="1165860" y="151395"/>
                    <a:pt x="1149668" y="134250"/>
                    <a:pt x="1149668" y="134250"/>
                  </a:cubicBezTo>
                  <a:cubicBezTo>
                    <a:pt x="1148715" y="132345"/>
                    <a:pt x="1140143" y="119963"/>
                    <a:pt x="1138238" y="117105"/>
                  </a:cubicBezTo>
                  <a:cubicBezTo>
                    <a:pt x="1137285" y="113295"/>
                    <a:pt x="1122998" y="93293"/>
                    <a:pt x="1114425" y="76148"/>
                  </a:cubicBezTo>
                  <a:cubicBezTo>
                    <a:pt x="1104900" y="59003"/>
                    <a:pt x="1081088" y="34238"/>
                    <a:pt x="1081088" y="34238"/>
                  </a:cubicBezTo>
                  <a:cubicBezTo>
                    <a:pt x="1081088" y="34238"/>
                    <a:pt x="1067753" y="27570"/>
                    <a:pt x="1060133" y="25665"/>
                  </a:cubicBezTo>
                  <a:cubicBezTo>
                    <a:pt x="1052513" y="23760"/>
                    <a:pt x="1023938" y="22808"/>
                    <a:pt x="1006793" y="26618"/>
                  </a:cubicBezTo>
                  <a:cubicBezTo>
                    <a:pt x="989648" y="30428"/>
                    <a:pt x="982980" y="37095"/>
                    <a:pt x="972503" y="41858"/>
                  </a:cubicBezTo>
                  <a:cubicBezTo>
                    <a:pt x="962025" y="46620"/>
                    <a:pt x="937260" y="41858"/>
                    <a:pt x="932498" y="41858"/>
                  </a:cubicBezTo>
                  <a:cubicBezTo>
                    <a:pt x="927735" y="41858"/>
                    <a:pt x="902018" y="44715"/>
                    <a:pt x="881063" y="42810"/>
                  </a:cubicBezTo>
                  <a:cubicBezTo>
                    <a:pt x="860108" y="41858"/>
                    <a:pt x="857250" y="33285"/>
                    <a:pt x="857250" y="33285"/>
                  </a:cubicBezTo>
                  <a:cubicBezTo>
                    <a:pt x="857250" y="33285"/>
                    <a:pt x="847725" y="20903"/>
                    <a:pt x="841058" y="8520"/>
                  </a:cubicBezTo>
                  <a:cubicBezTo>
                    <a:pt x="834390" y="-3862"/>
                    <a:pt x="831533" y="900"/>
                    <a:pt x="828675" y="900"/>
                  </a:cubicBezTo>
                  <a:cubicBezTo>
                    <a:pt x="825818" y="900"/>
                    <a:pt x="808673" y="7568"/>
                    <a:pt x="799148" y="18045"/>
                  </a:cubicBezTo>
                  <a:cubicBezTo>
                    <a:pt x="789623" y="28523"/>
                    <a:pt x="781050" y="50430"/>
                    <a:pt x="781050" y="58050"/>
                  </a:cubicBezTo>
                  <a:cubicBezTo>
                    <a:pt x="781050" y="65670"/>
                    <a:pt x="778193" y="76148"/>
                    <a:pt x="762953" y="106628"/>
                  </a:cubicBezTo>
                  <a:cubicBezTo>
                    <a:pt x="756285" y="119963"/>
                    <a:pt x="752475" y="129488"/>
                    <a:pt x="750570" y="136155"/>
                  </a:cubicBezTo>
                  <a:cubicBezTo>
                    <a:pt x="747713" y="145680"/>
                    <a:pt x="746760" y="151395"/>
                    <a:pt x="747713" y="158063"/>
                  </a:cubicBezTo>
                  <a:cubicBezTo>
                    <a:pt x="749618" y="169493"/>
                    <a:pt x="756285" y="172350"/>
                    <a:pt x="762000" y="179970"/>
                  </a:cubicBezTo>
                  <a:cubicBezTo>
                    <a:pt x="766763" y="187590"/>
                    <a:pt x="770573" y="193305"/>
                    <a:pt x="777240" y="199973"/>
                  </a:cubicBezTo>
                  <a:cubicBezTo>
                    <a:pt x="782955" y="206640"/>
                    <a:pt x="783908" y="219975"/>
                    <a:pt x="784860" y="227595"/>
                  </a:cubicBezTo>
                  <a:cubicBezTo>
                    <a:pt x="785813" y="235215"/>
                    <a:pt x="777240" y="239978"/>
                    <a:pt x="774383" y="239025"/>
                  </a:cubicBezTo>
                  <a:cubicBezTo>
                    <a:pt x="771525" y="237120"/>
                    <a:pt x="769620" y="226643"/>
                    <a:pt x="768668" y="223785"/>
                  </a:cubicBezTo>
                  <a:cubicBezTo>
                    <a:pt x="768668" y="223785"/>
                    <a:pt x="767715" y="222833"/>
                    <a:pt x="766763" y="221880"/>
                  </a:cubicBezTo>
                  <a:cubicBezTo>
                    <a:pt x="762000" y="218070"/>
                    <a:pt x="746760" y="211403"/>
                    <a:pt x="736283" y="202830"/>
                  </a:cubicBezTo>
                  <a:cubicBezTo>
                    <a:pt x="722948" y="193305"/>
                    <a:pt x="718185" y="188543"/>
                    <a:pt x="700088" y="179018"/>
                  </a:cubicBezTo>
                  <a:cubicBezTo>
                    <a:pt x="681990" y="169493"/>
                    <a:pt x="677228" y="180923"/>
                    <a:pt x="669608" y="183780"/>
                  </a:cubicBezTo>
                  <a:cubicBezTo>
                    <a:pt x="661988" y="186638"/>
                    <a:pt x="648653" y="195210"/>
                    <a:pt x="648653" y="199020"/>
                  </a:cubicBezTo>
                  <a:lnTo>
                    <a:pt x="648653" y="227595"/>
                  </a:lnTo>
                  <a:cubicBezTo>
                    <a:pt x="648653" y="236168"/>
                    <a:pt x="649605" y="241883"/>
                    <a:pt x="651510" y="250455"/>
                  </a:cubicBezTo>
                  <a:cubicBezTo>
                    <a:pt x="653415" y="259028"/>
                    <a:pt x="661035" y="256170"/>
                    <a:pt x="666750" y="252360"/>
                  </a:cubicBezTo>
                  <a:cubicBezTo>
                    <a:pt x="672465" y="248550"/>
                    <a:pt x="677228" y="241883"/>
                    <a:pt x="681038" y="241883"/>
                  </a:cubicBezTo>
                  <a:cubicBezTo>
                    <a:pt x="685800" y="241883"/>
                    <a:pt x="688658" y="259980"/>
                    <a:pt x="689610" y="269505"/>
                  </a:cubicBezTo>
                  <a:cubicBezTo>
                    <a:pt x="690563" y="279030"/>
                    <a:pt x="688658" y="281888"/>
                    <a:pt x="686753" y="290460"/>
                  </a:cubicBezTo>
                  <a:cubicBezTo>
                    <a:pt x="684848" y="299033"/>
                    <a:pt x="680085" y="302843"/>
                    <a:pt x="672465" y="306653"/>
                  </a:cubicBezTo>
                  <a:cubicBezTo>
                    <a:pt x="663893" y="310463"/>
                    <a:pt x="657225" y="317130"/>
                    <a:pt x="653415" y="319035"/>
                  </a:cubicBezTo>
                  <a:cubicBezTo>
                    <a:pt x="649605" y="320940"/>
                    <a:pt x="640080" y="319988"/>
                    <a:pt x="635318" y="319035"/>
                  </a:cubicBezTo>
                  <a:cubicBezTo>
                    <a:pt x="630555" y="318083"/>
                    <a:pt x="613410" y="308558"/>
                    <a:pt x="603885" y="300938"/>
                  </a:cubicBezTo>
                  <a:cubicBezTo>
                    <a:pt x="594360" y="293318"/>
                    <a:pt x="592455" y="286650"/>
                    <a:pt x="585788" y="270458"/>
                  </a:cubicBezTo>
                  <a:cubicBezTo>
                    <a:pt x="578168" y="255218"/>
                    <a:pt x="587693" y="257123"/>
                    <a:pt x="590550" y="254265"/>
                  </a:cubicBezTo>
                  <a:cubicBezTo>
                    <a:pt x="593408" y="251408"/>
                    <a:pt x="609600" y="250455"/>
                    <a:pt x="619125" y="245693"/>
                  </a:cubicBezTo>
                  <a:cubicBezTo>
                    <a:pt x="628650" y="241883"/>
                    <a:pt x="626745" y="226643"/>
                    <a:pt x="625793" y="215213"/>
                  </a:cubicBezTo>
                  <a:cubicBezTo>
                    <a:pt x="623888" y="203783"/>
                    <a:pt x="604838" y="196163"/>
                    <a:pt x="604838" y="196163"/>
                  </a:cubicBezTo>
                  <a:cubicBezTo>
                    <a:pt x="604838" y="196163"/>
                    <a:pt x="584835" y="173303"/>
                    <a:pt x="579120" y="161873"/>
                  </a:cubicBezTo>
                  <a:cubicBezTo>
                    <a:pt x="573405" y="150443"/>
                    <a:pt x="575310" y="136155"/>
                    <a:pt x="572453" y="128535"/>
                  </a:cubicBezTo>
                  <a:cubicBezTo>
                    <a:pt x="570548" y="120915"/>
                    <a:pt x="551498" y="118058"/>
                    <a:pt x="539115" y="117105"/>
                  </a:cubicBezTo>
                  <a:cubicBezTo>
                    <a:pt x="527685" y="116153"/>
                    <a:pt x="497205" y="114248"/>
                    <a:pt x="469583" y="117105"/>
                  </a:cubicBezTo>
                  <a:cubicBezTo>
                    <a:pt x="441960" y="119963"/>
                    <a:pt x="412433" y="124725"/>
                    <a:pt x="395288" y="133298"/>
                  </a:cubicBezTo>
                  <a:cubicBezTo>
                    <a:pt x="377190" y="141870"/>
                    <a:pt x="379095" y="138060"/>
                    <a:pt x="369570" y="143775"/>
                  </a:cubicBezTo>
                  <a:cubicBezTo>
                    <a:pt x="360998" y="149490"/>
                    <a:pt x="354330" y="139013"/>
                    <a:pt x="349567" y="130440"/>
                  </a:cubicBezTo>
                  <a:cubicBezTo>
                    <a:pt x="343853" y="121868"/>
                    <a:pt x="309563" y="127583"/>
                    <a:pt x="296228" y="127583"/>
                  </a:cubicBezTo>
                  <a:cubicBezTo>
                    <a:pt x="282892" y="127583"/>
                    <a:pt x="264795" y="130440"/>
                    <a:pt x="256223" y="136155"/>
                  </a:cubicBezTo>
                  <a:cubicBezTo>
                    <a:pt x="247650" y="140918"/>
                    <a:pt x="229553" y="153300"/>
                    <a:pt x="214313" y="169493"/>
                  </a:cubicBezTo>
                  <a:cubicBezTo>
                    <a:pt x="199073" y="184733"/>
                    <a:pt x="188595" y="197115"/>
                    <a:pt x="180023" y="208545"/>
                  </a:cubicBezTo>
                  <a:cubicBezTo>
                    <a:pt x="172403" y="219975"/>
                    <a:pt x="165735" y="223785"/>
                    <a:pt x="162878" y="233310"/>
                  </a:cubicBezTo>
                  <a:cubicBezTo>
                    <a:pt x="159067" y="242835"/>
                    <a:pt x="161925" y="255218"/>
                    <a:pt x="158115" y="273315"/>
                  </a:cubicBezTo>
                  <a:cubicBezTo>
                    <a:pt x="155258" y="291413"/>
                    <a:pt x="152400" y="299985"/>
                    <a:pt x="151448" y="303795"/>
                  </a:cubicBezTo>
                  <a:cubicBezTo>
                    <a:pt x="150495" y="307605"/>
                    <a:pt x="149542" y="321893"/>
                    <a:pt x="152400" y="328560"/>
                  </a:cubicBezTo>
                  <a:cubicBezTo>
                    <a:pt x="155258" y="335228"/>
                    <a:pt x="158115" y="334275"/>
                    <a:pt x="160020" y="338085"/>
                  </a:cubicBezTo>
                  <a:cubicBezTo>
                    <a:pt x="161925" y="341895"/>
                    <a:pt x="159067" y="346658"/>
                    <a:pt x="158115" y="356183"/>
                  </a:cubicBezTo>
                  <a:cubicBezTo>
                    <a:pt x="157163" y="365708"/>
                    <a:pt x="162878" y="359040"/>
                    <a:pt x="168592" y="359040"/>
                  </a:cubicBezTo>
                  <a:cubicBezTo>
                    <a:pt x="174308" y="359040"/>
                    <a:pt x="206692" y="359040"/>
                    <a:pt x="227648" y="358088"/>
                  </a:cubicBezTo>
                  <a:cubicBezTo>
                    <a:pt x="249555" y="357135"/>
                    <a:pt x="251460" y="359040"/>
                    <a:pt x="254317" y="359040"/>
                  </a:cubicBezTo>
                  <a:cubicBezTo>
                    <a:pt x="257175" y="359993"/>
                    <a:pt x="276225" y="368565"/>
                    <a:pt x="276225" y="372375"/>
                  </a:cubicBezTo>
                  <a:cubicBezTo>
                    <a:pt x="276225" y="376185"/>
                    <a:pt x="253365" y="371423"/>
                    <a:pt x="253365" y="371423"/>
                  </a:cubicBezTo>
                  <a:cubicBezTo>
                    <a:pt x="253365" y="371423"/>
                    <a:pt x="244792" y="376185"/>
                    <a:pt x="244792" y="378090"/>
                  </a:cubicBezTo>
                  <a:cubicBezTo>
                    <a:pt x="243840" y="379995"/>
                    <a:pt x="234315" y="389520"/>
                    <a:pt x="232410" y="394283"/>
                  </a:cubicBezTo>
                  <a:cubicBezTo>
                    <a:pt x="230505" y="399998"/>
                    <a:pt x="228600" y="416190"/>
                    <a:pt x="228600" y="439050"/>
                  </a:cubicBezTo>
                  <a:cubicBezTo>
                    <a:pt x="228600" y="460958"/>
                    <a:pt x="230505" y="526680"/>
                    <a:pt x="230505" y="547635"/>
                  </a:cubicBezTo>
                  <a:cubicBezTo>
                    <a:pt x="230505" y="568590"/>
                    <a:pt x="229553" y="568590"/>
                    <a:pt x="227648" y="582878"/>
                  </a:cubicBezTo>
                  <a:cubicBezTo>
                    <a:pt x="225742" y="597165"/>
                    <a:pt x="181928" y="654315"/>
                    <a:pt x="181928" y="654315"/>
                  </a:cubicBezTo>
                  <a:cubicBezTo>
                    <a:pt x="181928" y="654315"/>
                    <a:pt x="172403" y="673365"/>
                    <a:pt x="168592" y="680985"/>
                  </a:cubicBezTo>
                  <a:cubicBezTo>
                    <a:pt x="164783" y="688605"/>
                    <a:pt x="160020" y="715275"/>
                    <a:pt x="160020" y="732420"/>
                  </a:cubicBezTo>
                  <a:cubicBezTo>
                    <a:pt x="160020" y="749565"/>
                    <a:pt x="158115" y="779093"/>
                    <a:pt x="156210" y="789570"/>
                  </a:cubicBezTo>
                  <a:cubicBezTo>
                    <a:pt x="155258" y="800048"/>
                    <a:pt x="152400" y="800048"/>
                    <a:pt x="148590" y="804810"/>
                  </a:cubicBezTo>
                  <a:cubicBezTo>
                    <a:pt x="144780" y="810525"/>
                    <a:pt x="131445" y="804810"/>
                    <a:pt x="122873" y="801000"/>
                  </a:cubicBezTo>
                  <a:cubicBezTo>
                    <a:pt x="114300" y="797190"/>
                    <a:pt x="89535" y="798143"/>
                    <a:pt x="84773" y="796238"/>
                  </a:cubicBezTo>
                  <a:cubicBezTo>
                    <a:pt x="79058" y="794333"/>
                    <a:pt x="69533" y="789570"/>
                    <a:pt x="53340" y="784808"/>
                  </a:cubicBezTo>
                  <a:cubicBezTo>
                    <a:pt x="37148" y="780045"/>
                    <a:pt x="32385" y="787665"/>
                    <a:pt x="25718" y="789570"/>
                  </a:cubicBezTo>
                  <a:cubicBezTo>
                    <a:pt x="19050" y="791475"/>
                    <a:pt x="15240" y="801953"/>
                    <a:pt x="13335" y="807668"/>
                  </a:cubicBezTo>
                  <a:cubicBezTo>
                    <a:pt x="11430" y="813383"/>
                    <a:pt x="15240" y="824813"/>
                    <a:pt x="19050" y="828623"/>
                  </a:cubicBezTo>
                  <a:cubicBezTo>
                    <a:pt x="22860" y="832433"/>
                    <a:pt x="27623" y="838148"/>
                    <a:pt x="26670" y="849578"/>
                  </a:cubicBezTo>
                  <a:cubicBezTo>
                    <a:pt x="25718" y="861008"/>
                    <a:pt x="10478" y="845768"/>
                    <a:pt x="7620" y="847673"/>
                  </a:cubicBezTo>
                  <a:cubicBezTo>
                    <a:pt x="4763" y="849578"/>
                    <a:pt x="0" y="861960"/>
                    <a:pt x="0" y="867675"/>
                  </a:cubicBezTo>
                  <a:cubicBezTo>
                    <a:pt x="0" y="872438"/>
                    <a:pt x="953" y="880058"/>
                    <a:pt x="1905" y="892440"/>
                  </a:cubicBezTo>
                  <a:cubicBezTo>
                    <a:pt x="2858" y="904823"/>
                    <a:pt x="13335" y="911490"/>
                    <a:pt x="20003" y="914348"/>
                  </a:cubicBezTo>
                  <a:cubicBezTo>
                    <a:pt x="26670" y="917205"/>
                    <a:pt x="47625" y="923873"/>
                    <a:pt x="55245" y="927683"/>
                  </a:cubicBezTo>
                  <a:cubicBezTo>
                    <a:pt x="63818" y="931493"/>
                    <a:pt x="80963" y="936255"/>
                    <a:pt x="84773" y="938160"/>
                  </a:cubicBezTo>
                  <a:cubicBezTo>
                    <a:pt x="88583" y="940065"/>
                    <a:pt x="102870" y="941970"/>
                    <a:pt x="105728" y="941970"/>
                  </a:cubicBezTo>
                  <a:cubicBezTo>
                    <a:pt x="107633" y="941970"/>
                    <a:pt x="113348" y="930540"/>
                    <a:pt x="119063" y="927683"/>
                  </a:cubicBezTo>
                  <a:cubicBezTo>
                    <a:pt x="124778" y="924825"/>
                    <a:pt x="126683" y="929588"/>
                    <a:pt x="129540" y="931493"/>
                  </a:cubicBezTo>
                  <a:cubicBezTo>
                    <a:pt x="132398" y="933398"/>
                    <a:pt x="140017" y="949590"/>
                    <a:pt x="144780" y="955305"/>
                  </a:cubicBezTo>
                  <a:cubicBezTo>
                    <a:pt x="149542" y="961020"/>
                    <a:pt x="156210" y="971498"/>
                    <a:pt x="160020" y="981975"/>
                  </a:cubicBezTo>
                  <a:cubicBezTo>
                    <a:pt x="162878" y="989595"/>
                    <a:pt x="148590" y="1003883"/>
                    <a:pt x="142875" y="1010550"/>
                  </a:cubicBezTo>
                  <a:cubicBezTo>
                    <a:pt x="141923" y="1010550"/>
                    <a:pt x="141923" y="1011503"/>
                    <a:pt x="141923" y="1011503"/>
                  </a:cubicBezTo>
                  <a:lnTo>
                    <a:pt x="140970" y="1012455"/>
                  </a:lnTo>
                  <a:cubicBezTo>
                    <a:pt x="140017" y="1013408"/>
                    <a:pt x="140017" y="1013408"/>
                    <a:pt x="140017" y="1013408"/>
                  </a:cubicBezTo>
                  <a:cubicBezTo>
                    <a:pt x="140017" y="1013408"/>
                    <a:pt x="127635" y="1030553"/>
                    <a:pt x="126683" y="1036268"/>
                  </a:cubicBezTo>
                  <a:cubicBezTo>
                    <a:pt x="125730" y="1041030"/>
                    <a:pt x="131445" y="1046745"/>
                    <a:pt x="141923" y="1054365"/>
                  </a:cubicBezTo>
                  <a:cubicBezTo>
                    <a:pt x="144780" y="1056270"/>
                    <a:pt x="146685" y="1058175"/>
                    <a:pt x="145733" y="1060080"/>
                  </a:cubicBezTo>
                  <a:cubicBezTo>
                    <a:pt x="146685" y="1060080"/>
                    <a:pt x="147638" y="1059128"/>
                    <a:pt x="148590" y="1059128"/>
                  </a:cubicBezTo>
                  <a:cubicBezTo>
                    <a:pt x="157163" y="1056270"/>
                    <a:pt x="163830" y="1052460"/>
                    <a:pt x="171450" y="1048650"/>
                  </a:cubicBezTo>
                  <a:cubicBezTo>
                    <a:pt x="178117" y="1044840"/>
                    <a:pt x="184785" y="1044840"/>
                    <a:pt x="193358" y="1045793"/>
                  </a:cubicBezTo>
                  <a:cubicBezTo>
                    <a:pt x="215265" y="1047698"/>
                    <a:pt x="234315" y="1053413"/>
                    <a:pt x="255270" y="1044840"/>
                  </a:cubicBezTo>
                  <a:cubicBezTo>
                    <a:pt x="274320" y="1036268"/>
                    <a:pt x="292417" y="1023885"/>
                    <a:pt x="307658" y="1010550"/>
                  </a:cubicBezTo>
                  <a:cubicBezTo>
                    <a:pt x="333375" y="988643"/>
                    <a:pt x="357188" y="964830"/>
                    <a:pt x="386715" y="946733"/>
                  </a:cubicBezTo>
                  <a:cubicBezTo>
                    <a:pt x="394335" y="941970"/>
                    <a:pt x="402908" y="938160"/>
                    <a:pt x="412433" y="940065"/>
                  </a:cubicBezTo>
                  <a:cubicBezTo>
                    <a:pt x="431483" y="943875"/>
                    <a:pt x="434340" y="969593"/>
                    <a:pt x="450533" y="979118"/>
                  </a:cubicBezTo>
                  <a:cubicBezTo>
                    <a:pt x="471488" y="992453"/>
                    <a:pt x="505778" y="974355"/>
                    <a:pt x="523875" y="991500"/>
                  </a:cubicBezTo>
                  <a:cubicBezTo>
                    <a:pt x="527685" y="994358"/>
                    <a:pt x="529590" y="999120"/>
                    <a:pt x="531495" y="1002930"/>
                  </a:cubicBezTo>
                  <a:cubicBezTo>
                    <a:pt x="537210" y="1017218"/>
                    <a:pt x="535305" y="1033410"/>
                    <a:pt x="532448" y="1048650"/>
                  </a:cubicBezTo>
                  <a:cubicBezTo>
                    <a:pt x="527685" y="1072463"/>
                    <a:pt x="521017" y="1095323"/>
                    <a:pt x="510540" y="1117230"/>
                  </a:cubicBezTo>
                  <a:cubicBezTo>
                    <a:pt x="503873" y="1131518"/>
                    <a:pt x="496253" y="1145805"/>
                    <a:pt x="498158" y="1161998"/>
                  </a:cubicBezTo>
                  <a:cubicBezTo>
                    <a:pt x="501015" y="1188668"/>
                    <a:pt x="533400" y="1206765"/>
                    <a:pt x="561975" y="1203908"/>
                  </a:cubicBezTo>
                  <a:cubicBezTo>
                    <a:pt x="590550" y="1201050"/>
                    <a:pt x="615315" y="1183905"/>
                    <a:pt x="636270" y="1163903"/>
                  </a:cubicBezTo>
                  <a:cubicBezTo>
                    <a:pt x="642938" y="1157235"/>
                    <a:pt x="649605" y="1150568"/>
                    <a:pt x="659130" y="1145805"/>
                  </a:cubicBezTo>
                  <a:cubicBezTo>
                    <a:pt x="669608" y="1141043"/>
                    <a:pt x="680085" y="1142948"/>
                    <a:pt x="690563" y="1144853"/>
                  </a:cubicBezTo>
                  <a:cubicBezTo>
                    <a:pt x="694373" y="1145805"/>
                    <a:pt x="726758" y="1153425"/>
                    <a:pt x="728663" y="1147710"/>
                  </a:cubicBezTo>
                  <a:cubicBezTo>
                    <a:pt x="730568" y="1139138"/>
                    <a:pt x="736283" y="1130565"/>
                    <a:pt x="742950" y="1124850"/>
                  </a:cubicBezTo>
                  <a:cubicBezTo>
                    <a:pt x="747713" y="1121040"/>
                    <a:pt x="754380" y="1117230"/>
                    <a:pt x="756285" y="1111515"/>
                  </a:cubicBezTo>
                  <a:cubicBezTo>
                    <a:pt x="758190" y="1105800"/>
                    <a:pt x="756285" y="1100085"/>
                    <a:pt x="753428" y="1095323"/>
                  </a:cubicBezTo>
                  <a:cubicBezTo>
                    <a:pt x="750570" y="1090560"/>
                    <a:pt x="745808" y="1085798"/>
                    <a:pt x="741998" y="1081035"/>
                  </a:cubicBezTo>
                  <a:cubicBezTo>
                    <a:pt x="736283" y="1072463"/>
                    <a:pt x="733425" y="1061985"/>
                    <a:pt x="731520" y="1051508"/>
                  </a:cubicBezTo>
                  <a:cubicBezTo>
                    <a:pt x="728663" y="1037220"/>
                    <a:pt x="725805" y="1021980"/>
                    <a:pt x="727710" y="1007693"/>
                  </a:cubicBezTo>
                  <a:cubicBezTo>
                    <a:pt x="729615" y="999120"/>
                    <a:pt x="731520" y="987690"/>
                    <a:pt x="722948" y="982928"/>
                  </a:cubicBezTo>
                  <a:cubicBezTo>
                    <a:pt x="719138" y="981023"/>
                    <a:pt x="714375" y="981023"/>
                    <a:pt x="710565" y="980070"/>
                  </a:cubicBezTo>
                  <a:cubicBezTo>
                    <a:pt x="701993" y="977213"/>
                    <a:pt x="698183" y="967688"/>
                    <a:pt x="700088" y="959115"/>
                  </a:cubicBezTo>
                  <a:cubicBezTo>
                    <a:pt x="701993" y="950543"/>
                    <a:pt x="707708" y="943875"/>
                    <a:pt x="714375" y="938160"/>
                  </a:cubicBezTo>
                  <a:cubicBezTo>
                    <a:pt x="740093" y="916253"/>
                    <a:pt x="775335" y="906728"/>
                    <a:pt x="808673" y="898155"/>
                  </a:cubicBezTo>
                  <a:cubicBezTo>
                    <a:pt x="819150" y="895298"/>
                    <a:pt x="834390" y="893393"/>
                    <a:pt x="840105" y="902918"/>
                  </a:cubicBezTo>
                  <a:cubicBezTo>
                    <a:pt x="842963" y="906728"/>
                    <a:pt x="842963" y="912443"/>
                    <a:pt x="842963" y="917205"/>
                  </a:cubicBezTo>
                  <a:cubicBezTo>
                    <a:pt x="842963" y="924825"/>
                    <a:pt x="842010" y="933398"/>
                    <a:pt x="842010" y="941970"/>
                  </a:cubicBezTo>
                  <a:cubicBezTo>
                    <a:pt x="842010" y="948638"/>
                    <a:pt x="841058" y="955305"/>
                    <a:pt x="844868" y="961020"/>
                  </a:cubicBezTo>
                  <a:cubicBezTo>
                    <a:pt x="851535" y="972450"/>
                    <a:pt x="867728" y="974355"/>
                    <a:pt x="881063" y="973403"/>
                  </a:cubicBezTo>
                  <a:cubicBezTo>
                    <a:pt x="895350" y="973403"/>
                    <a:pt x="910590" y="972450"/>
                    <a:pt x="924878" y="967688"/>
                  </a:cubicBezTo>
                  <a:cubicBezTo>
                    <a:pt x="939165" y="962925"/>
                    <a:pt x="951548" y="954353"/>
                    <a:pt x="959168" y="942923"/>
                  </a:cubicBezTo>
                  <a:cubicBezTo>
                    <a:pt x="966788" y="929588"/>
                    <a:pt x="969645" y="912443"/>
                    <a:pt x="982980" y="904823"/>
                  </a:cubicBezTo>
                  <a:cubicBezTo>
                    <a:pt x="988695" y="901965"/>
                    <a:pt x="994410" y="901013"/>
                    <a:pt x="1000125" y="901013"/>
                  </a:cubicBezTo>
                  <a:cubicBezTo>
                    <a:pt x="1007745" y="900060"/>
                    <a:pt x="1017270" y="900060"/>
                    <a:pt x="1022033" y="906728"/>
                  </a:cubicBezTo>
                  <a:cubicBezTo>
                    <a:pt x="1023938" y="909585"/>
                    <a:pt x="1023938" y="913395"/>
                    <a:pt x="1023938" y="916253"/>
                  </a:cubicBezTo>
                  <a:cubicBezTo>
                    <a:pt x="1023938" y="936255"/>
                    <a:pt x="1019175" y="956258"/>
                    <a:pt x="1013460" y="975308"/>
                  </a:cubicBezTo>
                  <a:cubicBezTo>
                    <a:pt x="1010603" y="986738"/>
                    <a:pt x="1006793" y="998168"/>
                    <a:pt x="997268" y="1005788"/>
                  </a:cubicBezTo>
                  <a:cubicBezTo>
                    <a:pt x="991553" y="1010550"/>
                    <a:pt x="983933" y="1011503"/>
                    <a:pt x="976313" y="1010550"/>
                  </a:cubicBezTo>
                  <a:cubicBezTo>
                    <a:pt x="970598" y="1009598"/>
                    <a:pt x="970598" y="1008645"/>
                    <a:pt x="967740" y="1012455"/>
                  </a:cubicBezTo>
                  <a:cubicBezTo>
                    <a:pt x="965835" y="1015313"/>
                    <a:pt x="963930" y="1019123"/>
                    <a:pt x="962978" y="1022933"/>
                  </a:cubicBezTo>
                  <a:cubicBezTo>
                    <a:pt x="958215" y="1037220"/>
                    <a:pt x="957263" y="1052460"/>
                    <a:pt x="960120" y="1067700"/>
                  </a:cubicBezTo>
                  <a:cubicBezTo>
                    <a:pt x="964883" y="1090560"/>
                    <a:pt x="978218" y="1110563"/>
                    <a:pt x="994410" y="1127708"/>
                  </a:cubicBezTo>
                  <a:cubicBezTo>
                    <a:pt x="997268" y="1130565"/>
                    <a:pt x="1000125" y="1133423"/>
                    <a:pt x="1002983" y="1134375"/>
                  </a:cubicBezTo>
                  <a:cubicBezTo>
                    <a:pt x="1006793" y="1135328"/>
                    <a:pt x="1010603" y="1135328"/>
                    <a:pt x="1014413" y="1135328"/>
                  </a:cubicBezTo>
                  <a:cubicBezTo>
                    <a:pt x="1022033" y="1136280"/>
                    <a:pt x="1028700" y="1142948"/>
                    <a:pt x="1032510" y="1149615"/>
                  </a:cubicBezTo>
                  <a:cubicBezTo>
                    <a:pt x="1036320" y="1156283"/>
                    <a:pt x="1038225" y="1163903"/>
                    <a:pt x="1042035" y="1170570"/>
                  </a:cubicBezTo>
                  <a:cubicBezTo>
                    <a:pt x="1051560" y="1191525"/>
                    <a:pt x="1068705" y="1208670"/>
                    <a:pt x="1082040" y="1227720"/>
                  </a:cubicBezTo>
                  <a:cubicBezTo>
                    <a:pt x="1095375" y="1247723"/>
                    <a:pt x="1103948" y="1270583"/>
                    <a:pt x="1105853" y="1293443"/>
                  </a:cubicBezTo>
                  <a:cubicBezTo>
                    <a:pt x="1106805" y="1300110"/>
                    <a:pt x="1106805" y="1305825"/>
                    <a:pt x="1109663" y="1312493"/>
                  </a:cubicBezTo>
                  <a:cubicBezTo>
                    <a:pt x="1112520" y="1318208"/>
                    <a:pt x="1118235" y="1322970"/>
                    <a:pt x="1124903" y="1322970"/>
                  </a:cubicBezTo>
                  <a:cubicBezTo>
                    <a:pt x="1133475" y="1322970"/>
                    <a:pt x="1139190" y="1315350"/>
                    <a:pt x="1145858" y="1310588"/>
                  </a:cubicBezTo>
                  <a:cubicBezTo>
                    <a:pt x="1147763" y="1309635"/>
                    <a:pt x="1150620" y="1307730"/>
                    <a:pt x="1153478" y="1307730"/>
                  </a:cubicBezTo>
                  <a:cubicBezTo>
                    <a:pt x="1158240" y="1307730"/>
                    <a:pt x="1162050" y="1312493"/>
                    <a:pt x="1163955" y="1317255"/>
                  </a:cubicBezTo>
                  <a:cubicBezTo>
                    <a:pt x="1172528" y="1336305"/>
                    <a:pt x="1176338" y="1360118"/>
                    <a:pt x="1162050" y="1376310"/>
                  </a:cubicBezTo>
                  <a:cubicBezTo>
                    <a:pt x="1158240" y="1381073"/>
                    <a:pt x="1152525" y="1384883"/>
                    <a:pt x="1147763" y="1388693"/>
                  </a:cubicBezTo>
                  <a:cubicBezTo>
                    <a:pt x="1133475" y="1401075"/>
                    <a:pt x="1126808" y="1419173"/>
                    <a:pt x="1126808" y="1436318"/>
                  </a:cubicBezTo>
                  <a:cubicBezTo>
                    <a:pt x="1126808" y="1442985"/>
                    <a:pt x="1126808" y="1456320"/>
                    <a:pt x="1132523" y="1461083"/>
                  </a:cubicBezTo>
                  <a:cubicBezTo>
                    <a:pt x="1139190" y="1466798"/>
                    <a:pt x="1150620" y="1462035"/>
                    <a:pt x="1155383" y="1457273"/>
                  </a:cubicBezTo>
                  <a:cubicBezTo>
                    <a:pt x="1157288" y="1456320"/>
                    <a:pt x="1158240" y="1454415"/>
                    <a:pt x="1160145" y="1453463"/>
                  </a:cubicBezTo>
                  <a:cubicBezTo>
                    <a:pt x="1163003" y="1452510"/>
                    <a:pt x="1164908" y="1453463"/>
                    <a:pt x="1166813" y="1455368"/>
                  </a:cubicBezTo>
                  <a:cubicBezTo>
                    <a:pt x="1167765" y="1456320"/>
                    <a:pt x="1169670" y="1457273"/>
                    <a:pt x="1170623" y="1458225"/>
                  </a:cubicBezTo>
                  <a:cubicBezTo>
                    <a:pt x="1183958" y="1468703"/>
                    <a:pt x="1203008" y="1465845"/>
                    <a:pt x="1220153" y="1466798"/>
                  </a:cubicBezTo>
                  <a:cubicBezTo>
                    <a:pt x="1230630" y="1467750"/>
                    <a:pt x="1241108" y="1470608"/>
                    <a:pt x="1250633" y="1476323"/>
                  </a:cubicBezTo>
                  <a:cubicBezTo>
                    <a:pt x="1258253" y="1480133"/>
                    <a:pt x="1265873" y="1485848"/>
                    <a:pt x="1267778" y="1494420"/>
                  </a:cubicBezTo>
                  <a:cubicBezTo>
                    <a:pt x="1270635" y="1502040"/>
                    <a:pt x="1265873" y="1512518"/>
                    <a:pt x="1257300" y="1514423"/>
                  </a:cubicBezTo>
                  <a:cubicBezTo>
                    <a:pt x="1249680" y="1516328"/>
                    <a:pt x="1241108" y="1511565"/>
                    <a:pt x="1235393" y="1516328"/>
                  </a:cubicBezTo>
                  <a:cubicBezTo>
                    <a:pt x="1233488" y="1518233"/>
                    <a:pt x="1231583" y="1520138"/>
                    <a:pt x="1231583" y="1522995"/>
                  </a:cubicBezTo>
                  <a:cubicBezTo>
                    <a:pt x="1224915" y="1542045"/>
                    <a:pt x="1235393" y="1561095"/>
                    <a:pt x="1247775" y="1577288"/>
                  </a:cubicBezTo>
                  <a:cubicBezTo>
                    <a:pt x="1253490" y="1584908"/>
                    <a:pt x="1259205" y="1592528"/>
                    <a:pt x="1257300" y="1601100"/>
                  </a:cubicBezTo>
                  <a:cubicBezTo>
                    <a:pt x="1255395" y="1610625"/>
                    <a:pt x="1243965" y="1615388"/>
                    <a:pt x="1233488" y="1617293"/>
                  </a:cubicBezTo>
                  <a:cubicBezTo>
                    <a:pt x="1223010" y="1619198"/>
                    <a:pt x="1212533" y="1618245"/>
                    <a:pt x="1203008" y="1622055"/>
                  </a:cubicBezTo>
                  <a:cubicBezTo>
                    <a:pt x="1197293" y="1637295"/>
                    <a:pt x="1211580" y="1651583"/>
                    <a:pt x="1225868" y="1660155"/>
                  </a:cubicBezTo>
                  <a:cubicBezTo>
                    <a:pt x="1237298" y="1667775"/>
                    <a:pt x="1249680" y="1674443"/>
                    <a:pt x="1262063" y="1680158"/>
                  </a:cubicBezTo>
                  <a:cubicBezTo>
                    <a:pt x="1267778" y="1683015"/>
                    <a:pt x="1274445" y="1685873"/>
                    <a:pt x="1281113" y="1685873"/>
                  </a:cubicBezTo>
                  <a:cubicBezTo>
                    <a:pt x="1293495" y="1685873"/>
                    <a:pt x="1303020" y="1678253"/>
                    <a:pt x="1312545" y="1670633"/>
                  </a:cubicBezTo>
                  <a:cubicBezTo>
                    <a:pt x="1314450" y="1668728"/>
                    <a:pt x="1317308" y="1666823"/>
                    <a:pt x="1318260" y="1663965"/>
                  </a:cubicBezTo>
                  <a:cubicBezTo>
                    <a:pt x="1320165" y="1657298"/>
                    <a:pt x="1311593" y="1653488"/>
                    <a:pt x="1303973" y="1652535"/>
                  </a:cubicBezTo>
                  <a:cubicBezTo>
                    <a:pt x="1297305" y="1651583"/>
                    <a:pt x="1288733" y="1650630"/>
                    <a:pt x="1284923" y="1644915"/>
                  </a:cubicBezTo>
                  <a:cubicBezTo>
                    <a:pt x="1281113" y="1638248"/>
                    <a:pt x="1287780" y="1630628"/>
                    <a:pt x="1294448" y="1626818"/>
                  </a:cubicBezTo>
                  <a:cubicBezTo>
                    <a:pt x="1315403" y="1614435"/>
                    <a:pt x="1343025" y="1613483"/>
                    <a:pt x="1365885" y="1623008"/>
                  </a:cubicBezTo>
                  <a:cubicBezTo>
                    <a:pt x="1367790" y="1623960"/>
                    <a:pt x="1370648" y="1624913"/>
                    <a:pt x="1372552" y="1626818"/>
                  </a:cubicBezTo>
                  <a:cubicBezTo>
                    <a:pt x="1383983" y="1614435"/>
                    <a:pt x="1401127" y="1606815"/>
                    <a:pt x="1418273" y="1604910"/>
                  </a:cubicBezTo>
                  <a:cubicBezTo>
                    <a:pt x="1430655" y="1603958"/>
                    <a:pt x="1445895" y="1604910"/>
                    <a:pt x="1453515" y="1596338"/>
                  </a:cubicBezTo>
                  <a:cubicBezTo>
                    <a:pt x="1456373" y="1592528"/>
                    <a:pt x="1458277" y="1587765"/>
                    <a:pt x="1461135" y="1583955"/>
                  </a:cubicBezTo>
                  <a:cubicBezTo>
                    <a:pt x="1467802" y="1576335"/>
                    <a:pt x="1480185" y="1575383"/>
                    <a:pt x="1490663" y="1572525"/>
                  </a:cubicBezTo>
                  <a:cubicBezTo>
                    <a:pt x="1506855" y="1566810"/>
                    <a:pt x="1518285" y="1553475"/>
                    <a:pt x="1531620" y="1542998"/>
                  </a:cubicBezTo>
                  <a:cubicBezTo>
                    <a:pt x="1556385" y="1523948"/>
                    <a:pt x="1588770" y="1517280"/>
                    <a:pt x="1617345" y="1504898"/>
                  </a:cubicBezTo>
                  <a:cubicBezTo>
                    <a:pt x="1631633" y="1498230"/>
                    <a:pt x="1645920" y="1490610"/>
                    <a:pt x="1659255" y="1482990"/>
                  </a:cubicBezTo>
                  <a:cubicBezTo>
                    <a:pt x="1670685" y="1476323"/>
                    <a:pt x="1685925" y="1466798"/>
                    <a:pt x="1689735" y="1454415"/>
                  </a:cubicBezTo>
                  <a:cubicBezTo>
                    <a:pt x="1690688" y="1450605"/>
                    <a:pt x="1690688" y="1446795"/>
                    <a:pt x="1689735" y="1442985"/>
                  </a:cubicBezTo>
                  <a:cubicBezTo>
                    <a:pt x="1685925" y="1423935"/>
                    <a:pt x="1671638" y="1409648"/>
                    <a:pt x="1665923" y="1392503"/>
                  </a:cubicBezTo>
                  <a:cubicBezTo>
                    <a:pt x="1661160" y="1379168"/>
                    <a:pt x="1663065" y="1363928"/>
                    <a:pt x="1657350" y="1350593"/>
                  </a:cubicBezTo>
                  <a:cubicBezTo>
                    <a:pt x="1656398" y="1349640"/>
                    <a:pt x="1656398" y="1347735"/>
                    <a:pt x="1655445" y="1346783"/>
                  </a:cubicBezTo>
                  <a:cubicBezTo>
                    <a:pt x="1652588" y="1341068"/>
                    <a:pt x="1648777" y="1335353"/>
                    <a:pt x="1648777" y="1329638"/>
                  </a:cubicBezTo>
                  <a:cubicBezTo>
                    <a:pt x="1649730" y="1319160"/>
                    <a:pt x="1660208" y="1312493"/>
                    <a:pt x="1668780" y="1307730"/>
                  </a:cubicBezTo>
                  <a:cubicBezTo>
                    <a:pt x="1670685" y="1306778"/>
                    <a:pt x="1673543" y="1304873"/>
                    <a:pt x="1674495" y="1302968"/>
                  </a:cubicBezTo>
                  <a:cubicBezTo>
                    <a:pt x="1675448" y="1301063"/>
                    <a:pt x="1675448" y="1299158"/>
                    <a:pt x="1675448" y="1297253"/>
                  </a:cubicBezTo>
                  <a:cubicBezTo>
                    <a:pt x="1676400" y="1284870"/>
                    <a:pt x="1670685" y="1273440"/>
                    <a:pt x="1664018" y="1262963"/>
                  </a:cubicBezTo>
                  <a:cubicBezTo>
                    <a:pt x="1657350" y="1252485"/>
                    <a:pt x="1648777" y="1242960"/>
                    <a:pt x="1641158" y="1233435"/>
                  </a:cubicBezTo>
                  <a:cubicBezTo>
                    <a:pt x="1638300" y="1229625"/>
                    <a:pt x="1634490" y="1223910"/>
                    <a:pt x="1634490" y="1219148"/>
                  </a:cubicBezTo>
                  <a:cubicBezTo>
                    <a:pt x="1635443" y="1210575"/>
                    <a:pt x="1644968" y="1204860"/>
                    <a:pt x="1653540" y="1201050"/>
                  </a:cubicBezTo>
                  <a:cubicBezTo>
                    <a:pt x="1669733" y="1193430"/>
                    <a:pt x="1685925" y="1185810"/>
                    <a:pt x="1704023" y="1183905"/>
                  </a:cubicBezTo>
                  <a:cubicBezTo>
                    <a:pt x="1714500" y="1182953"/>
                    <a:pt x="1725930" y="1183905"/>
                    <a:pt x="1736408" y="1185810"/>
                  </a:cubicBezTo>
                  <a:cubicBezTo>
                    <a:pt x="1752600" y="1187715"/>
                    <a:pt x="1769745" y="1189620"/>
                    <a:pt x="1785938" y="1191525"/>
                  </a:cubicBezTo>
                  <a:cubicBezTo>
                    <a:pt x="1789748" y="1191525"/>
                    <a:pt x="1793558" y="1192478"/>
                    <a:pt x="1797368" y="1190573"/>
                  </a:cubicBezTo>
                  <a:cubicBezTo>
                    <a:pt x="1800225" y="1188668"/>
                    <a:pt x="1801177" y="1186763"/>
                    <a:pt x="1803083" y="1183905"/>
                  </a:cubicBezTo>
                  <a:cubicBezTo>
                    <a:pt x="1814513" y="1161998"/>
                    <a:pt x="1825943" y="1141043"/>
                    <a:pt x="1836420" y="1120088"/>
                  </a:cubicBezTo>
                  <a:cubicBezTo>
                    <a:pt x="1837373" y="1118183"/>
                    <a:pt x="1838325" y="1116278"/>
                    <a:pt x="1838325" y="1114373"/>
                  </a:cubicBezTo>
                  <a:cubicBezTo>
                    <a:pt x="1839277" y="1107705"/>
                    <a:pt x="1831658" y="1103895"/>
                    <a:pt x="1824990" y="1101990"/>
                  </a:cubicBezTo>
                  <a:cubicBezTo>
                    <a:pt x="1830705" y="1079130"/>
                    <a:pt x="1832610" y="1055318"/>
                    <a:pt x="1828800" y="1032458"/>
                  </a:cubicBezTo>
                  <a:cubicBezTo>
                    <a:pt x="1826895" y="1021028"/>
                    <a:pt x="1824038" y="1009598"/>
                    <a:pt x="1821180" y="998168"/>
                  </a:cubicBezTo>
                  <a:cubicBezTo>
                    <a:pt x="1810702" y="960068"/>
                    <a:pt x="1801177" y="921015"/>
                    <a:pt x="1790700" y="882915"/>
                  </a:cubicBezTo>
                  <a:cubicBezTo>
                    <a:pt x="1781175" y="848625"/>
                    <a:pt x="1778318" y="811478"/>
                    <a:pt x="1750695" y="784808"/>
                  </a:cubicBezTo>
                  <a:cubicBezTo>
                    <a:pt x="1740218" y="774330"/>
                    <a:pt x="1726883" y="766710"/>
                    <a:pt x="1718310" y="755280"/>
                  </a:cubicBezTo>
                  <a:cubicBezTo>
                    <a:pt x="1706880" y="740040"/>
                    <a:pt x="1705927" y="719085"/>
                    <a:pt x="1707833" y="700035"/>
                  </a:cubicBezTo>
                  <a:cubicBezTo>
                    <a:pt x="1708785" y="690510"/>
                    <a:pt x="1711643" y="679080"/>
                    <a:pt x="1720215" y="673365"/>
                  </a:cubicBezTo>
                  <a:cubicBezTo>
                    <a:pt x="1728788" y="667650"/>
                    <a:pt x="1741170" y="669555"/>
                    <a:pt x="1751648" y="670508"/>
                  </a:cubicBezTo>
                  <a:cubicBezTo>
                    <a:pt x="1762125" y="672413"/>
                    <a:pt x="1774508" y="673365"/>
                    <a:pt x="1783080" y="666698"/>
                  </a:cubicBezTo>
                  <a:cubicBezTo>
                    <a:pt x="1789748" y="660983"/>
                    <a:pt x="1790700" y="653363"/>
                    <a:pt x="1792605" y="644790"/>
                  </a:cubicBezTo>
                  <a:cubicBezTo>
                    <a:pt x="1793558" y="640980"/>
                    <a:pt x="1793558" y="637170"/>
                    <a:pt x="1794510" y="632408"/>
                  </a:cubicBezTo>
                  <a:cubicBezTo>
                    <a:pt x="1794510" y="630503"/>
                    <a:pt x="1795463" y="628598"/>
                    <a:pt x="1796415" y="627645"/>
                  </a:cubicBezTo>
                  <a:cubicBezTo>
                    <a:pt x="1797368" y="626693"/>
                    <a:pt x="1799273" y="625740"/>
                    <a:pt x="1801177" y="625740"/>
                  </a:cubicBezTo>
                  <a:cubicBezTo>
                    <a:pt x="1818323" y="620978"/>
                    <a:pt x="1838325" y="623835"/>
                    <a:pt x="1853565" y="633360"/>
                  </a:cubicBezTo>
                  <a:cubicBezTo>
                    <a:pt x="1857375" y="635265"/>
                    <a:pt x="1860233" y="638123"/>
                    <a:pt x="1864043" y="640028"/>
                  </a:cubicBezTo>
                  <a:cubicBezTo>
                    <a:pt x="1866900" y="640980"/>
                    <a:pt x="1870710" y="641933"/>
                    <a:pt x="1873568" y="642885"/>
                  </a:cubicBezTo>
                  <a:cubicBezTo>
                    <a:pt x="1885950" y="644790"/>
                    <a:pt x="1900238" y="647648"/>
                    <a:pt x="1913573" y="646695"/>
                  </a:cubicBezTo>
                  <a:cubicBezTo>
                    <a:pt x="1925955" y="645743"/>
                    <a:pt x="1938338" y="641933"/>
                    <a:pt x="1949768" y="639075"/>
                  </a:cubicBezTo>
                  <a:cubicBezTo>
                    <a:pt x="1961198" y="637170"/>
                    <a:pt x="2006918" y="598118"/>
                    <a:pt x="2028825" y="564780"/>
                  </a:cubicBezTo>
                  <a:cubicBezTo>
                    <a:pt x="2034540" y="555255"/>
                    <a:pt x="2042160" y="543825"/>
                    <a:pt x="2049780" y="533348"/>
                  </a:cubicBezTo>
                  <a:cubicBezTo>
                    <a:pt x="2043113" y="531443"/>
                    <a:pt x="2036445" y="534300"/>
                    <a:pt x="2030730" y="534300"/>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51" name="Freihandform: Form 50">
              <a:extLst>
                <a:ext uri="{FF2B5EF4-FFF2-40B4-BE49-F238E27FC236}">
                  <a16:creationId xmlns:a16="http://schemas.microsoft.com/office/drawing/2014/main" id="{DB6CBD35-4273-8191-2CBD-03D1CDC19477}"/>
                </a:ext>
              </a:extLst>
            </p:cNvPr>
            <p:cNvSpPr/>
            <p:nvPr/>
          </p:nvSpPr>
          <p:spPr>
            <a:xfrm>
              <a:off x="6130289" y="2199321"/>
              <a:ext cx="1106642" cy="1359005"/>
            </a:xfrm>
            <a:custGeom>
              <a:avLst/>
              <a:gdLst>
                <a:gd name="connsiteX0" fmla="*/ 1100138 w 1106642"/>
                <a:gd name="connsiteY0" fmla="*/ 848678 h 1359005"/>
                <a:gd name="connsiteX1" fmla="*/ 1055370 w 1106642"/>
                <a:gd name="connsiteY1" fmla="*/ 885825 h 1359005"/>
                <a:gd name="connsiteX2" fmla="*/ 1009650 w 1106642"/>
                <a:gd name="connsiteY2" fmla="*/ 873443 h 1359005"/>
                <a:gd name="connsiteX3" fmla="*/ 970597 w 1106642"/>
                <a:gd name="connsiteY3" fmla="*/ 873443 h 1359005"/>
                <a:gd name="connsiteX4" fmla="*/ 895350 w 1106642"/>
                <a:gd name="connsiteY4" fmla="*/ 911543 h 1359005"/>
                <a:gd name="connsiteX5" fmla="*/ 867728 w 1106642"/>
                <a:gd name="connsiteY5" fmla="*/ 916305 h 1359005"/>
                <a:gd name="connsiteX6" fmla="*/ 823913 w 1106642"/>
                <a:gd name="connsiteY6" fmla="*/ 911543 h 1359005"/>
                <a:gd name="connsiteX7" fmla="*/ 797242 w 1106642"/>
                <a:gd name="connsiteY7" fmla="*/ 937260 h 1359005"/>
                <a:gd name="connsiteX8" fmla="*/ 747713 w 1106642"/>
                <a:gd name="connsiteY8" fmla="*/ 950595 h 1359005"/>
                <a:gd name="connsiteX9" fmla="*/ 712470 w 1106642"/>
                <a:gd name="connsiteY9" fmla="*/ 950595 h 1359005"/>
                <a:gd name="connsiteX10" fmla="*/ 692467 w 1106642"/>
                <a:gd name="connsiteY10" fmla="*/ 1026795 h 1359005"/>
                <a:gd name="connsiteX11" fmla="*/ 682942 w 1106642"/>
                <a:gd name="connsiteY11" fmla="*/ 1085850 h 1359005"/>
                <a:gd name="connsiteX12" fmla="*/ 681990 w 1106642"/>
                <a:gd name="connsiteY12" fmla="*/ 1111568 h 1359005"/>
                <a:gd name="connsiteX13" fmla="*/ 692467 w 1106642"/>
                <a:gd name="connsiteY13" fmla="*/ 1138238 h 1359005"/>
                <a:gd name="connsiteX14" fmla="*/ 714375 w 1106642"/>
                <a:gd name="connsiteY14" fmla="*/ 1243013 h 1359005"/>
                <a:gd name="connsiteX15" fmla="*/ 743903 w 1106642"/>
                <a:gd name="connsiteY15" fmla="*/ 1261110 h 1359005"/>
                <a:gd name="connsiteX16" fmla="*/ 745807 w 1106642"/>
                <a:gd name="connsiteY16" fmla="*/ 1282065 h 1359005"/>
                <a:gd name="connsiteX17" fmla="*/ 762000 w 1106642"/>
                <a:gd name="connsiteY17" fmla="*/ 1296353 h 1359005"/>
                <a:gd name="connsiteX18" fmla="*/ 758190 w 1106642"/>
                <a:gd name="connsiteY18" fmla="*/ 1315403 h 1359005"/>
                <a:gd name="connsiteX19" fmla="*/ 746760 w 1106642"/>
                <a:gd name="connsiteY19" fmla="*/ 1342073 h 1359005"/>
                <a:gd name="connsiteX20" fmla="*/ 724853 w 1106642"/>
                <a:gd name="connsiteY20" fmla="*/ 1357313 h 1359005"/>
                <a:gd name="connsiteX21" fmla="*/ 692467 w 1106642"/>
                <a:gd name="connsiteY21" fmla="*/ 1357313 h 1359005"/>
                <a:gd name="connsiteX22" fmla="*/ 646747 w 1106642"/>
                <a:gd name="connsiteY22" fmla="*/ 1353503 h 1359005"/>
                <a:gd name="connsiteX23" fmla="*/ 620078 w 1106642"/>
                <a:gd name="connsiteY23" fmla="*/ 1323023 h 1359005"/>
                <a:gd name="connsiteX24" fmla="*/ 589597 w 1106642"/>
                <a:gd name="connsiteY24" fmla="*/ 1311593 h 1359005"/>
                <a:gd name="connsiteX25" fmla="*/ 561022 w 1106642"/>
                <a:gd name="connsiteY25" fmla="*/ 1288733 h 1359005"/>
                <a:gd name="connsiteX26" fmla="*/ 530542 w 1106642"/>
                <a:gd name="connsiteY26" fmla="*/ 1300163 h 1359005"/>
                <a:gd name="connsiteX27" fmla="*/ 503872 w 1106642"/>
                <a:gd name="connsiteY27" fmla="*/ 1271588 h 1359005"/>
                <a:gd name="connsiteX28" fmla="*/ 461010 w 1106642"/>
                <a:gd name="connsiteY28" fmla="*/ 1258253 h 1359005"/>
                <a:gd name="connsiteX29" fmla="*/ 421005 w 1106642"/>
                <a:gd name="connsiteY29" fmla="*/ 1269683 h 1359005"/>
                <a:gd name="connsiteX30" fmla="*/ 384810 w 1106642"/>
                <a:gd name="connsiteY30" fmla="*/ 1258253 h 1359005"/>
                <a:gd name="connsiteX31" fmla="*/ 322897 w 1106642"/>
                <a:gd name="connsiteY31" fmla="*/ 1169670 h 1359005"/>
                <a:gd name="connsiteX32" fmla="*/ 320040 w 1106642"/>
                <a:gd name="connsiteY32" fmla="*/ 1143000 h 1359005"/>
                <a:gd name="connsiteX33" fmla="*/ 320040 w 1106642"/>
                <a:gd name="connsiteY33" fmla="*/ 1118235 h 1359005"/>
                <a:gd name="connsiteX34" fmla="*/ 309563 w 1106642"/>
                <a:gd name="connsiteY34" fmla="*/ 1090613 h 1359005"/>
                <a:gd name="connsiteX35" fmla="*/ 251460 w 1106642"/>
                <a:gd name="connsiteY35" fmla="*/ 1084898 h 1359005"/>
                <a:gd name="connsiteX36" fmla="*/ 220980 w 1106642"/>
                <a:gd name="connsiteY36" fmla="*/ 1074420 h 1359005"/>
                <a:gd name="connsiteX37" fmla="*/ 176213 w 1106642"/>
                <a:gd name="connsiteY37" fmla="*/ 1049655 h 1359005"/>
                <a:gd name="connsiteX38" fmla="*/ 169545 w 1106642"/>
                <a:gd name="connsiteY38" fmla="*/ 1024890 h 1359005"/>
                <a:gd name="connsiteX39" fmla="*/ 157163 w 1106642"/>
                <a:gd name="connsiteY39" fmla="*/ 977265 h 1359005"/>
                <a:gd name="connsiteX40" fmla="*/ 163830 w 1106642"/>
                <a:gd name="connsiteY40" fmla="*/ 963930 h 1359005"/>
                <a:gd name="connsiteX41" fmla="*/ 173355 w 1106642"/>
                <a:gd name="connsiteY41" fmla="*/ 958215 h 1359005"/>
                <a:gd name="connsiteX42" fmla="*/ 167640 w 1106642"/>
                <a:gd name="connsiteY42" fmla="*/ 948690 h 1359005"/>
                <a:gd name="connsiteX43" fmla="*/ 165735 w 1106642"/>
                <a:gd name="connsiteY43" fmla="*/ 946785 h 1359005"/>
                <a:gd name="connsiteX44" fmla="*/ 160972 w 1106642"/>
                <a:gd name="connsiteY44" fmla="*/ 943928 h 1359005"/>
                <a:gd name="connsiteX45" fmla="*/ 143828 w 1106642"/>
                <a:gd name="connsiteY45" fmla="*/ 932498 h 1359005"/>
                <a:gd name="connsiteX46" fmla="*/ 128588 w 1106642"/>
                <a:gd name="connsiteY46" fmla="*/ 922020 h 1359005"/>
                <a:gd name="connsiteX47" fmla="*/ 79057 w 1106642"/>
                <a:gd name="connsiteY47" fmla="*/ 922020 h 1359005"/>
                <a:gd name="connsiteX48" fmla="*/ 55245 w 1106642"/>
                <a:gd name="connsiteY48" fmla="*/ 921068 h 1359005"/>
                <a:gd name="connsiteX49" fmla="*/ 55245 w 1106642"/>
                <a:gd name="connsiteY49" fmla="*/ 909638 h 1359005"/>
                <a:gd name="connsiteX50" fmla="*/ 31432 w 1106642"/>
                <a:gd name="connsiteY50" fmla="*/ 859155 h 1359005"/>
                <a:gd name="connsiteX51" fmla="*/ 22860 w 1106642"/>
                <a:gd name="connsiteY51" fmla="*/ 817245 h 1359005"/>
                <a:gd name="connsiteX52" fmla="*/ 20955 w 1106642"/>
                <a:gd name="connsiteY52" fmla="*/ 813435 h 1359005"/>
                <a:gd name="connsiteX53" fmla="*/ 14288 w 1106642"/>
                <a:gd name="connsiteY53" fmla="*/ 796290 h 1359005"/>
                <a:gd name="connsiteX54" fmla="*/ 34290 w 1106642"/>
                <a:gd name="connsiteY54" fmla="*/ 774383 h 1359005"/>
                <a:gd name="connsiteX55" fmla="*/ 40005 w 1106642"/>
                <a:gd name="connsiteY55" fmla="*/ 769620 h 1359005"/>
                <a:gd name="connsiteX56" fmla="*/ 40957 w 1106642"/>
                <a:gd name="connsiteY56" fmla="*/ 763905 h 1359005"/>
                <a:gd name="connsiteX57" fmla="*/ 29528 w 1106642"/>
                <a:gd name="connsiteY57" fmla="*/ 729615 h 1359005"/>
                <a:gd name="connsiteX58" fmla="*/ 6667 w 1106642"/>
                <a:gd name="connsiteY58" fmla="*/ 700088 h 1359005"/>
                <a:gd name="connsiteX59" fmla="*/ 0 w 1106642"/>
                <a:gd name="connsiteY59" fmla="*/ 685800 h 1359005"/>
                <a:gd name="connsiteX60" fmla="*/ 19050 w 1106642"/>
                <a:gd name="connsiteY60" fmla="*/ 667703 h 1359005"/>
                <a:gd name="connsiteX61" fmla="*/ 69532 w 1106642"/>
                <a:gd name="connsiteY61" fmla="*/ 650558 h 1359005"/>
                <a:gd name="connsiteX62" fmla="*/ 101917 w 1106642"/>
                <a:gd name="connsiteY62" fmla="*/ 652463 h 1359005"/>
                <a:gd name="connsiteX63" fmla="*/ 151447 w 1106642"/>
                <a:gd name="connsiteY63" fmla="*/ 658178 h 1359005"/>
                <a:gd name="connsiteX64" fmla="*/ 162878 w 1106642"/>
                <a:gd name="connsiteY64" fmla="*/ 657225 h 1359005"/>
                <a:gd name="connsiteX65" fmla="*/ 168592 w 1106642"/>
                <a:gd name="connsiteY65" fmla="*/ 650558 h 1359005"/>
                <a:gd name="connsiteX66" fmla="*/ 201930 w 1106642"/>
                <a:gd name="connsiteY66" fmla="*/ 586740 h 1359005"/>
                <a:gd name="connsiteX67" fmla="*/ 203835 w 1106642"/>
                <a:gd name="connsiteY67" fmla="*/ 581025 h 1359005"/>
                <a:gd name="connsiteX68" fmla="*/ 190500 w 1106642"/>
                <a:gd name="connsiteY68" fmla="*/ 568643 h 1359005"/>
                <a:gd name="connsiteX69" fmla="*/ 194310 w 1106642"/>
                <a:gd name="connsiteY69" fmla="*/ 499110 h 1359005"/>
                <a:gd name="connsiteX70" fmla="*/ 186690 w 1106642"/>
                <a:gd name="connsiteY70" fmla="*/ 464820 h 1359005"/>
                <a:gd name="connsiteX71" fmla="*/ 156210 w 1106642"/>
                <a:gd name="connsiteY71" fmla="*/ 349568 h 1359005"/>
                <a:gd name="connsiteX72" fmla="*/ 116205 w 1106642"/>
                <a:gd name="connsiteY72" fmla="*/ 251460 h 1359005"/>
                <a:gd name="connsiteX73" fmla="*/ 83820 w 1106642"/>
                <a:gd name="connsiteY73" fmla="*/ 221933 h 1359005"/>
                <a:gd name="connsiteX74" fmla="*/ 73342 w 1106642"/>
                <a:gd name="connsiteY74" fmla="*/ 166688 h 1359005"/>
                <a:gd name="connsiteX75" fmla="*/ 85725 w 1106642"/>
                <a:gd name="connsiteY75" fmla="*/ 140018 h 1359005"/>
                <a:gd name="connsiteX76" fmla="*/ 117157 w 1106642"/>
                <a:gd name="connsiteY76" fmla="*/ 137160 h 1359005"/>
                <a:gd name="connsiteX77" fmla="*/ 148590 w 1106642"/>
                <a:gd name="connsiteY77" fmla="*/ 133350 h 1359005"/>
                <a:gd name="connsiteX78" fmla="*/ 158115 w 1106642"/>
                <a:gd name="connsiteY78" fmla="*/ 111443 h 1359005"/>
                <a:gd name="connsiteX79" fmla="*/ 160020 w 1106642"/>
                <a:gd name="connsiteY79" fmla="*/ 99060 h 1359005"/>
                <a:gd name="connsiteX80" fmla="*/ 161925 w 1106642"/>
                <a:gd name="connsiteY80" fmla="*/ 94298 h 1359005"/>
                <a:gd name="connsiteX81" fmla="*/ 166688 w 1106642"/>
                <a:gd name="connsiteY81" fmla="*/ 92393 h 1359005"/>
                <a:gd name="connsiteX82" fmla="*/ 219075 w 1106642"/>
                <a:gd name="connsiteY82" fmla="*/ 100013 h 1359005"/>
                <a:gd name="connsiteX83" fmla="*/ 229553 w 1106642"/>
                <a:gd name="connsiteY83" fmla="*/ 106680 h 1359005"/>
                <a:gd name="connsiteX84" fmla="*/ 239078 w 1106642"/>
                <a:gd name="connsiteY84" fmla="*/ 109538 h 1359005"/>
                <a:gd name="connsiteX85" fmla="*/ 279082 w 1106642"/>
                <a:gd name="connsiteY85" fmla="*/ 113348 h 1359005"/>
                <a:gd name="connsiteX86" fmla="*/ 315278 w 1106642"/>
                <a:gd name="connsiteY86" fmla="*/ 105728 h 1359005"/>
                <a:gd name="connsiteX87" fmla="*/ 394335 w 1106642"/>
                <a:gd name="connsiteY87" fmla="*/ 31433 h 1359005"/>
                <a:gd name="connsiteX88" fmla="*/ 415290 w 1106642"/>
                <a:gd name="connsiteY88" fmla="*/ 0 h 1359005"/>
                <a:gd name="connsiteX89" fmla="*/ 423863 w 1106642"/>
                <a:gd name="connsiteY89" fmla="*/ 953 h 1359005"/>
                <a:gd name="connsiteX90" fmla="*/ 437197 w 1106642"/>
                <a:gd name="connsiteY90" fmla="*/ 17145 h 1359005"/>
                <a:gd name="connsiteX91" fmla="*/ 474345 w 1106642"/>
                <a:gd name="connsiteY91" fmla="*/ 47625 h 1359005"/>
                <a:gd name="connsiteX92" fmla="*/ 499110 w 1106642"/>
                <a:gd name="connsiteY92" fmla="*/ 46673 h 1359005"/>
                <a:gd name="connsiteX93" fmla="*/ 515303 w 1106642"/>
                <a:gd name="connsiteY93" fmla="*/ 60960 h 1359005"/>
                <a:gd name="connsiteX94" fmla="*/ 507682 w 1106642"/>
                <a:gd name="connsiteY94" fmla="*/ 78105 h 1359005"/>
                <a:gd name="connsiteX95" fmla="*/ 520065 w 1106642"/>
                <a:gd name="connsiteY95" fmla="*/ 89535 h 1359005"/>
                <a:gd name="connsiteX96" fmla="*/ 593407 w 1106642"/>
                <a:gd name="connsiteY96" fmla="*/ 97155 h 1359005"/>
                <a:gd name="connsiteX97" fmla="*/ 606742 w 1106642"/>
                <a:gd name="connsiteY97" fmla="*/ 91440 h 1359005"/>
                <a:gd name="connsiteX98" fmla="*/ 618172 w 1106642"/>
                <a:gd name="connsiteY98" fmla="*/ 92393 h 1359005"/>
                <a:gd name="connsiteX99" fmla="*/ 654367 w 1106642"/>
                <a:gd name="connsiteY99" fmla="*/ 102870 h 1359005"/>
                <a:gd name="connsiteX100" fmla="*/ 677228 w 1106642"/>
                <a:gd name="connsiteY100" fmla="*/ 132398 h 1359005"/>
                <a:gd name="connsiteX101" fmla="*/ 679132 w 1106642"/>
                <a:gd name="connsiteY101" fmla="*/ 181928 h 1359005"/>
                <a:gd name="connsiteX102" fmla="*/ 678180 w 1106642"/>
                <a:gd name="connsiteY102" fmla="*/ 205740 h 1359005"/>
                <a:gd name="connsiteX103" fmla="*/ 670560 w 1106642"/>
                <a:gd name="connsiteY103" fmla="*/ 242888 h 1359005"/>
                <a:gd name="connsiteX104" fmla="*/ 671513 w 1106642"/>
                <a:gd name="connsiteY104" fmla="*/ 266700 h 1359005"/>
                <a:gd name="connsiteX105" fmla="*/ 645795 w 1106642"/>
                <a:gd name="connsiteY105" fmla="*/ 315278 h 1359005"/>
                <a:gd name="connsiteX106" fmla="*/ 648653 w 1106642"/>
                <a:gd name="connsiteY106" fmla="*/ 324803 h 1359005"/>
                <a:gd name="connsiteX107" fmla="*/ 663892 w 1106642"/>
                <a:gd name="connsiteY107" fmla="*/ 329565 h 1359005"/>
                <a:gd name="connsiteX108" fmla="*/ 698182 w 1106642"/>
                <a:gd name="connsiteY108" fmla="*/ 329565 h 1359005"/>
                <a:gd name="connsiteX109" fmla="*/ 718185 w 1106642"/>
                <a:gd name="connsiteY109" fmla="*/ 339090 h 1359005"/>
                <a:gd name="connsiteX110" fmla="*/ 713422 w 1106642"/>
                <a:gd name="connsiteY110" fmla="*/ 349568 h 1359005"/>
                <a:gd name="connsiteX111" fmla="*/ 699135 w 1106642"/>
                <a:gd name="connsiteY111" fmla="*/ 384810 h 1359005"/>
                <a:gd name="connsiteX112" fmla="*/ 698182 w 1106642"/>
                <a:gd name="connsiteY112" fmla="*/ 421958 h 1359005"/>
                <a:gd name="connsiteX113" fmla="*/ 692467 w 1106642"/>
                <a:gd name="connsiteY113" fmla="*/ 455295 h 1359005"/>
                <a:gd name="connsiteX114" fmla="*/ 724853 w 1106642"/>
                <a:gd name="connsiteY114" fmla="*/ 604838 h 1359005"/>
                <a:gd name="connsiteX115" fmla="*/ 850582 w 1106642"/>
                <a:gd name="connsiteY115" fmla="*/ 679133 h 1359005"/>
                <a:gd name="connsiteX116" fmla="*/ 984885 w 1106642"/>
                <a:gd name="connsiteY116" fmla="*/ 708660 h 1359005"/>
                <a:gd name="connsiteX117" fmla="*/ 1063942 w 1106642"/>
                <a:gd name="connsiteY117" fmla="*/ 722948 h 1359005"/>
                <a:gd name="connsiteX118" fmla="*/ 1087755 w 1106642"/>
                <a:gd name="connsiteY118" fmla="*/ 799148 h 1359005"/>
                <a:gd name="connsiteX119" fmla="*/ 1100138 w 1106642"/>
                <a:gd name="connsiteY119" fmla="*/ 848678 h 1359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1106642" h="1359005">
                  <a:moveTo>
                    <a:pt x="1100138" y="848678"/>
                  </a:moveTo>
                  <a:cubicBezTo>
                    <a:pt x="1083945" y="865823"/>
                    <a:pt x="1062038" y="882015"/>
                    <a:pt x="1055370" y="885825"/>
                  </a:cubicBezTo>
                  <a:cubicBezTo>
                    <a:pt x="1040130" y="882015"/>
                    <a:pt x="1024890" y="877253"/>
                    <a:pt x="1009650" y="873443"/>
                  </a:cubicBezTo>
                  <a:cubicBezTo>
                    <a:pt x="990600" y="868680"/>
                    <a:pt x="991553" y="873443"/>
                    <a:pt x="970597" y="873443"/>
                  </a:cubicBezTo>
                  <a:cubicBezTo>
                    <a:pt x="949642" y="873443"/>
                    <a:pt x="897255" y="913448"/>
                    <a:pt x="895350" y="911543"/>
                  </a:cubicBezTo>
                  <a:cubicBezTo>
                    <a:pt x="893445" y="909638"/>
                    <a:pt x="877253" y="916305"/>
                    <a:pt x="867728" y="916305"/>
                  </a:cubicBezTo>
                  <a:cubicBezTo>
                    <a:pt x="858203" y="916305"/>
                    <a:pt x="840105" y="911543"/>
                    <a:pt x="823913" y="911543"/>
                  </a:cubicBezTo>
                  <a:cubicBezTo>
                    <a:pt x="808672" y="911543"/>
                    <a:pt x="807720" y="923925"/>
                    <a:pt x="797242" y="937260"/>
                  </a:cubicBezTo>
                  <a:cubicBezTo>
                    <a:pt x="787717" y="949643"/>
                    <a:pt x="769620" y="948690"/>
                    <a:pt x="747713" y="950595"/>
                  </a:cubicBezTo>
                  <a:cubicBezTo>
                    <a:pt x="725805" y="952500"/>
                    <a:pt x="725805" y="941070"/>
                    <a:pt x="712470" y="950595"/>
                  </a:cubicBezTo>
                  <a:cubicBezTo>
                    <a:pt x="699135" y="960120"/>
                    <a:pt x="692467" y="1004888"/>
                    <a:pt x="692467" y="1026795"/>
                  </a:cubicBezTo>
                  <a:cubicBezTo>
                    <a:pt x="692467" y="1048703"/>
                    <a:pt x="690563" y="1068705"/>
                    <a:pt x="682942" y="1085850"/>
                  </a:cubicBezTo>
                  <a:cubicBezTo>
                    <a:pt x="678180" y="1095375"/>
                    <a:pt x="679132" y="1102995"/>
                    <a:pt x="681990" y="1111568"/>
                  </a:cubicBezTo>
                  <a:cubicBezTo>
                    <a:pt x="683895" y="1119188"/>
                    <a:pt x="688657" y="1126808"/>
                    <a:pt x="692467" y="1138238"/>
                  </a:cubicBezTo>
                  <a:cubicBezTo>
                    <a:pt x="701992" y="1161098"/>
                    <a:pt x="707707" y="1222058"/>
                    <a:pt x="714375" y="1243013"/>
                  </a:cubicBezTo>
                  <a:cubicBezTo>
                    <a:pt x="718185" y="1253490"/>
                    <a:pt x="729615" y="1258253"/>
                    <a:pt x="743903" y="1261110"/>
                  </a:cubicBezTo>
                  <a:cubicBezTo>
                    <a:pt x="743903" y="1270635"/>
                    <a:pt x="744855" y="1277303"/>
                    <a:pt x="745807" y="1282065"/>
                  </a:cubicBezTo>
                  <a:cubicBezTo>
                    <a:pt x="746760" y="1287780"/>
                    <a:pt x="759142" y="1292543"/>
                    <a:pt x="762000" y="1296353"/>
                  </a:cubicBezTo>
                  <a:cubicBezTo>
                    <a:pt x="765810" y="1299210"/>
                    <a:pt x="763905" y="1308735"/>
                    <a:pt x="758190" y="1315403"/>
                  </a:cubicBezTo>
                  <a:cubicBezTo>
                    <a:pt x="752475" y="1322070"/>
                    <a:pt x="746760" y="1330643"/>
                    <a:pt x="746760" y="1342073"/>
                  </a:cubicBezTo>
                  <a:cubicBezTo>
                    <a:pt x="746760" y="1353503"/>
                    <a:pt x="732472" y="1357313"/>
                    <a:pt x="724853" y="1357313"/>
                  </a:cubicBezTo>
                  <a:cubicBezTo>
                    <a:pt x="716280" y="1357313"/>
                    <a:pt x="703897" y="1361123"/>
                    <a:pt x="692467" y="1357313"/>
                  </a:cubicBezTo>
                  <a:cubicBezTo>
                    <a:pt x="681038" y="1353503"/>
                    <a:pt x="661988" y="1355408"/>
                    <a:pt x="646747" y="1353503"/>
                  </a:cubicBezTo>
                  <a:cubicBezTo>
                    <a:pt x="631507" y="1352550"/>
                    <a:pt x="625792" y="1330643"/>
                    <a:pt x="620078" y="1323023"/>
                  </a:cubicBezTo>
                  <a:cubicBezTo>
                    <a:pt x="614363" y="1315403"/>
                    <a:pt x="589597" y="1311593"/>
                    <a:pt x="589597" y="1311593"/>
                  </a:cubicBezTo>
                  <a:cubicBezTo>
                    <a:pt x="589597" y="1311593"/>
                    <a:pt x="567690" y="1289685"/>
                    <a:pt x="561022" y="1288733"/>
                  </a:cubicBezTo>
                  <a:cubicBezTo>
                    <a:pt x="554355" y="1287780"/>
                    <a:pt x="544830" y="1301115"/>
                    <a:pt x="530542" y="1300163"/>
                  </a:cubicBezTo>
                  <a:cubicBezTo>
                    <a:pt x="516255" y="1299210"/>
                    <a:pt x="509588" y="1277303"/>
                    <a:pt x="503872" y="1271588"/>
                  </a:cubicBezTo>
                  <a:cubicBezTo>
                    <a:pt x="498157" y="1265873"/>
                    <a:pt x="474345" y="1258253"/>
                    <a:pt x="461010" y="1258253"/>
                  </a:cubicBezTo>
                  <a:cubicBezTo>
                    <a:pt x="447675" y="1258253"/>
                    <a:pt x="427672" y="1264920"/>
                    <a:pt x="421005" y="1269683"/>
                  </a:cubicBezTo>
                  <a:cubicBezTo>
                    <a:pt x="413385" y="1275398"/>
                    <a:pt x="401955" y="1269683"/>
                    <a:pt x="384810" y="1258253"/>
                  </a:cubicBezTo>
                  <a:cubicBezTo>
                    <a:pt x="367665" y="1246823"/>
                    <a:pt x="329565" y="1177290"/>
                    <a:pt x="322897" y="1169670"/>
                  </a:cubicBezTo>
                  <a:cubicBezTo>
                    <a:pt x="316230" y="1162050"/>
                    <a:pt x="315278" y="1147763"/>
                    <a:pt x="320040" y="1143000"/>
                  </a:cubicBezTo>
                  <a:cubicBezTo>
                    <a:pt x="324803" y="1137285"/>
                    <a:pt x="322897" y="1122998"/>
                    <a:pt x="320040" y="1118235"/>
                  </a:cubicBezTo>
                  <a:cubicBezTo>
                    <a:pt x="317182" y="1113473"/>
                    <a:pt x="311467" y="1090613"/>
                    <a:pt x="309563" y="1090613"/>
                  </a:cubicBezTo>
                  <a:cubicBezTo>
                    <a:pt x="306705" y="1090613"/>
                    <a:pt x="271463" y="1090613"/>
                    <a:pt x="251460" y="1084898"/>
                  </a:cubicBezTo>
                  <a:cubicBezTo>
                    <a:pt x="231457" y="1078230"/>
                    <a:pt x="233363" y="1077278"/>
                    <a:pt x="220980" y="1074420"/>
                  </a:cubicBezTo>
                  <a:cubicBezTo>
                    <a:pt x="208597" y="1072515"/>
                    <a:pt x="186690" y="1063943"/>
                    <a:pt x="176213" y="1049655"/>
                  </a:cubicBezTo>
                  <a:cubicBezTo>
                    <a:pt x="171450" y="1042035"/>
                    <a:pt x="170497" y="1033463"/>
                    <a:pt x="169545" y="1024890"/>
                  </a:cubicBezTo>
                  <a:cubicBezTo>
                    <a:pt x="167640" y="1008697"/>
                    <a:pt x="158115" y="993458"/>
                    <a:pt x="157163" y="977265"/>
                  </a:cubicBezTo>
                  <a:cubicBezTo>
                    <a:pt x="156210" y="971550"/>
                    <a:pt x="158115" y="967740"/>
                    <a:pt x="163830" y="963930"/>
                  </a:cubicBezTo>
                  <a:cubicBezTo>
                    <a:pt x="166688" y="962025"/>
                    <a:pt x="172403" y="961073"/>
                    <a:pt x="173355" y="958215"/>
                  </a:cubicBezTo>
                  <a:cubicBezTo>
                    <a:pt x="174307" y="954405"/>
                    <a:pt x="169545" y="950595"/>
                    <a:pt x="167640" y="948690"/>
                  </a:cubicBezTo>
                  <a:cubicBezTo>
                    <a:pt x="166688" y="947738"/>
                    <a:pt x="166688" y="947738"/>
                    <a:pt x="165735" y="946785"/>
                  </a:cubicBezTo>
                  <a:cubicBezTo>
                    <a:pt x="164782" y="945833"/>
                    <a:pt x="162878" y="944880"/>
                    <a:pt x="160972" y="943928"/>
                  </a:cubicBezTo>
                  <a:cubicBezTo>
                    <a:pt x="154305" y="941070"/>
                    <a:pt x="149542" y="936308"/>
                    <a:pt x="143828" y="932498"/>
                  </a:cubicBezTo>
                  <a:cubicBezTo>
                    <a:pt x="139065" y="928688"/>
                    <a:pt x="132397" y="926783"/>
                    <a:pt x="128588" y="922020"/>
                  </a:cubicBezTo>
                  <a:cubicBezTo>
                    <a:pt x="114300" y="908685"/>
                    <a:pt x="87630" y="922973"/>
                    <a:pt x="79057" y="922020"/>
                  </a:cubicBezTo>
                  <a:cubicBezTo>
                    <a:pt x="74295" y="922020"/>
                    <a:pt x="64770" y="921068"/>
                    <a:pt x="55245" y="921068"/>
                  </a:cubicBezTo>
                  <a:cubicBezTo>
                    <a:pt x="56197" y="917258"/>
                    <a:pt x="56197" y="913448"/>
                    <a:pt x="55245" y="909638"/>
                  </a:cubicBezTo>
                  <a:cubicBezTo>
                    <a:pt x="51435" y="890588"/>
                    <a:pt x="37147" y="876300"/>
                    <a:pt x="31432" y="859155"/>
                  </a:cubicBezTo>
                  <a:cubicBezTo>
                    <a:pt x="26670" y="845820"/>
                    <a:pt x="28575" y="830580"/>
                    <a:pt x="22860" y="817245"/>
                  </a:cubicBezTo>
                  <a:cubicBezTo>
                    <a:pt x="21907" y="816293"/>
                    <a:pt x="21907" y="814388"/>
                    <a:pt x="20955" y="813435"/>
                  </a:cubicBezTo>
                  <a:cubicBezTo>
                    <a:pt x="18097" y="807720"/>
                    <a:pt x="14288" y="802005"/>
                    <a:pt x="14288" y="796290"/>
                  </a:cubicBezTo>
                  <a:cubicBezTo>
                    <a:pt x="15240" y="785813"/>
                    <a:pt x="25717" y="779145"/>
                    <a:pt x="34290" y="774383"/>
                  </a:cubicBezTo>
                  <a:cubicBezTo>
                    <a:pt x="36195" y="773430"/>
                    <a:pt x="39053" y="771525"/>
                    <a:pt x="40005" y="769620"/>
                  </a:cubicBezTo>
                  <a:cubicBezTo>
                    <a:pt x="40957" y="767715"/>
                    <a:pt x="40957" y="765810"/>
                    <a:pt x="40957" y="763905"/>
                  </a:cubicBezTo>
                  <a:cubicBezTo>
                    <a:pt x="41910" y="751523"/>
                    <a:pt x="36195" y="740093"/>
                    <a:pt x="29528" y="729615"/>
                  </a:cubicBezTo>
                  <a:cubicBezTo>
                    <a:pt x="22860" y="719138"/>
                    <a:pt x="14288" y="709613"/>
                    <a:pt x="6667" y="700088"/>
                  </a:cubicBezTo>
                  <a:cubicBezTo>
                    <a:pt x="3810" y="696278"/>
                    <a:pt x="0" y="690563"/>
                    <a:pt x="0" y="685800"/>
                  </a:cubicBezTo>
                  <a:cubicBezTo>
                    <a:pt x="953" y="677228"/>
                    <a:pt x="10478" y="671513"/>
                    <a:pt x="19050" y="667703"/>
                  </a:cubicBezTo>
                  <a:cubicBezTo>
                    <a:pt x="35242" y="660083"/>
                    <a:pt x="51435" y="652463"/>
                    <a:pt x="69532" y="650558"/>
                  </a:cubicBezTo>
                  <a:cubicBezTo>
                    <a:pt x="80010" y="649605"/>
                    <a:pt x="91440" y="650558"/>
                    <a:pt x="101917" y="652463"/>
                  </a:cubicBezTo>
                  <a:cubicBezTo>
                    <a:pt x="118110" y="654368"/>
                    <a:pt x="135255" y="656273"/>
                    <a:pt x="151447" y="658178"/>
                  </a:cubicBezTo>
                  <a:cubicBezTo>
                    <a:pt x="155257" y="658178"/>
                    <a:pt x="159067" y="659130"/>
                    <a:pt x="162878" y="657225"/>
                  </a:cubicBezTo>
                  <a:cubicBezTo>
                    <a:pt x="165735" y="655320"/>
                    <a:pt x="166688" y="653415"/>
                    <a:pt x="168592" y="650558"/>
                  </a:cubicBezTo>
                  <a:cubicBezTo>
                    <a:pt x="180022" y="628650"/>
                    <a:pt x="191453" y="607695"/>
                    <a:pt x="201930" y="586740"/>
                  </a:cubicBezTo>
                  <a:cubicBezTo>
                    <a:pt x="202882" y="584835"/>
                    <a:pt x="203835" y="582930"/>
                    <a:pt x="203835" y="581025"/>
                  </a:cubicBezTo>
                  <a:cubicBezTo>
                    <a:pt x="204788" y="574358"/>
                    <a:pt x="196215" y="570548"/>
                    <a:pt x="190500" y="568643"/>
                  </a:cubicBezTo>
                  <a:cubicBezTo>
                    <a:pt x="196215" y="545783"/>
                    <a:pt x="198120" y="521970"/>
                    <a:pt x="194310" y="499110"/>
                  </a:cubicBezTo>
                  <a:cubicBezTo>
                    <a:pt x="192405" y="487680"/>
                    <a:pt x="189547" y="476250"/>
                    <a:pt x="186690" y="464820"/>
                  </a:cubicBezTo>
                  <a:cubicBezTo>
                    <a:pt x="176213" y="426720"/>
                    <a:pt x="166688" y="387668"/>
                    <a:pt x="156210" y="349568"/>
                  </a:cubicBezTo>
                  <a:cubicBezTo>
                    <a:pt x="146685" y="315278"/>
                    <a:pt x="143828" y="278130"/>
                    <a:pt x="116205" y="251460"/>
                  </a:cubicBezTo>
                  <a:cubicBezTo>
                    <a:pt x="105728" y="240983"/>
                    <a:pt x="92392" y="233363"/>
                    <a:pt x="83820" y="221933"/>
                  </a:cubicBezTo>
                  <a:cubicBezTo>
                    <a:pt x="72390" y="206693"/>
                    <a:pt x="71438" y="185738"/>
                    <a:pt x="73342" y="166688"/>
                  </a:cubicBezTo>
                  <a:cubicBezTo>
                    <a:pt x="74295" y="157163"/>
                    <a:pt x="77153" y="145733"/>
                    <a:pt x="85725" y="140018"/>
                  </a:cubicBezTo>
                  <a:cubicBezTo>
                    <a:pt x="94297" y="134303"/>
                    <a:pt x="106680" y="136208"/>
                    <a:pt x="117157" y="137160"/>
                  </a:cubicBezTo>
                  <a:cubicBezTo>
                    <a:pt x="127635" y="139065"/>
                    <a:pt x="140017" y="140018"/>
                    <a:pt x="148590" y="133350"/>
                  </a:cubicBezTo>
                  <a:cubicBezTo>
                    <a:pt x="155257" y="127635"/>
                    <a:pt x="156210" y="120015"/>
                    <a:pt x="158115" y="111443"/>
                  </a:cubicBezTo>
                  <a:cubicBezTo>
                    <a:pt x="159067" y="107633"/>
                    <a:pt x="159067" y="103823"/>
                    <a:pt x="160020" y="99060"/>
                  </a:cubicBezTo>
                  <a:cubicBezTo>
                    <a:pt x="160020" y="97155"/>
                    <a:pt x="160972" y="95250"/>
                    <a:pt x="161925" y="94298"/>
                  </a:cubicBezTo>
                  <a:cubicBezTo>
                    <a:pt x="162878" y="93345"/>
                    <a:pt x="164782" y="92393"/>
                    <a:pt x="166688" y="92393"/>
                  </a:cubicBezTo>
                  <a:cubicBezTo>
                    <a:pt x="183832" y="87630"/>
                    <a:pt x="203835" y="90488"/>
                    <a:pt x="219075" y="100013"/>
                  </a:cubicBezTo>
                  <a:cubicBezTo>
                    <a:pt x="222885" y="101918"/>
                    <a:pt x="225742" y="104775"/>
                    <a:pt x="229553" y="106680"/>
                  </a:cubicBezTo>
                  <a:cubicBezTo>
                    <a:pt x="232410" y="107633"/>
                    <a:pt x="236220" y="108585"/>
                    <a:pt x="239078" y="109538"/>
                  </a:cubicBezTo>
                  <a:cubicBezTo>
                    <a:pt x="251460" y="111443"/>
                    <a:pt x="265747" y="114300"/>
                    <a:pt x="279082" y="113348"/>
                  </a:cubicBezTo>
                  <a:cubicBezTo>
                    <a:pt x="291465" y="112395"/>
                    <a:pt x="303847" y="108585"/>
                    <a:pt x="315278" y="105728"/>
                  </a:cubicBezTo>
                  <a:cubicBezTo>
                    <a:pt x="326707" y="103823"/>
                    <a:pt x="372428" y="64770"/>
                    <a:pt x="394335" y="31433"/>
                  </a:cubicBezTo>
                  <a:cubicBezTo>
                    <a:pt x="400050" y="21908"/>
                    <a:pt x="407670" y="10478"/>
                    <a:pt x="415290" y="0"/>
                  </a:cubicBezTo>
                  <a:cubicBezTo>
                    <a:pt x="418147" y="0"/>
                    <a:pt x="421005" y="0"/>
                    <a:pt x="423863" y="953"/>
                  </a:cubicBezTo>
                  <a:cubicBezTo>
                    <a:pt x="430530" y="3810"/>
                    <a:pt x="434340" y="10478"/>
                    <a:pt x="437197" y="17145"/>
                  </a:cubicBezTo>
                  <a:cubicBezTo>
                    <a:pt x="444817" y="31433"/>
                    <a:pt x="457200" y="46673"/>
                    <a:pt x="474345" y="47625"/>
                  </a:cubicBezTo>
                  <a:cubicBezTo>
                    <a:pt x="482917" y="48578"/>
                    <a:pt x="490538" y="45720"/>
                    <a:pt x="499110" y="46673"/>
                  </a:cubicBezTo>
                  <a:cubicBezTo>
                    <a:pt x="507682" y="47625"/>
                    <a:pt x="516255" y="53340"/>
                    <a:pt x="515303" y="60960"/>
                  </a:cubicBezTo>
                  <a:cubicBezTo>
                    <a:pt x="514350" y="67628"/>
                    <a:pt x="506730" y="71438"/>
                    <a:pt x="507682" y="78105"/>
                  </a:cubicBezTo>
                  <a:cubicBezTo>
                    <a:pt x="508635" y="83820"/>
                    <a:pt x="514350" y="86678"/>
                    <a:pt x="520065" y="89535"/>
                  </a:cubicBezTo>
                  <a:cubicBezTo>
                    <a:pt x="543878" y="99060"/>
                    <a:pt x="570547" y="108585"/>
                    <a:pt x="593407" y="97155"/>
                  </a:cubicBezTo>
                  <a:cubicBezTo>
                    <a:pt x="598170" y="95250"/>
                    <a:pt x="601980" y="92393"/>
                    <a:pt x="606742" y="91440"/>
                  </a:cubicBezTo>
                  <a:cubicBezTo>
                    <a:pt x="610553" y="90488"/>
                    <a:pt x="614363" y="91440"/>
                    <a:pt x="618172" y="92393"/>
                  </a:cubicBezTo>
                  <a:cubicBezTo>
                    <a:pt x="630555" y="95250"/>
                    <a:pt x="642938" y="98108"/>
                    <a:pt x="654367" y="102870"/>
                  </a:cubicBezTo>
                  <a:cubicBezTo>
                    <a:pt x="668655" y="109538"/>
                    <a:pt x="676275" y="118110"/>
                    <a:pt x="677228" y="132398"/>
                  </a:cubicBezTo>
                  <a:cubicBezTo>
                    <a:pt x="678180" y="148590"/>
                    <a:pt x="679132" y="165735"/>
                    <a:pt x="679132" y="181928"/>
                  </a:cubicBezTo>
                  <a:cubicBezTo>
                    <a:pt x="679132" y="189548"/>
                    <a:pt x="680085" y="198120"/>
                    <a:pt x="678180" y="205740"/>
                  </a:cubicBezTo>
                  <a:cubicBezTo>
                    <a:pt x="676275" y="218123"/>
                    <a:pt x="670560" y="229553"/>
                    <a:pt x="670560" y="242888"/>
                  </a:cubicBezTo>
                  <a:cubicBezTo>
                    <a:pt x="670560" y="250508"/>
                    <a:pt x="672465" y="259080"/>
                    <a:pt x="671513" y="266700"/>
                  </a:cubicBezTo>
                  <a:cubicBezTo>
                    <a:pt x="668655" y="284798"/>
                    <a:pt x="646747" y="297180"/>
                    <a:pt x="645795" y="315278"/>
                  </a:cubicBezTo>
                  <a:cubicBezTo>
                    <a:pt x="645795" y="319088"/>
                    <a:pt x="645795" y="322898"/>
                    <a:pt x="648653" y="324803"/>
                  </a:cubicBezTo>
                  <a:cubicBezTo>
                    <a:pt x="652463" y="328613"/>
                    <a:pt x="658178" y="329565"/>
                    <a:pt x="663892" y="329565"/>
                  </a:cubicBezTo>
                  <a:cubicBezTo>
                    <a:pt x="675322" y="329565"/>
                    <a:pt x="686753" y="330518"/>
                    <a:pt x="698182" y="329565"/>
                  </a:cubicBezTo>
                  <a:cubicBezTo>
                    <a:pt x="706755" y="329565"/>
                    <a:pt x="717232" y="331470"/>
                    <a:pt x="718185" y="339090"/>
                  </a:cubicBezTo>
                  <a:cubicBezTo>
                    <a:pt x="718185" y="342900"/>
                    <a:pt x="715328" y="346710"/>
                    <a:pt x="713422" y="349568"/>
                  </a:cubicBezTo>
                  <a:cubicBezTo>
                    <a:pt x="705803" y="360045"/>
                    <a:pt x="701040" y="372428"/>
                    <a:pt x="699135" y="384810"/>
                  </a:cubicBezTo>
                  <a:cubicBezTo>
                    <a:pt x="697230" y="397193"/>
                    <a:pt x="699135" y="409575"/>
                    <a:pt x="698182" y="421958"/>
                  </a:cubicBezTo>
                  <a:cubicBezTo>
                    <a:pt x="697230" y="433388"/>
                    <a:pt x="694372" y="443865"/>
                    <a:pt x="692467" y="455295"/>
                  </a:cubicBezTo>
                  <a:cubicBezTo>
                    <a:pt x="683895" y="506730"/>
                    <a:pt x="695325" y="561023"/>
                    <a:pt x="724853" y="604838"/>
                  </a:cubicBezTo>
                  <a:cubicBezTo>
                    <a:pt x="724853" y="604838"/>
                    <a:pt x="772478" y="679133"/>
                    <a:pt x="850582" y="679133"/>
                  </a:cubicBezTo>
                  <a:cubicBezTo>
                    <a:pt x="928688" y="679133"/>
                    <a:pt x="947738" y="701040"/>
                    <a:pt x="984885" y="708660"/>
                  </a:cubicBezTo>
                  <a:cubicBezTo>
                    <a:pt x="1022032" y="716280"/>
                    <a:pt x="1042035" y="706755"/>
                    <a:pt x="1063942" y="722948"/>
                  </a:cubicBezTo>
                  <a:cubicBezTo>
                    <a:pt x="1085850" y="739140"/>
                    <a:pt x="1086803" y="786765"/>
                    <a:pt x="1087755" y="799148"/>
                  </a:cubicBezTo>
                  <a:cubicBezTo>
                    <a:pt x="1090613" y="810578"/>
                    <a:pt x="1119188" y="827723"/>
                    <a:pt x="1100138" y="848678"/>
                  </a:cubicBezTo>
                </a:path>
              </a:pathLst>
            </a:custGeom>
            <a:solidFill>
              <a:schemeClr val="bg2"/>
            </a:solidFill>
            <a:ln w="9525" cap="flat">
              <a:solidFill>
                <a:srgbClr val="FFFFFF"/>
              </a:solidFill>
              <a:prstDash val="solid"/>
              <a:miter/>
            </a:ln>
          </p:spPr>
          <p:txBody>
            <a:bodyPr rtlCol="0" anchor="ctr"/>
            <a:lstStyle/>
            <a:p>
              <a:endParaRPr lang="de-DE"/>
            </a:p>
          </p:txBody>
        </p:sp>
        <p:sp>
          <p:nvSpPr>
            <p:cNvPr id="52" name="Freihandform: Form 51">
              <a:extLst>
                <a:ext uri="{FF2B5EF4-FFF2-40B4-BE49-F238E27FC236}">
                  <a16:creationId xmlns:a16="http://schemas.microsoft.com/office/drawing/2014/main" id="{DA6C98D4-1B56-72D4-AF45-60F3450B5FF1}"/>
                </a:ext>
              </a:extLst>
            </p:cNvPr>
            <p:cNvSpPr/>
            <p:nvPr/>
          </p:nvSpPr>
          <p:spPr>
            <a:xfrm>
              <a:off x="6130289" y="2199321"/>
              <a:ext cx="1106642" cy="1359005"/>
            </a:xfrm>
            <a:custGeom>
              <a:avLst/>
              <a:gdLst>
                <a:gd name="connsiteX0" fmla="*/ 1100138 w 1106642"/>
                <a:gd name="connsiteY0" fmla="*/ 848678 h 1359005"/>
                <a:gd name="connsiteX1" fmla="*/ 1055370 w 1106642"/>
                <a:gd name="connsiteY1" fmla="*/ 885825 h 1359005"/>
                <a:gd name="connsiteX2" fmla="*/ 1009650 w 1106642"/>
                <a:gd name="connsiteY2" fmla="*/ 873443 h 1359005"/>
                <a:gd name="connsiteX3" fmla="*/ 970597 w 1106642"/>
                <a:gd name="connsiteY3" fmla="*/ 873443 h 1359005"/>
                <a:gd name="connsiteX4" fmla="*/ 895350 w 1106642"/>
                <a:gd name="connsiteY4" fmla="*/ 911543 h 1359005"/>
                <a:gd name="connsiteX5" fmla="*/ 867728 w 1106642"/>
                <a:gd name="connsiteY5" fmla="*/ 916305 h 1359005"/>
                <a:gd name="connsiteX6" fmla="*/ 823913 w 1106642"/>
                <a:gd name="connsiteY6" fmla="*/ 911543 h 1359005"/>
                <a:gd name="connsiteX7" fmla="*/ 797242 w 1106642"/>
                <a:gd name="connsiteY7" fmla="*/ 937260 h 1359005"/>
                <a:gd name="connsiteX8" fmla="*/ 747713 w 1106642"/>
                <a:gd name="connsiteY8" fmla="*/ 950595 h 1359005"/>
                <a:gd name="connsiteX9" fmla="*/ 712470 w 1106642"/>
                <a:gd name="connsiteY9" fmla="*/ 950595 h 1359005"/>
                <a:gd name="connsiteX10" fmla="*/ 692467 w 1106642"/>
                <a:gd name="connsiteY10" fmla="*/ 1026795 h 1359005"/>
                <a:gd name="connsiteX11" fmla="*/ 682942 w 1106642"/>
                <a:gd name="connsiteY11" fmla="*/ 1085850 h 1359005"/>
                <a:gd name="connsiteX12" fmla="*/ 681990 w 1106642"/>
                <a:gd name="connsiteY12" fmla="*/ 1111568 h 1359005"/>
                <a:gd name="connsiteX13" fmla="*/ 692467 w 1106642"/>
                <a:gd name="connsiteY13" fmla="*/ 1138238 h 1359005"/>
                <a:gd name="connsiteX14" fmla="*/ 714375 w 1106642"/>
                <a:gd name="connsiteY14" fmla="*/ 1243013 h 1359005"/>
                <a:gd name="connsiteX15" fmla="*/ 743903 w 1106642"/>
                <a:gd name="connsiteY15" fmla="*/ 1261110 h 1359005"/>
                <a:gd name="connsiteX16" fmla="*/ 745807 w 1106642"/>
                <a:gd name="connsiteY16" fmla="*/ 1282065 h 1359005"/>
                <a:gd name="connsiteX17" fmla="*/ 762000 w 1106642"/>
                <a:gd name="connsiteY17" fmla="*/ 1296353 h 1359005"/>
                <a:gd name="connsiteX18" fmla="*/ 758190 w 1106642"/>
                <a:gd name="connsiteY18" fmla="*/ 1315403 h 1359005"/>
                <a:gd name="connsiteX19" fmla="*/ 746760 w 1106642"/>
                <a:gd name="connsiteY19" fmla="*/ 1342073 h 1359005"/>
                <a:gd name="connsiteX20" fmla="*/ 724853 w 1106642"/>
                <a:gd name="connsiteY20" fmla="*/ 1357313 h 1359005"/>
                <a:gd name="connsiteX21" fmla="*/ 692467 w 1106642"/>
                <a:gd name="connsiteY21" fmla="*/ 1357313 h 1359005"/>
                <a:gd name="connsiteX22" fmla="*/ 646747 w 1106642"/>
                <a:gd name="connsiteY22" fmla="*/ 1353503 h 1359005"/>
                <a:gd name="connsiteX23" fmla="*/ 620078 w 1106642"/>
                <a:gd name="connsiteY23" fmla="*/ 1323023 h 1359005"/>
                <a:gd name="connsiteX24" fmla="*/ 589597 w 1106642"/>
                <a:gd name="connsiteY24" fmla="*/ 1311593 h 1359005"/>
                <a:gd name="connsiteX25" fmla="*/ 561022 w 1106642"/>
                <a:gd name="connsiteY25" fmla="*/ 1288733 h 1359005"/>
                <a:gd name="connsiteX26" fmla="*/ 530542 w 1106642"/>
                <a:gd name="connsiteY26" fmla="*/ 1300163 h 1359005"/>
                <a:gd name="connsiteX27" fmla="*/ 503872 w 1106642"/>
                <a:gd name="connsiteY27" fmla="*/ 1271588 h 1359005"/>
                <a:gd name="connsiteX28" fmla="*/ 461010 w 1106642"/>
                <a:gd name="connsiteY28" fmla="*/ 1258253 h 1359005"/>
                <a:gd name="connsiteX29" fmla="*/ 421005 w 1106642"/>
                <a:gd name="connsiteY29" fmla="*/ 1269683 h 1359005"/>
                <a:gd name="connsiteX30" fmla="*/ 384810 w 1106642"/>
                <a:gd name="connsiteY30" fmla="*/ 1258253 h 1359005"/>
                <a:gd name="connsiteX31" fmla="*/ 322897 w 1106642"/>
                <a:gd name="connsiteY31" fmla="*/ 1169670 h 1359005"/>
                <a:gd name="connsiteX32" fmla="*/ 320040 w 1106642"/>
                <a:gd name="connsiteY32" fmla="*/ 1143000 h 1359005"/>
                <a:gd name="connsiteX33" fmla="*/ 320040 w 1106642"/>
                <a:gd name="connsiteY33" fmla="*/ 1118235 h 1359005"/>
                <a:gd name="connsiteX34" fmla="*/ 309563 w 1106642"/>
                <a:gd name="connsiteY34" fmla="*/ 1090613 h 1359005"/>
                <a:gd name="connsiteX35" fmla="*/ 251460 w 1106642"/>
                <a:gd name="connsiteY35" fmla="*/ 1084898 h 1359005"/>
                <a:gd name="connsiteX36" fmla="*/ 220980 w 1106642"/>
                <a:gd name="connsiteY36" fmla="*/ 1074420 h 1359005"/>
                <a:gd name="connsiteX37" fmla="*/ 176213 w 1106642"/>
                <a:gd name="connsiteY37" fmla="*/ 1049655 h 1359005"/>
                <a:gd name="connsiteX38" fmla="*/ 169545 w 1106642"/>
                <a:gd name="connsiteY38" fmla="*/ 1024890 h 1359005"/>
                <a:gd name="connsiteX39" fmla="*/ 157163 w 1106642"/>
                <a:gd name="connsiteY39" fmla="*/ 977265 h 1359005"/>
                <a:gd name="connsiteX40" fmla="*/ 163830 w 1106642"/>
                <a:gd name="connsiteY40" fmla="*/ 963930 h 1359005"/>
                <a:gd name="connsiteX41" fmla="*/ 173355 w 1106642"/>
                <a:gd name="connsiteY41" fmla="*/ 958215 h 1359005"/>
                <a:gd name="connsiteX42" fmla="*/ 167640 w 1106642"/>
                <a:gd name="connsiteY42" fmla="*/ 948690 h 1359005"/>
                <a:gd name="connsiteX43" fmla="*/ 165735 w 1106642"/>
                <a:gd name="connsiteY43" fmla="*/ 946785 h 1359005"/>
                <a:gd name="connsiteX44" fmla="*/ 160972 w 1106642"/>
                <a:gd name="connsiteY44" fmla="*/ 943928 h 1359005"/>
                <a:gd name="connsiteX45" fmla="*/ 143828 w 1106642"/>
                <a:gd name="connsiteY45" fmla="*/ 932498 h 1359005"/>
                <a:gd name="connsiteX46" fmla="*/ 128588 w 1106642"/>
                <a:gd name="connsiteY46" fmla="*/ 922020 h 1359005"/>
                <a:gd name="connsiteX47" fmla="*/ 79057 w 1106642"/>
                <a:gd name="connsiteY47" fmla="*/ 922020 h 1359005"/>
                <a:gd name="connsiteX48" fmla="*/ 55245 w 1106642"/>
                <a:gd name="connsiteY48" fmla="*/ 921068 h 1359005"/>
                <a:gd name="connsiteX49" fmla="*/ 55245 w 1106642"/>
                <a:gd name="connsiteY49" fmla="*/ 909638 h 1359005"/>
                <a:gd name="connsiteX50" fmla="*/ 31432 w 1106642"/>
                <a:gd name="connsiteY50" fmla="*/ 859155 h 1359005"/>
                <a:gd name="connsiteX51" fmla="*/ 22860 w 1106642"/>
                <a:gd name="connsiteY51" fmla="*/ 817245 h 1359005"/>
                <a:gd name="connsiteX52" fmla="*/ 20955 w 1106642"/>
                <a:gd name="connsiteY52" fmla="*/ 813435 h 1359005"/>
                <a:gd name="connsiteX53" fmla="*/ 14288 w 1106642"/>
                <a:gd name="connsiteY53" fmla="*/ 796290 h 1359005"/>
                <a:gd name="connsiteX54" fmla="*/ 34290 w 1106642"/>
                <a:gd name="connsiteY54" fmla="*/ 774383 h 1359005"/>
                <a:gd name="connsiteX55" fmla="*/ 40005 w 1106642"/>
                <a:gd name="connsiteY55" fmla="*/ 769620 h 1359005"/>
                <a:gd name="connsiteX56" fmla="*/ 40957 w 1106642"/>
                <a:gd name="connsiteY56" fmla="*/ 763905 h 1359005"/>
                <a:gd name="connsiteX57" fmla="*/ 29528 w 1106642"/>
                <a:gd name="connsiteY57" fmla="*/ 729615 h 1359005"/>
                <a:gd name="connsiteX58" fmla="*/ 6667 w 1106642"/>
                <a:gd name="connsiteY58" fmla="*/ 700088 h 1359005"/>
                <a:gd name="connsiteX59" fmla="*/ 0 w 1106642"/>
                <a:gd name="connsiteY59" fmla="*/ 685800 h 1359005"/>
                <a:gd name="connsiteX60" fmla="*/ 19050 w 1106642"/>
                <a:gd name="connsiteY60" fmla="*/ 667703 h 1359005"/>
                <a:gd name="connsiteX61" fmla="*/ 69532 w 1106642"/>
                <a:gd name="connsiteY61" fmla="*/ 650558 h 1359005"/>
                <a:gd name="connsiteX62" fmla="*/ 101917 w 1106642"/>
                <a:gd name="connsiteY62" fmla="*/ 652463 h 1359005"/>
                <a:gd name="connsiteX63" fmla="*/ 151447 w 1106642"/>
                <a:gd name="connsiteY63" fmla="*/ 658178 h 1359005"/>
                <a:gd name="connsiteX64" fmla="*/ 162878 w 1106642"/>
                <a:gd name="connsiteY64" fmla="*/ 657225 h 1359005"/>
                <a:gd name="connsiteX65" fmla="*/ 168592 w 1106642"/>
                <a:gd name="connsiteY65" fmla="*/ 650558 h 1359005"/>
                <a:gd name="connsiteX66" fmla="*/ 201930 w 1106642"/>
                <a:gd name="connsiteY66" fmla="*/ 586740 h 1359005"/>
                <a:gd name="connsiteX67" fmla="*/ 203835 w 1106642"/>
                <a:gd name="connsiteY67" fmla="*/ 581025 h 1359005"/>
                <a:gd name="connsiteX68" fmla="*/ 190500 w 1106642"/>
                <a:gd name="connsiteY68" fmla="*/ 568643 h 1359005"/>
                <a:gd name="connsiteX69" fmla="*/ 194310 w 1106642"/>
                <a:gd name="connsiteY69" fmla="*/ 499110 h 1359005"/>
                <a:gd name="connsiteX70" fmla="*/ 186690 w 1106642"/>
                <a:gd name="connsiteY70" fmla="*/ 464820 h 1359005"/>
                <a:gd name="connsiteX71" fmla="*/ 156210 w 1106642"/>
                <a:gd name="connsiteY71" fmla="*/ 349568 h 1359005"/>
                <a:gd name="connsiteX72" fmla="*/ 116205 w 1106642"/>
                <a:gd name="connsiteY72" fmla="*/ 251460 h 1359005"/>
                <a:gd name="connsiteX73" fmla="*/ 83820 w 1106642"/>
                <a:gd name="connsiteY73" fmla="*/ 221933 h 1359005"/>
                <a:gd name="connsiteX74" fmla="*/ 73342 w 1106642"/>
                <a:gd name="connsiteY74" fmla="*/ 166688 h 1359005"/>
                <a:gd name="connsiteX75" fmla="*/ 85725 w 1106642"/>
                <a:gd name="connsiteY75" fmla="*/ 140018 h 1359005"/>
                <a:gd name="connsiteX76" fmla="*/ 117157 w 1106642"/>
                <a:gd name="connsiteY76" fmla="*/ 137160 h 1359005"/>
                <a:gd name="connsiteX77" fmla="*/ 148590 w 1106642"/>
                <a:gd name="connsiteY77" fmla="*/ 133350 h 1359005"/>
                <a:gd name="connsiteX78" fmla="*/ 158115 w 1106642"/>
                <a:gd name="connsiteY78" fmla="*/ 111443 h 1359005"/>
                <a:gd name="connsiteX79" fmla="*/ 160020 w 1106642"/>
                <a:gd name="connsiteY79" fmla="*/ 99060 h 1359005"/>
                <a:gd name="connsiteX80" fmla="*/ 161925 w 1106642"/>
                <a:gd name="connsiteY80" fmla="*/ 94298 h 1359005"/>
                <a:gd name="connsiteX81" fmla="*/ 166688 w 1106642"/>
                <a:gd name="connsiteY81" fmla="*/ 92393 h 1359005"/>
                <a:gd name="connsiteX82" fmla="*/ 219075 w 1106642"/>
                <a:gd name="connsiteY82" fmla="*/ 100013 h 1359005"/>
                <a:gd name="connsiteX83" fmla="*/ 229553 w 1106642"/>
                <a:gd name="connsiteY83" fmla="*/ 106680 h 1359005"/>
                <a:gd name="connsiteX84" fmla="*/ 239078 w 1106642"/>
                <a:gd name="connsiteY84" fmla="*/ 109538 h 1359005"/>
                <a:gd name="connsiteX85" fmla="*/ 279082 w 1106642"/>
                <a:gd name="connsiteY85" fmla="*/ 113348 h 1359005"/>
                <a:gd name="connsiteX86" fmla="*/ 315278 w 1106642"/>
                <a:gd name="connsiteY86" fmla="*/ 105728 h 1359005"/>
                <a:gd name="connsiteX87" fmla="*/ 394335 w 1106642"/>
                <a:gd name="connsiteY87" fmla="*/ 31433 h 1359005"/>
                <a:gd name="connsiteX88" fmla="*/ 415290 w 1106642"/>
                <a:gd name="connsiteY88" fmla="*/ 0 h 1359005"/>
                <a:gd name="connsiteX89" fmla="*/ 423863 w 1106642"/>
                <a:gd name="connsiteY89" fmla="*/ 953 h 1359005"/>
                <a:gd name="connsiteX90" fmla="*/ 437197 w 1106642"/>
                <a:gd name="connsiteY90" fmla="*/ 17145 h 1359005"/>
                <a:gd name="connsiteX91" fmla="*/ 474345 w 1106642"/>
                <a:gd name="connsiteY91" fmla="*/ 47625 h 1359005"/>
                <a:gd name="connsiteX92" fmla="*/ 499110 w 1106642"/>
                <a:gd name="connsiteY92" fmla="*/ 46673 h 1359005"/>
                <a:gd name="connsiteX93" fmla="*/ 515303 w 1106642"/>
                <a:gd name="connsiteY93" fmla="*/ 60960 h 1359005"/>
                <a:gd name="connsiteX94" fmla="*/ 507682 w 1106642"/>
                <a:gd name="connsiteY94" fmla="*/ 78105 h 1359005"/>
                <a:gd name="connsiteX95" fmla="*/ 520065 w 1106642"/>
                <a:gd name="connsiteY95" fmla="*/ 89535 h 1359005"/>
                <a:gd name="connsiteX96" fmla="*/ 593407 w 1106642"/>
                <a:gd name="connsiteY96" fmla="*/ 97155 h 1359005"/>
                <a:gd name="connsiteX97" fmla="*/ 606742 w 1106642"/>
                <a:gd name="connsiteY97" fmla="*/ 91440 h 1359005"/>
                <a:gd name="connsiteX98" fmla="*/ 618172 w 1106642"/>
                <a:gd name="connsiteY98" fmla="*/ 92393 h 1359005"/>
                <a:gd name="connsiteX99" fmla="*/ 654367 w 1106642"/>
                <a:gd name="connsiteY99" fmla="*/ 102870 h 1359005"/>
                <a:gd name="connsiteX100" fmla="*/ 677228 w 1106642"/>
                <a:gd name="connsiteY100" fmla="*/ 132398 h 1359005"/>
                <a:gd name="connsiteX101" fmla="*/ 679132 w 1106642"/>
                <a:gd name="connsiteY101" fmla="*/ 181928 h 1359005"/>
                <a:gd name="connsiteX102" fmla="*/ 678180 w 1106642"/>
                <a:gd name="connsiteY102" fmla="*/ 205740 h 1359005"/>
                <a:gd name="connsiteX103" fmla="*/ 670560 w 1106642"/>
                <a:gd name="connsiteY103" fmla="*/ 242888 h 1359005"/>
                <a:gd name="connsiteX104" fmla="*/ 671513 w 1106642"/>
                <a:gd name="connsiteY104" fmla="*/ 266700 h 1359005"/>
                <a:gd name="connsiteX105" fmla="*/ 645795 w 1106642"/>
                <a:gd name="connsiteY105" fmla="*/ 315278 h 1359005"/>
                <a:gd name="connsiteX106" fmla="*/ 648653 w 1106642"/>
                <a:gd name="connsiteY106" fmla="*/ 324803 h 1359005"/>
                <a:gd name="connsiteX107" fmla="*/ 663892 w 1106642"/>
                <a:gd name="connsiteY107" fmla="*/ 329565 h 1359005"/>
                <a:gd name="connsiteX108" fmla="*/ 698182 w 1106642"/>
                <a:gd name="connsiteY108" fmla="*/ 329565 h 1359005"/>
                <a:gd name="connsiteX109" fmla="*/ 718185 w 1106642"/>
                <a:gd name="connsiteY109" fmla="*/ 339090 h 1359005"/>
                <a:gd name="connsiteX110" fmla="*/ 713422 w 1106642"/>
                <a:gd name="connsiteY110" fmla="*/ 349568 h 1359005"/>
                <a:gd name="connsiteX111" fmla="*/ 699135 w 1106642"/>
                <a:gd name="connsiteY111" fmla="*/ 384810 h 1359005"/>
                <a:gd name="connsiteX112" fmla="*/ 698182 w 1106642"/>
                <a:gd name="connsiteY112" fmla="*/ 421958 h 1359005"/>
                <a:gd name="connsiteX113" fmla="*/ 692467 w 1106642"/>
                <a:gd name="connsiteY113" fmla="*/ 455295 h 1359005"/>
                <a:gd name="connsiteX114" fmla="*/ 724853 w 1106642"/>
                <a:gd name="connsiteY114" fmla="*/ 604838 h 1359005"/>
                <a:gd name="connsiteX115" fmla="*/ 850582 w 1106642"/>
                <a:gd name="connsiteY115" fmla="*/ 679133 h 1359005"/>
                <a:gd name="connsiteX116" fmla="*/ 984885 w 1106642"/>
                <a:gd name="connsiteY116" fmla="*/ 708660 h 1359005"/>
                <a:gd name="connsiteX117" fmla="*/ 1063942 w 1106642"/>
                <a:gd name="connsiteY117" fmla="*/ 722948 h 1359005"/>
                <a:gd name="connsiteX118" fmla="*/ 1087755 w 1106642"/>
                <a:gd name="connsiteY118" fmla="*/ 799148 h 1359005"/>
                <a:gd name="connsiteX119" fmla="*/ 1100138 w 1106642"/>
                <a:gd name="connsiteY119" fmla="*/ 848678 h 1359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1106642" h="1359005">
                  <a:moveTo>
                    <a:pt x="1100138" y="848678"/>
                  </a:moveTo>
                  <a:cubicBezTo>
                    <a:pt x="1083945" y="865823"/>
                    <a:pt x="1062038" y="882015"/>
                    <a:pt x="1055370" y="885825"/>
                  </a:cubicBezTo>
                  <a:cubicBezTo>
                    <a:pt x="1040130" y="882015"/>
                    <a:pt x="1024890" y="877253"/>
                    <a:pt x="1009650" y="873443"/>
                  </a:cubicBezTo>
                  <a:cubicBezTo>
                    <a:pt x="990600" y="868680"/>
                    <a:pt x="991553" y="873443"/>
                    <a:pt x="970597" y="873443"/>
                  </a:cubicBezTo>
                  <a:cubicBezTo>
                    <a:pt x="949642" y="873443"/>
                    <a:pt x="897255" y="913448"/>
                    <a:pt x="895350" y="911543"/>
                  </a:cubicBezTo>
                  <a:cubicBezTo>
                    <a:pt x="893445" y="909638"/>
                    <a:pt x="877253" y="916305"/>
                    <a:pt x="867728" y="916305"/>
                  </a:cubicBezTo>
                  <a:cubicBezTo>
                    <a:pt x="858203" y="916305"/>
                    <a:pt x="840105" y="911543"/>
                    <a:pt x="823913" y="911543"/>
                  </a:cubicBezTo>
                  <a:cubicBezTo>
                    <a:pt x="808672" y="911543"/>
                    <a:pt x="807720" y="923925"/>
                    <a:pt x="797242" y="937260"/>
                  </a:cubicBezTo>
                  <a:cubicBezTo>
                    <a:pt x="787717" y="949643"/>
                    <a:pt x="769620" y="948690"/>
                    <a:pt x="747713" y="950595"/>
                  </a:cubicBezTo>
                  <a:cubicBezTo>
                    <a:pt x="725805" y="952500"/>
                    <a:pt x="725805" y="941070"/>
                    <a:pt x="712470" y="950595"/>
                  </a:cubicBezTo>
                  <a:cubicBezTo>
                    <a:pt x="699135" y="960120"/>
                    <a:pt x="692467" y="1004888"/>
                    <a:pt x="692467" y="1026795"/>
                  </a:cubicBezTo>
                  <a:cubicBezTo>
                    <a:pt x="692467" y="1048703"/>
                    <a:pt x="690563" y="1068705"/>
                    <a:pt x="682942" y="1085850"/>
                  </a:cubicBezTo>
                  <a:cubicBezTo>
                    <a:pt x="678180" y="1095375"/>
                    <a:pt x="679132" y="1102995"/>
                    <a:pt x="681990" y="1111568"/>
                  </a:cubicBezTo>
                  <a:cubicBezTo>
                    <a:pt x="683895" y="1119188"/>
                    <a:pt x="688657" y="1126808"/>
                    <a:pt x="692467" y="1138238"/>
                  </a:cubicBezTo>
                  <a:cubicBezTo>
                    <a:pt x="701992" y="1161098"/>
                    <a:pt x="707707" y="1222058"/>
                    <a:pt x="714375" y="1243013"/>
                  </a:cubicBezTo>
                  <a:cubicBezTo>
                    <a:pt x="718185" y="1253490"/>
                    <a:pt x="729615" y="1258253"/>
                    <a:pt x="743903" y="1261110"/>
                  </a:cubicBezTo>
                  <a:cubicBezTo>
                    <a:pt x="743903" y="1270635"/>
                    <a:pt x="744855" y="1277303"/>
                    <a:pt x="745807" y="1282065"/>
                  </a:cubicBezTo>
                  <a:cubicBezTo>
                    <a:pt x="746760" y="1287780"/>
                    <a:pt x="759142" y="1292543"/>
                    <a:pt x="762000" y="1296353"/>
                  </a:cubicBezTo>
                  <a:cubicBezTo>
                    <a:pt x="765810" y="1299210"/>
                    <a:pt x="763905" y="1308735"/>
                    <a:pt x="758190" y="1315403"/>
                  </a:cubicBezTo>
                  <a:cubicBezTo>
                    <a:pt x="752475" y="1322070"/>
                    <a:pt x="746760" y="1330643"/>
                    <a:pt x="746760" y="1342073"/>
                  </a:cubicBezTo>
                  <a:cubicBezTo>
                    <a:pt x="746760" y="1353503"/>
                    <a:pt x="732472" y="1357313"/>
                    <a:pt x="724853" y="1357313"/>
                  </a:cubicBezTo>
                  <a:cubicBezTo>
                    <a:pt x="716280" y="1357313"/>
                    <a:pt x="703897" y="1361123"/>
                    <a:pt x="692467" y="1357313"/>
                  </a:cubicBezTo>
                  <a:cubicBezTo>
                    <a:pt x="681038" y="1353503"/>
                    <a:pt x="661988" y="1355408"/>
                    <a:pt x="646747" y="1353503"/>
                  </a:cubicBezTo>
                  <a:cubicBezTo>
                    <a:pt x="631507" y="1352550"/>
                    <a:pt x="625792" y="1330643"/>
                    <a:pt x="620078" y="1323023"/>
                  </a:cubicBezTo>
                  <a:cubicBezTo>
                    <a:pt x="614363" y="1315403"/>
                    <a:pt x="589597" y="1311593"/>
                    <a:pt x="589597" y="1311593"/>
                  </a:cubicBezTo>
                  <a:cubicBezTo>
                    <a:pt x="589597" y="1311593"/>
                    <a:pt x="567690" y="1289685"/>
                    <a:pt x="561022" y="1288733"/>
                  </a:cubicBezTo>
                  <a:cubicBezTo>
                    <a:pt x="554355" y="1287780"/>
                    <a:pt x="544830" y="1301115"/>
                    <a:pt x="530542" y="1300163"/>
                  </a:cubicBezTo>
                  <a:cubicBezTo>
                    <a:pt x="516255" y="1299210"/>
                    <a:pt x="509588" y="1277303"/>
                    <a:pt x="503872" y="1271588"/>
                  </a:cubicBezTo>
                  <a:cubicBezTo>
                    <a:pt x="498157" y="1265873"/>
                    <a:pt x="474345" y="1258253"/>
                    <a:pt x="461010" y="1258253"/>
                  </a:cubicBezTo>
                  <a:cubicBezTo>
                    <a:pt x="447675" y="1258253"/>
                    <a:pt x="427672" y="1264920"/>
                    <a:pt x="421005" y="1269683"/>
                  </a:cubicBezTo>
                  <a:cubicBezTo>
                    <a:pt x="413385" y="1275398"/>
                    <a:pt x="401955" y="1269683"/>
                    <a:pt x="384810" y="1258253"/>
                  </a:cubicBezTo>
                  <a:cubicBezTo>
                    <a:pt x="367665" y="1246823"/>
                    <a:pt x="329565" y="1177290"/>
                    <a:pt x="322897" y="1169670"/>
                  </a:cubicBezTo>
                  <a:cubicBezTo>
                    <a:pt x="316230" y="1162050"/>
                    <a:pt x="315278" y="1147763"/>
                    <a:pt x="320040" y="1143000"/>
                  </a:cubicBezTo>
                  <a:cubicBezTo>
                    <a:pt x="324803" y="1137285"/>
                    <a:pt x="322897" y="1122998"/>
                    <a:pt x="320040" y="1118235"/>
                  </a:cubicBezTo>
                  <a:cubicBezTo>
                    <a:pt x="317182" y="1113473"/>
                    <a:pt x="311467" y="1090613"/>
                    <a:pt x="309563" y="1090613"/>
                  </a:cubicBezTo>
                  <a:cubicBezTo>
                    <a:pt x="306705" y="1090613"/>
                    <a:pt x="271463" y="1090613"/>
                    <a:pt x="251460" y="1084898"/>
                  </a:cubicBezTo>
                  <a:cubicBezTo>
                    <a:pt x="231457" y="1078230"/>
                    <a:pt x="233363" y="1077278"/>
                    <a:pt x="220980" y="1074420"/>
                  </a:cubicBezTo>
                  <a:cubicBezTo>
                    <a:pt x="208597" y="1072515"/>
                    <a:pt x="186690" y="1063943"/>
                    <a:pt x="176213" y="1049655"/>
                  </a:cubicBezTo>
                  <a:cubicBezTo>
                    <a:pt x="171450" y="1042035"/>
                    <a:pt x="170497" y="1033463"/>
                    <a:pt x="169545" y="1024890"/>
                  </a:cubicBezTo>
                  <a:cubicBezTo>
                    <a:pt x="167640" y="1008697"/>
                    <a:pt x="158115" y="993458"/>
                    <a:pt x="157163" y="977265"/>
                  </a:cubicBezTo>
                  <a:cubicBezTo>
                    <a:pt x="156210" y="971550"/>
                    <a:pt x="158115" y="967740"/>
                    <a:pt x="163830" y="963930"/>
                  </a:cubicBezTo>
                  <a:cubicBezTo>
                    <a:pt x="166688" y="962025"/>
                    <a:pt x="172403" y="961073"/>
                    <a:pt x="173355" y="958215"/>
                  </a:cubicBezTo>
                  <a:cubicBezTo>
                    <a:pt x="174307" y="954405"/>
                    <a:pt x="169545" y="950595"/>
                    <a:pt x="167640" y="948690"/>
                  </a:cubicBezTo>
                  <a:cubicBezTo>
                    <a:pt x="166688" y="947738"/>
                    <a:pt x="166688" y="947738"/>
                    <a:pt x="165735" y="946785"/>
                  </a:cubicBezTo>
                  <a:cubicBezTo>
                    <a:pt x="164782" y="945833"/>
                    <a:pt x="162878" y="944880"/>
                    <a:pt x="160972" y="943928"/>
                  </a:cubicBezTo>
                  <a:cubicBezTo>
                    <a:pt x="154305" y="941070"/>
                    <a:pt x="149542" y="936308"/>
                    <a:pt x="143828" y="932498"/>
                  </a:cubicBezTo>
                  <a:cubicBezTo>
                    <a:pt x="139065" y="928688"/>
                    <a:pt x="132397" y="926783"/>
                    <a:pt x="128588" y="922020"/>
                  </a:cubicBezTo>
                  <a:cubicBezTo>
                    <a:pt x="114300" y="908685"/>
                    <a:pt x="87630" y="922973"/>
                    <a:pt x="79057" y="922020"/>
                  </a:cubicBezTo>
                  <a:cubicBezTo>
                    <a:pt x="74295" y="922020"/>
                    <a:pt x="64770" y="921068"/>
                    <a:pt x="55245" y="921068"/>
                  </a:cubicBezTo>
                  <a:cubicBezTo>
                    <a:pt x="56197" y="917258"/>
                    <a:pt x="56197" y="913448"/>
                    <a:pt x="55245" y="909638"/>
                  </a:cubicBezTo>
                  <a:cubicBezTo>
                    <a:pt x="51435" y="890588"/>
                    <a:pt x="37147" y="876300"/>
                    <a:pt x="31432" y="859155"/>
                  </a:cubicBezTo>
                  <a:cubicBezTo>
                    <a:pt x="26670" y="845820"/>
                    <a:pt x="28575" y="830580"/>
                    <a:pt x="22860" y="817245"/>
                  </a:cubicBezTo>
                  <a:cubicBezTo>
                    <a:pt x="21907" y="816293"/>
                    <a:pt x="21907" y="814388"/>
                    <a:pt x="20955" y="813435"/>
                  </a:cubicBezTo>
                  <a:cubicBezTo>
                    <a:pt x="18097" y="807720"/>
                    <a:pt x="14288" y="802005"/>
                    <a:pt x="14288" y="796290"/>
                  </a:cubicBezTo>
                  <a:cubicBezTo>
                    <a:pt x="15240" y="785813"/>
                    <a:pt x="25717" y="779145"/>
                    <a:pt x="34290" y="774383"/>
                  </a:cubicBezTo>
                  <a:cubicBezTo>
                    <a:pt x="36195" y="773430"/>
                    <a:pt x="39053" y="771525"/>
                    <a:pt x="40005" y="769620"/>
                  </a:cubicBezTo>
                  <a:cubicBezTo>
                    <a:pt x="40957" y="767715"/>
                    <a:pt x="40957" y="765810"/>
                    <a:pt x="40957" y="763905"/>
                  </a:cubicBezTo>
                  <a:cubicBezTo>
                    <a:pt x="41910" y="751523"/>
                    <a:pt x="36195" y="740093"/>
                    <a:pt x="29528" y="729615"/>
                  </a:cubicBezTo>
                  <a:cubicBezTo>
                    <a:pt x="22860" y="719138"/>
                    <a:pt x="14288" y="709613"/>
                    <a:pt x="6667" y="700088"/>
                  </a:cubicBezTo>
                  <a:cubicBezTo>
                    <a:pt x="3810" y="696278"/>
                    <a:pt x="0" y="690563"/>
                    <a:pt x="0" y="685800"/>
                  </a:cubicBezTo>
                  <a:cubicBezTo>
                    <a:pt x="953" y="677228"/>
                    <a:pt x="10478" y="671513"/>
                    <a:pt x="19050" y="667703"/>
                  </a:cubicBezTo>
                  <a:cubicBezTo>
                    <a:pt x="35242" y="660083"/>
                    <a:pt x="51435" y="652463"/>
                    <a:pt x="69532" y="650558"/>
                  </a:cubicBezTo>
                  <a:cubicBezTo>
                    <a:pt x="80010" y="649605"/>
                    <a:pt x="91440" y="650558"/>
                    <a:pt x="101917" y="652463"/>
                  </a:cubicBezTo>
                  <a:cubicBezTo>
                    <a:pt x="118110" y="654368"/>
                    <a:pt x="135255" y="656273"/>
                    <a:pt x="151447" y="658178"/>
                  </a:cubicBezTo>
                  <a:cubicBezTo>
                    <a:pt x="155257" y="658178"/>
                    <a:pt x="159067" y="659130"/>
                    <a:pt x="162878" y="657225"/>
                  </a:cubicBezTo>
                  <a:cubicBezTo>
                    <a:pt x="165735" y="655320"/>
                    <a:pt x="166688" y="653415"/>
                    <a:pt x="168592" y="650558"/>
                  </a:cubicBezTo>
                  <a:cubicBezTo>
                    <a:pt x="180022" y="628650"/>
                    <a:pt x="191453" y="607695"/>
                    <a:pt x="201930" y="586740"/>
                  </a:cubicBezTo>
                  <a:cubicBezTo>
                    <a:pt x="202882" y="584835"/>
                    <a:pt x="203835" y="582930"/>
                    <a:pt x="203835" y="581025"/>
                  </a:cubicBezTo>
                  <a:cubicBezTo>
                    <a:pt x="204788" y="574358"/>
                    <a:pt x="196215" y="570548"/>
                    <a:pt x="190500" y="568643"/>
                  </a:cubicBezTo>
                  <a:cubicBezTo>
                    <a:pt x="196215" y="545783"/>
                    <a:pt x="198120" y="521970"/>
                    <a:pt x="194310" y="499110"/>
                  </a:cubicBezTo>
                  <a:cubicBezTo>
                    <a:pt x="192405" y="487680"/>
                    <a:pt x="189547" y="476250"/>
                    <a:pt x="186690" y="464820"/>
                  </a:cubicBezTo>
                  <a:cubicBezTo>
                    <a:pt x="176213" y="426720"/>
                    <a:pt x="166688" y="387668"/>
                    <a:pt x="156210" y="349568"/>
                  </a:cubicBezTo>
                  <a:cubicBezTo>
                    <a:pt x="146685" y="315278"/>
                    <a:pt x="143828" y="278130"/>
                    <a:pt x="116205" y="251460"/>
                  </a:cubicBezTo>
                  <a:cubicBezTo>
                    <a:pt x="105728" y="240983"/>
                    <a:pt x="92392" y="233363"/>
                    <a:pt x="83820" y="221933"/>
                  </a:cubicBezTo>
                  <a:cubicBezTo>
                    <a:pt x="72390" y="206693"/>
                    <a:pt x="71438" y="185738"/>
                    <a:pt x="73342" y="166688"/>
                  </a:cubicBezTo>
                  <a:cubicBezTo>
                    <a:pt x="74295" y="157163"/>
                    <a:pt x="77153" y="145733"/>
                    <a:pt x="85725" y="140018"/>
                  </a:cubicBezTo>
                  <a:cubicBezTo>
                    <a:pt x="94297" y="134303"/>
                    <a:pt x="106680" y="136208"/>
                    <a:pt x="117157" y="137160"/>
                  </a:cubicBezTo>
                  <a:cubicBezTo>
                    <a:pt x="127635" y="139065"/>
                    <a:pt x="140017" y="140018"/>
                    <a:pt x="148590" y="133350"/>
                  </a:cubicBezTo>
                  <a:cubicBezTo>
                    <a:pt x="155257" y="127635"/>
                    <a:pt x="156210" y="120015"/>
                    <a:pt x="158115" y="111443"/>
                  </a:cubicBezTo>
                  <a:cubicBezTo>
                    <a:pt x="159067" y="107633"/>
                    <a:pt x="159067" y="103823"/>
                    <a:pt x="160020" y="99060"/>
                  </a:cubicBezTo>
                  <a:cubicBezTo>
                    <a:pt x="160020" y="97155"/>
                    <a:pt x="160972" y="95250"/>
                    <a:pt x="161925" y="94298"/>
                  </a:cubicBezTo>
                  <a:cubicBezTo>
                    <a:pt x="162878" y="93345"/>
                    <a:pt x="164782" y="92393"/>
                    <a:pt x="166688" y="92393"/>
                  </a:cubicBezTo>
                  <a:cubicBezTo>
                    <a:pt x="183832" y="87630"/>
                    <a:pt x="203835" y="90488"/>
                    <a:pt x="219075" y="100013"/>
                  </a:cubicBezTo>
                  <a:cubicBezTo>
                    <a:pt x="222885" y="101918"/>
                    <a:pt x="225742" y="104775"/>
                    <a:pt x="229553" y="106680"/>
                  </a:cubicBezTo>
                  <a:cubicBezTo>
                    <a:pt x="232410" y="107633"/>
                    <a:pt x="236220" y="108585"/>
                    <a:pt x="239078" y="109538"/>
                  </a:cubicBezTo>
                  <a:cubicBezTo>
                    <a:pt x="251460" y="111443"/>
                    <a:pt x="265747" y="114300"/>
                    <a:pt x="279082" y="113348"/>
                  </a:cubicBezTo>
                  <a:cubicBezTo>
                    <a:pt x="291465" y="112395"/>
                    <a:pt x="303847" y="108585"/>
                    <a:pt x="315278" y="105728"/>
                  </a:cubicBezTo>
                  <a:cubicBezTo>
                    <a:pt x="326707" y="103823"/>
                    <a:pt x="372428" y="64770"/>
                    <a:pt x="394335" y="31433"/>
                  </a:cubicBezTo>
                  <a:cubicBezTo>
                    <a:pt x="400050" y="21908"/>
                    <a:pt x="407670" y="10478"/>
                    <a:pt x="415290" y="0"/>
                  </a:cubicBezTo>
                  <a:cubicBezTo>
                    <a:pt x="418147" y="0"/>
                    <a:pt x="421005" y="0"/>
                    <a:pt x="423863" y="953"/>
                  </a:cubicBezTo>
                  <a:cubicBezTo>
                    <a:pt x="430530" y="3810"/>
                    <a:pt x="434340" y="10478"/>
                    <a:pt x="437197" y="17145"/>
                  </a:cubicBezTo>
                  <a:cubicBezTo>
                    <a:pt x="444817" y="31433"/>
                    <a:pt x="457200" y="46673"/>
                    <a:pt x="474345" y="47625"/>
                  </a:cubicBezTo>
                  <a:cubicBezTo>
                    <a:pt x="482917" y="48578"/>
                    <a:pt x="490538" y="45720"/>
                    <a:pt x="499110" y="46673"/>
                  </a:cubicBezTo>
                  <a:cubicBezTo>
                    <a:pt x="507682" y="47625"/>
                    <a:pt x="516255" y="53340"/>
                    <a:pt x="515303" y="60960"/>
                  </a:cubicBezTo>
                  <a:cubicBezTo>
                    <a:pt x="514350" y="67628"/>
                    <a:pt x="506730" y="71438"/>
                    <a:pt x="507682" y="78105"/>
                  </a:cubicBezTo>
                  <a:cubicBezTo>
                    <a:pt x="508635" y="83820"/>
                    <a:pt x="514350" y="86678"/>
                    <a:pt x="520065" y="89535"/>
                  </a:cubicBezTo>
                  <a:cubicBezTo>
                    <a:pt x="543878" y="99060"/>
                    <a:pt x="570547" y="108585"/>
                    <a:pt x="593407" y="97155"/>
                  </a:cubicBezTo>
                  <a:cubicBezTo>
                    <a:pt x="598170" y="95250"/>
                    <a:pt x="601980" y="92393"/>
                    <a:pt x="606742" y="91440"/>
                  </a:cubicBezTo>
                  <a:cubicBezTo>
                    <a:pt x="610553" y="90488"/>
                    <a:pt x="614363" y="91440"/>
                    <a:pt x="618172" y="92393"/>
                  </a:cubicBezTo>
                  <a:cubicBezTo>
                    <a:pt x="630555" y="95250"/>
                    <a:pt x="642938" y="98108"/>
                    <a:pt x="654367" y="102870"/>
                  </a:cubicBezTo>
                  <a:cubicBezTo>
                    <a:pt x="668655" y="109538"/>
                    <a:pt x="676275" y="118110"/>
                    <a:pt x="677228" y="132398"/>
                  </a:cubicBezTo>
                  <a:cubicBezTo>
                    <a:pt x="678180" y="148590"/>
                    <a:pt x="679132" y="165735"/>
                    <a:pt x="679132" y="181928"/>
                  </a:cubicBezTo>
                  <a:cubicBezTo>
                    <a:pt x="679132" y="189548"/>
                    <a:pt x="680085" y="198120"/>
                    <a:pt x="678180" y="205740"/>
                  </a:cubicBezTo>
                  <a:cubicBezTo>
                    <a:pt x="676275" y="218123"/>
                    <a:pt x="670560" y="229553"/>
                    <a:pt x="670560" y="242888"/>
                  </a:cubicBezTo>
                  <a:cubicBezTo>
                    <a:pt x="670560" y="250508"/>
                    <a:pt x="672465" y="259080"/>
                    <a:pt x="671513" y="266700"/>
                  </a:cubicBezTo>
                  <a:cubicBezTo>
                    <a:pt x="668655" y="284798"/>
                    <a:pt x="646747" y="297180"/>
                    <a:pt x="645795" y="315278"/>
                  </a:cubicBezTo>
                  <a:cubicBezTo>
                    <a:pt x="645795" y="319088"/>
                    <a:pt x="645795" y="322898"/>
                    <a:pt x="648653" y="324803"/>
                  </a:cubicBezTo>
                  <a:cubicBezTo>
                    <a:pt x="652463" y="328613"/>
                    <a:pt x="658178" y="329565"/>
                    <a:pt x="663892" y="329565"/>
                  </a:cubicBezTo>
                  <a:cubicBezTo>
                    <a:pt x="675322" y="329565"/>
                    <a:pt x="686753" y="330518"/>
                    <a:pt x="698182" y="329565"/>
                  </a:cubicBezTo>
                  <a:cubicBezTo>
                    <a:pt x="706755" y="329565"/>
                    <a:pt x="717232" y="331470"/>
                    <a:pt x="718185" y="339090"/>
                  </a:cubicBezTo>
                  <a:cubicBezTo>
                    <a:pt x="718185" y="342900"/>
                    <a:pt x="715328" y="346710"/>
                    <a:pt x="713422" y="349568"/>
                  </a:cubicBezTo>
                  <a:cubicBezTo>
                    <a:pt x="705803" y="360045"/>
                    <a:pt x="701040" y="372428"/>
                    <a:pt x="699135" y="384810"/>
                  </a:cubicBezTo>
                  <a:cubicBezTo>
                    <a:pt x="697230" y="397193"/>
                    <a:pt x="699135" y="409575"/>
                    <a:pt x="698182" y="421958"/>
                  </a:cubicBezTo>
                  <a:cubicBezTo>
                    <a:pt x="697230" y="433388"/>
                    <a:pt x="694372" y="443865"/>
                    <a:pt x="692467" y="455295"/>
                  </a:cubicBezTo>
                  <a:cubicBezTo>
                    <a:pt x="683895" y="506730"/>
                    <a:pt x="695325" y="561023"/>
                    <a:pt x="724853" y="604838"/>
                  </a:cubicBezTo>
                  <a:cubicBezTo>
                    <a:pt x="724853" y="604838"/>
                    <a:pt x="772478" y="679133"/>
                    <a:pt x="850582" y="679133"/>
                  </a:cubicBezTo>
                  <a:cubicBezTo>
                    <a:pt x="928688" y="679133"/>
                    <a:pt x="947738" y="701040"/>
                    <a:pt x="984885" y="708660"/>
                  </a:cubicBezTo>
                  <a:cubicBezTo>
                    <a:pt x="1022032" y="716280"/>
                    <a:pt x="1042035" y="706755"/>
                    <a:pt x="1063942" y="722948"/>
                  </a:cubicBezTo>
                  <a:cubicBezTo>
                    <a:pt x="1085850" y="739140"/>
                    <a:pt x="1086803" y="786765"/>
                    <a:pt x="1087755" y="799148"/>
                  </a:cubicBezTo>
                  <a:cubicBezTo>
                    <a:pt x="1090613" y="810578"/>
                    <a:pt x="1119188" y="827723"/>
                    <a:pt x="1100138" y="848678"/>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53" name="Freihandform: Form 52">
              <a:extLst>
                <a:ext uri="{FF2B5EF4-FFF2-40B4-BE49-F238E27FC236}">
                  <a16:creationId xmlns:a16="http://schemas.microsoft.com/office/drawing/2014/main" id="{4EE2D659-4FBA-3EC3-F1D9-767CA825A230}"/>
                </a:ext>
              </a:extLst>
            </p:cNvPr>
            <p:cNvSpPr/>
            <p:nvPr/>
          </p:nvSpPr>
          <p:spPr>
            <a:xfrm>
              <a:off x="5862637" y="3113716"/>
              <a:ext cx="1145126" cy="930117"/>
            </a:xfrm>
            <a:custGeom>
              <a:avLst/>
              <a:gdLst>
                <a:gd name="connsiteX0" fmla="*/ 1117282 w 1145126"/>
                <a:gd name="connsiteY0" fmla="*/ 481971 h 930117"/>
                <a:gd name="connsiteX1" fmla="*/ 1075373 w 1145126"/>
                <a:gd name="connsiteY1" fmla="*/ 505783 h 930117"/>
                <a:gd name="connsiteX2" fmla="*/ 1039178 w 1145126"/>
                <a:gd name="connsiteY2" fmla="*/ 521976 h 930117"/>
                <a:gd name="connsiteX3" fmla="*/ 1022032 w 1145126"/>
                <a:gd name="connsiteY3" fmla="*/ 533406 h 930117"/>
                <a:gd name="connsiteX4" fmla="*/ 1020128 w 1145126"/>
                <a:gd name="connsiteY4" fmla="*/ 556265 h 930117"/>
                <a:gd name="connsiteX5" fmla="*/ 1022985 w 1145126"/>
                <a:gd name="connsiteY5" fmla="*/ 584840 h 930117"/>
                <a:gd name="connsiteX6" fmla="*/ 1025843 w 1145126"/>
                <a:gd name="connsiteY6" fmla="*/ 595318 h 930117"/>
                <a:gd name="connsiteX7" fmla="*/ 1057275 w 1145126"/>
                <a:gd name="connsiteY7" fmla="*/ 602938 h 930117"/>
                <a:gd name="connsiteX8" fmla="*/ 990600 w 1145126"/>
                <a:gd name="connsiteY8" fmla="*/ 666756 h 930117"/>
                <a:gd name="connsiteX9" fmla="*/ 961072 w 1145126"/>
                <a:gd name="connsiteY9" fmla="*/ 689615 h 930117"/>
                <a:gd name="connsiteX10" fmla="*/ 950595 w 1145126"/>
                <a:gd name="connsiteY10" fmla="*/ 696283 h 930117"/>
                <a:gd name="connsiteX11" fmla="*/ 934403 w 1145126"/>
                <a:gd name="connsiteY11" fmla="*/ 700093 h 930117"/>
                <a:gd name="connsiteX12" fmla="*/ 917257 w 1145126"/>
                <a:gd name="connsiteY12" fmla="*/ 694378 h 930117"/>
                <a:gd name="connsiteX13" fmla="*/ 888682 w 1145126"/>
                <a:gd name="connsiteY13" fmla="*/ 708665 h 930117"/>
                <a:gd name="connsiteX14" fmla="*/ 881063 w 1145126"/>
                <a:gd name="connsiteY14" fmla="*/ 740098 h 930117"/>
                <a:gd name="connsiteX15" fmla="*/ 874395 w 1145126"/>
                <a:gd name="connsiteY15" fmla="*/ 760101 h 930117"/>
                <a:gd name="connsiteX16" fmla="*/ 863918 w 1145126"/>
                <a:gd name="connsiteY16" fmla="*/ 771531 h 930117"/>
                <a:gd name="connsiteX17" fmla="*/ 871538 w 1145126"/>
                <a:gd name="connsiteY17" fmla="*/ 778198 h 930117"/>
                <a:gd name="connsiteX18" fmla="*/ 820103 w 1145126"/>
                <a:gd name="connsiteY18" fmla="*/ 793438 h 930117"/>
                <a:gd name="connsiteX19" fmla="*/ 747713 w 1145126"/>
                <a:gd name="connsiteY19" fmla="*/ 803915 h 930117"/>
                <a:gd name="connsiteX20" fmla="*/ 701040 w 1145126"/>
                <a:gd name="connsiteY20" fmla="*/ 803915 h 930117"/>
                <a:gd name="connsiteX21" fmla="*/ 661988 w 1145126"/>
                <a:gd name="connsiteY21" fmla="*/ 740098 h 930117"/>
                <a:gd name="connsiteX22" fmla="*/ 662940 w 1145126"/>
                <a:gd name="connsiteY22" fmla="*/ 735336 h 930117"/>
                <a:gd name="connsiteX23" fmla="*/ 667703 w 1145126"/>
                <a:gd name="connsiteY23" fmla="*/ 732478 h 930117"/>
                <a:gd name="connsiteX24" fmla="*/ 666750 w 1145126"/>
                <a:gd name="connsiteY24" fmla="*/ 718190 h 930117"/>
                <a:gd name="connsiteX25" fmla="*/ 650557 w 1145126"/>
                <a:gd name="connsiteY25" fmla="*/ 715333 h 930117"/>
                <a:gd name="connsiteX26" fmla="*/ 643890 w 1145126"/>
                <a:gd name="connsiteY26" fmla="*/ 717238 h 930117"/>
                <a:gd name="connsiteX27" fmla="*/ 638175 w 1145126"/>
                <a:gd name="connsiteY27" fmla="*/ 721048 h 930117"/>
                <a:gd name="connsiteX28" fmla="*/ 621982 w 1145126"/>
                <a:gd name="connsiteY28" fmla="*/ 722001 h 930117"/>
                <a:gd name="connsiteX29" fmla="*/ 597218 w 1145126"/>
                <a:gd name="connsiteY29" fmla="*/ 736288 h 930117"/>
                <a:gd name="connsiteX30" fmla="*/ 589597 w 1145126"/>
                <a:gd name="connsiteY30" fmla="*/ 749623 h 930117"/>
                <a:gd name="connsiteX31" fmla="*/ 578168 w 1145126"/>
                <a:gd name="connsiteY31" fmla="*/ 755338 h 930117"/>
                <a:gd name="connsiteX32" fmla="*/ 581978 w 1145126"/>
                <a:gd name="connsiteY32" fmla="*/ 766768 h 930117"/>
                <a:gd name="connsiteX33" fmla="*/ 593407 w 1145126"/>
                <a:gd name="connsiteY33" fmla="*/ 773436 h 930117"/>
                <a:gd name="connsiteX34" fmla="*/ 601028 w 1145126"/>
                <a:gd name="connsiteY34" fmla="*/ 797248 h 930117"/>
                <a:gd name="connsiteX35" fmla="*/ 598170 w 1145126"/>
                <a:gd name="connsiteY35" fmla="*/ 822965 h 930117"/>
                <a:gd name="connsiteX36" fmla="*/ 601028 w 1145126"/>
                <a:gd name="connsiteY36" fmla="*/ 834396 h 930117"/>
                <a:gd name="connsiteX37" fmla="*/ 600075 w 1145126"/>
                <a:gd name="connsiteY37" fmla="*/ 859161 h 930117"/>
                <a:gd name="connsiteX38" fmla="*/ 590550 w 1145126"/>
                <a:gd name="connsiteY38" fmla="*/ 875353 h 930117"/>
                <a:gd name="connsiteX39" fmla="*/ 570547 w 1145126"/>
                <a:gd name="connsiteY39" fmla="*/ 881068 h 930117"/>
                <a:gd name="connsiteX40" fmla="*/ 542925 w 1145126"/>
                <a:gd name="connsiteY40" fmla="*/ 878211 h 930117"/>
                <a:gd name="connsiteX41" fmla="*/ 523875 w 1145126"/>
                <a:gd name="connsiteY41" fmla="*/ 851540 h 930117"/>
                <a:gd name="connsiteX42" fmla="*/ 486728 w 1145126"/>
                <a:gd name="connsiteY42" fmla="*/ 815346 h 930117"/>
                <a:gd name="connsiteX43" fmla="*/ 422910 w 1145126"/>
                <a:gd name="connsiteY43" fmla="*/ 805821 h 930117"/>
                <a:gd name="connsiteX44" fmla="*/ 357188 w 1145126"/>
                <a:gd name="connsiteY44" fmla="*/ 836301 h 930117"/>
                <a:gd name="connsiteX45" fmla="*/ 362903 w 1145126"/>
                <a:gd name="connsiteY45" fmla="*/ 859161 h 930117"/>
                <a:gd name="connsiteX46" fmla="*/ 376238 w 1145126"/>
                <a:gd name="connsiteY46" fmla="*/ 860113 h 930117"/>
                <a:gd name="connsiteX47" fmla="*/ 382905 w 1145126"/>
                <a:gd name="connsiteY47" fmla="*/ 880115 h 930117"/>
                <a:gd name="connsiteX48" fmla="*/ 370522 w 1145126"/>
                <a:gd name="connsiteY48" fmla="*/ 888688 h 930117"/>
                <a:gd name="connsiteX49" fmla="*/ 364807 w 1145126"/>
                <a:gd name="connsiteY49" fmla="*/ 924883 h 930117"/>
                <a:gd name="connsiteX50" fmla="*/ 342900 w 1145126"/>
                <a:gd name="connsiteY50" fmla="*/ 929646 h 930117"/>
                <a:gd name="connsiteX51" fmla="*/ 299085 w 1145126"/>
                <a:gd name="connsiteY51" fmla="*/ 913453 h 930117"/>
                <a:gd name="connsiteX52" fmla="*/ 280035 w 1145126"/>
                <a:gd name="connsiteY52" fmla="*/ 886783 h 930117"/>
                <a:gd name="connsiteX53" fmla="*/ 214313 w 1145126"/>
                <a:gd name="connsiteY53" fmla="*/ 776293 h 930117"/>
                <a:gd name="connsiteX54" fmla="*/ 143828 w 1145126"/>
                <a:gd name="connsiteY54" fmla="*/ 718190 h 930117"/>
                <a:gd name="connsiteX55" fmla="*/ 129540 w 1145126"/>
                <a:gd name="connsiteY55" fmla="*/ 710571 h 930117"/>
                <a:gd name="connsiteX56" fmla="*/ 114300 w 1145126"/>
                <a:gd name="connsiteY56" fmla="*/ 708665 h 930117"/>
                <a:gd name="connsiteX57" fmla="*/ 98107 w 1145126"/>
                <a:gd name="connsiteY57" fmla="*/ 708665 h 930117"/>
                <a:gd name="connsiteX58" fmla="*/ 90488 w 1145126"/>
                <a:gd name="connsiteY58" fmla="*/ 709618 h 930117"/>
                <a:gd name="connsiteX59" fmla="*/ 82868 w 1145126"/>
                <a:gd name="connsiteY59" fmla="*/ 715333 h 930117"/>
                <a:gd name="connsiteX60" fmla="*/ 58103 w 1145126"/>
                <a:gd name="connsiteY60" fmla="*/ 742003 h 930117"/>
                <a:gd name="connsiteX61" fmla="*/ 58103 w 1145126"/>
                <a:gd name="connsiteY61" fmla="*/ 742003 h 930117"/>
                <a:gd name="connsiteX62" fmla="*/ 55245 w 1145126"/>
                <a:gd name="connsiteY62" fmla="*/ 719143 h 930117"/>
                <a:gd name="connsiteX63" fmla="*/ 60007 w 1145126"/>
                <a:gd name="connsiteY63" fmla="*/ 693426 h 930117"/>
                <a:gd name="connsiteX64" fmla="*/ 76200 w 1145126"/>
                <a:gd name="connsiteY64" fmla="*/ 655326 h 930117"/>
                <a:gd name="connsiteX65" fmla="*/ 52388 w 1145126"/>
                <a:gd name="connsiteY65" fmla="*/ 628656 h 930117"/>
                <a:gd name="connsiteX66" fmla="*/ 41910 w 1145126"/>
                <a:gd name="connsiteY66" fmla="*/ 628656 h 930117"/>
                <a:gd name="connsiteX67" fmla="*/ 28575 w 1145126"/>
                <a:gd name="connsiteY67" fmla="*/ 638181 h 930117"/>
                <a:gd name="connsiteX68" fmla="*/ 14288 w 1145126"/>
                <a:gd name="connsiteY68" fmla="*/ 636276 h 930117"/>
                <a:gd name="connsiteX69" fmla="*/ 13335 w 1145126"/>
                <a:gd name="connsiteY69" fmla="*/ 633418 h 930117"/>
                <a:gd name="connsiteX70" fmla="*/ 19050 w 1145126"/>
                <a:gd name="connsiteY70" fmla="*/ 528643 h 930117"/>
                <a:gd name="connsiteX71" fmla="*/ 48578 w 1145126"/>
                <a:gd name="connsiteY71" fmla="*/ 479113 h 930117"/>
                <a:gd name="connsiteX72" fmla="*/ 63818 w 1145126"/>
                <a:gd name="connsiteY72" fmla="*/ 458158 h 930117"/>
                <a:gd name="connsiteX73" fmla="*/ 89535 w 1145126"/>
                <a:gd name="connsiteY73" fmla="*/ 426726 h 930117"/>
                <a:gd name="connsiteX74" fmla="*/ 109538 w 1145126"/>
                <a:gd name="connsiteY74" fmla="*/ 399103 h 930117"/>
                <a:gd name="connsiteX75" fmla="*/ 115253 w 1145126"/>
                <a:gd name="connsiteY75" fmla="*/ 388626 h 930117"/>
                <a:gd name="connsiteX76" fmla="*/ 111443 w 1145126"/>
                <a:gd name="connsiteY76" fmla="*/ 361956 h 930117"/>
                <a:gd name="connsiteX77" fmla="*/ 100013 w 1145126"/>
                <a:gd name="connsiteY77" fmla="*/ 347668 h 930117"/>
                <a:gd name="connsiteX78" fmla="*/ 91440 w 1145126"/>
                <a:gd name="connsiteY78" fmla="*/ 328618 h 930117"/>
                <a:gd name="connsiteX79" fmla="*/ 74295 w 1145126"/>
                <a:gd name="connsiteY79" fmla="*/ 283851 h 930117"/>
                <a:gd name="connsiteX80" fmla="*/ 61913 w 1145126"/>
                <a:gd name="connsiteY80" fmla="*/ 262896 h 930117"/>
                <a:gd name="connsiteX81" fmla="*/ 38100 w 1145126"/>
                <a:gd name="connsiteY81" fmla="*/ 250513 h 930117"/>
                <a:gd name="connsiteX82" fmla="*/ 11430 w 1145126"/>
                <a:gd name="connsiteY82" fmla="*/ 218128 h 930117"/>
                <a:gd name="connsiteX83" fmla="*/ 953 w 1145126"/>
                <a:gd name="connsiteY83" fmla="*/ 178123 h 930117"/>
                <a:gd name="connsiteX84" fmla="*/ 0 w 1145126"/>
                <a:gd name="connsiteY84" fmla="*/ 173361 h 930117"/>
                <a:gd name="connsiteX85" fmla="*/ 6668 w 1145126"/>
                <a:gd name="connsiteY85" fmla="*/ 177171 h 930117"/>
                <a:gd name="connsiteX86" fmla="*/ 52388 w 1145126"/>
                <a:gd name="connsiteY86" fmla="*/ 155263 h 930117"/>
                <a:gd name="connsiteX87" fmla="*/ 87630 w 1145126"/>
                <a:gd name="connsiteY87" fmla="*/ 146690 h 930117"/>
                <a:gd name="connsiteX88" fmla="*/ 95250 w 1145126"/>
                <a:gd name="connsiteY88" fmla="*/ 134308 h 930117"/>
                <a:gd name="connsiteX89" fmla="*/ 124778 w 1145126"/>
                <a:gd name="connsiteY89" fmla="*/ 122878 h 930117"/>
                <a:gd name="connsiteX90" fmla="*/ 165735 w 1145126"/>
                <a:gd name="connsiteY90" fmla="*/ 93351 h 930117"/>
                <a:gd name="connsiteX91" fmla="*/ 251460 w 1145126"/>
                <a:gd name="connsiteY91" fmla="*/ 55251 h 930117"/>
                <a:gd name="connsiteX92" fmla="*/ 293370 w 1145126"/>
                <a:gd name="connsiteY92" fmla="*/ 33343 h 930117"/>
                <a:gd name="connsiteX93" fmla="*/ 323850 w 1145126"/>
                <a:gd name="connsiteY93" fmla="*/ 4768 h 930117"/>
                <a:gd name="connsiteX94" fmla="*/ 347663 w 1145126"/>
                <a:gd name="connsiteY94" fmla="*/ 5721 h 930117"/>
                <a:gd name="connsiteX95" fmla="*/ 397193 w 1145126"/>
                <a:gd name="connsiteY95" fmla="*/ 5721 h 930117"/>
                <a:gd name="connsiteX96" fmla="*/ 412432 w 1145126"/>
                <a:gd name="connsiteY96" fmla="*/ 16198 h 930117"/>
                <a:gd name="connsiteX97" fmla="*/ 429578 w 1145126"/>
                <a:gd name="connsiteY97" fmla="*/ 27628 h 930117"/>
                <a:gd name="connsiteX98" fmla="*/ 434340 w 1145126"/>
                <a:gd name="connsiteY98" fmla="*/ 30486 h 930117"/>
                <a:gd name="connsiteX99" fmla="*/ 436245 w 1145126"/>
                <a:gd name="connsiteY99" fmla="*/ 32391 h 930117"/>
                <a:gd name="connsiteX100" fmla="*/ 441960 w 1145126"/>
                <a:gd name="connsiteY100" fmla="*/ 41916 h 930117"/>
                <a:gd name="connsiteX101" fmla="*/ 431482 w 1145126"/>
                <a:gd name="connsiteY101" fmla="*/ 47631 h 930117"/>
                <a:gd name="connsiteX102" fmla="*/ 424815 w 1145126"/>
                <a:gd name="connsiteY102" fmla="*/ 60965 h 930117"/>
                <a:gd name="connsiteX103" fmla="*/ 437197 w 1145126"/>
                <a:gd name="connsiteY103" fmla="*/ 108590 h 930117"/>
                <a:gd name="connsiteX104" fmla="*/ 443865 w 1145126"/>
                <a:gd name="connsiteY104" fmla="*/ 133356 h 930117"/>
                <a:gd name="connsiteX105" fmla="*/ 488632 w 1145126"/>
                <a:gd name="connsiteY105" fmla="*/ 158121 h 930117"/>
                <a:gd name="connsiteX106" fmla="*/ 519113 w 1145126"/>
                <a:gd name="connsiteY106" fmla="*/ 168598 h 930117"/>
                <a:gd name="connsiteX107" fmla="*/ 577215 w 1145126"/>
                <a:gd name="connsiteY107" fmla="*/ 174313 h 930117"/>
                <a:gd name="connsiteX108" fmla="*/ 587693 w 1145126"/>
                <a:gd name="connsiteY108" fmla="*/ 201936 h 930117"/>
                <a:gd name="connsiteX109" fmla="*/ 587693 w 1145126"/>
                <a:gd name="connsiteY109" fmla="*/ 226701 h 930117"/>
                <a:gd name="connsiteX110" fmla="*/ 590550 w 1145126"/>
                <a:gd name="connsiteY110" fmla="*/ 253371 h 930117"/>
                <a:gd name="connsiteX111" fmla="*/ 652463 w 1145126"/>
                <a:gd name="connsiteY111" fmla="*/ 341953 h 930117"/>
                <a:gd name="connsiteX112" fmla="*/ 688657 w 1145126"/>
                <a:gd name="connsiteY112" fmla="*/ 353383 h 930117"/>
                <a:gd name="connsiteX113" fmla="*/ 728663 w 1145126"/>
                <a:gd name="connsiteY113" fmla="*/ 341953 h 930117"/>
                <a:gd name="connsiteX114" fmla="*/ 771525 w 1145126"/>
                <a:gd name="connsiteY114" fmla="*/ 355288 h 930117"/>
                <a:gd name="connsiteX115" fmla="*/ 798195 w 1145126"/>
                <a:gd name="connsiteY115" fmla="*/ 383863 h 930117"/>
                <a:gd name="connsiteX116" fmla="*/ 828675 w 1145126"/>
                <a:gd name="connsiteY116" fmla="*/ 372433 h 930117"/>
                <a:gd name="connsiteX117" fmla="*/ 857250 w 1145126"/>
                <a:gd name="connsiteY117" fmla="*/ 395293 h 930117"/>
                <a:gd name="connsiteX118" fmla="*/ 887730 w 1145126"/>
                <a:gd name="connsiteY118" fmla="*/ 406723 h 930117"/>
                <a:gd name="connsiteX119" fmla="*/ 914400 w 1145126"/>
                <a:gd name="connsiteY119" fmla="*/ 437203 h 930117"/>
                <a:gd name="connsiteX120" fmla="*/ 960120 w 1145126"/>
                <a:gd name="connsiteY120" fmla="*/ 441013 h 930117"/>
                <a:gd name="connsiteX121" fmla="*/ 992505 w 1145126"/>
                <a:gd name="connsiteY121" fmla="*/ 441013 h 930117"/>
                <a:gd name="connsiteX122" fmla="*/ 1014413 w 1145126"/>
                <a:gd name="connsiteY122" fmla="*/ 426726 h 930117"/>
                <a:gd name="connsiteX123" fmla="*/ 1025843 w 1145126"/>
                <a:gd name="connsiteY123" fmla="*/ 400056 h 930117"/>
                <a:gd name="connsiteX124" fmla="*/ 1029653 w 1145126"/>
                <a:gd name="connsiteY124" fmla="*/ 381006 h 930117"/>
                <a:gd name="connsiteX125" fmla="*/ 1013460 w 1145126"/>
                <a:gd name="connsiteY125" fmla="*/ 366718 h 930117"/>
                <a:gd name="connsiteX126" fmla="*/ 1011555 w 1145126"/>
                <a:gd name="connsiteY126" fmla="*/ 345763 h 930117"/>
                <a:gd name="connsiteX127" fmla="*/ 1057275 w 1145126"/>
                <a:gd name="connsiteY127" fmla="*/ 354336 h 930117"/>
                <a:gd name="connsiteX128" fmla="*/ 1125855 w 1145126"/>
                <a:gd name="connsiteY128" fmla="*/ 414343 h 930117"/>
                <a:gd name="connsiteX129" fmla="*/ 1144905 w 1145126"/>
                <a:gd name="connsiteY129" fmla="*/ 451490 h 930117"/>
                <a:gd name="connsiteX130" fmla="*/ 1117282 w 1145126"/>
                <a:gd name="connsiteY130" fmla="*/ 481971 h 930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1145126" h="930117">
                  <a:moveTo>
                    <a:pt x="1117282" y="481971"/>
                  </a:moveTo>
                  <a:cubicBezTo>
                    <a:pt x="1112520" y="489590"/>
                    <a:pt x="1085850" y="500068"/>
                    <a:pt x="1075373" y="505783"/>
                  </a:cubicBezTo>
                  <a:cubicBezTo>
                    <a:pt x="1063943" y="511498"/>
                    <a:pt x="1039178" y="521976"/>
                    <a:pt x="1039178" y="521976"/>
                  </a:cubicBezTo>
                  <a:cubicBezTo>
                    <a:pt x="1031557" y="524833"/>
                    <a:pt x="1025843" y="526738"/>
                    <a:pt x="1022032" y="533406"/>
                  </a:cubicBezTo>
                  <a:cubicBezTo>
                    <a:pt x="1018222" y="540073"/>
                    <a:pt x="1019175" y="548646"/>
                    <a:pt x="1020128" y="556265"/>
                  </a:cubicBezTo>
                  <a:cubicBezTo>
                    <a:pt x="1021080" y="565790"/>
                    <a:pt x="1022032" y="575315"/>
                    <a:pt x="1022985" y="584840"/>
                  </a:cubicBezTo>
                  <a:cubicBezTo>
                    <a:pt x="1022985" y="588651"/>
                    <a:pt x="1023938" y="592461"/>
                    <a:pt x="1025843" y="595318"/>
                  </a:cubicBezTo>
                  <a:cubicBezTo>
                    <a:pt x="1032510" y="603890"/>
                    <a:pt x="1047750" y="597223"/>
                    <a:pt x="1057275" y="602938"/>
                  </a:cubicBezTo>
                  <a:cubicBezTo>
                    <a:pt x="1040130" y="628656"/>
                    <a:pt x="1015365" y="647706"/>
                    <a:pt x="990600" y="666756"/>
                  </a:cubicBezTo>
                  <a:cubicBezTo>
                    <a:pt x="981075" y="674376"/>
                    <a:pt x="971550" y="681996"/>
                    <a:pt x="961072" y="689615"/>
                  </a:cubicBezTo>
                  <a:cubicBezTo>
                    <a:pt x="958215" y="692473"/>
                    <a:pt x="954405" y="694378"/>
                    <a:pt x="950595" y="696283"/>
                  </a:cubicBezTo>
                  <a:cubicBezTo>
                    <a:pt x="945832" y="699140"/>
                    <a:pt x="940118" y="701046"/>
                    <a:pt x="934403" y="700093"/>
                  </a:cubicBezTo>
                  <a:cubicBezTo>
                    <a:pt x="928688" y="699140"/>
                    <a:pt x="922972" y="696283"/>
                    <a:pt x="917257" y="694378"/>
                  </a:cubicBezTo>
                  <a:cubicBezTo>
                    <a:pt x="905828" y="691521"/>
                    <a:pt x="894397" y="699140"/>
                    <a:pt x="888682" y="708665"/>
                  </a:cubicBezTo>
                  <a:cubicBezTo>
                    <a:pt x="882968" y="718190"/>
                    <a:pt x="882015" y="728668"/>
                    <a:pt x="881063" y="740098"/>
                  </a:cubicBezTo>
                  <a:cubicBezTo>
                    <a:pt x="880110" y="747718"/>
                    <a:pt x="880110" y="755338"/>
                    <a:pt x="874395" y="760101"/>
                  </a:cubicBezTo>
                  <a:cubicBezTo>
                    <a:pt x="870585" y="763911"/>
                    <a:pt x="863918" y="766768"/>
                    <a:pt x="863918" y="771531"/>
                  </a:cubicBezTo>
                  <a:cubicBezTo>
                    <a:pt x="863918" y="775340"/>
                    <a:pt x="867728" y="777246"/>
                    <a:pt x="871538" y="778198"/>
                  </a:cubicBezTo>
                  <a:cubicBezTo>
                    <a:pt x="871538" y="778198"/>
                    <a:pt x="869632" y="784865"/>
                    <a:pt x="820103" y="793438"/>
                  </a:cubicBezTo>
                  <a:cubicBezTo>
                    <a:pt x="770572" y="802963"/>
                    <a:pt x="762000" y="798201"/>
                    <a:pt x="747713" y="803915"/>
                  </a:cubicBezTo>
                  <a:cubicBezTo>
                    <a:pt x="734378" y="809631"/>
                    <a:pt x="714375" y="813440"/>
                    <a:pt x="701040" y="803915"/>
                  </a:cubicBezTo>
                  <a:cubicBezTo>
                    <a:pt x="678180" y="788676"/>
                    <a:pt x="664845" y="766768"/>
                    <a:pt x="661988" y="740098"/>
                  </a:cubicBezTo>
                  <a:cubicBezTo>
                    <a:pt x="661988" y="738193"/>
                    <a:pt x="661988" y="737240"/>
                    <a:pt x="662940" y="735336"/>
                  </a:cubicBezTo>
                  <a:cubicBezTo>
                    <a:pt x="663893" y="733431"/>
                    <a:pt x="665797" y="733431"/>
                    <a:pt x="667703" y="732478"/>
                  </a:cubicBezTo>
                  <a:cubicBezTo>
                    <a:pt x="672465" y="729621"/>
                    <a:pt x="670560" y="722001"/>
                    <a:pt x="666750" y="718190"/>
                  </a:cubicBezTo>
                  <a:cubicBezTo>
                    <a:pt x="661988" y="714381"/>
                    <a:pt x="656272" y="714381"/>
                    <a:pt x="650557" y="715333"/>
                  </a:cubicBezTo>
                  <a:cubicBezTo>
                    <a:pt x="647700" y="715333"/>
                    <a:pt x="645795" y="716286"/>
                    <a:pt x="643890" y="717238"/>
                  </a:cubicBezTo>
                  <a:cubicBezTo>
                    <a:pt x="641985" y="718190"/>
                    <a:pt x="641032" y="720096"/>
                    <a:pt x="638175" y="721048"/>
                  </a:cubicBezTo>
                  <a:cubicBezTo>
                    <a:pt x="633413" y="723906"/>
                    <a:pt x="627697" y="722001"/>
                    <a:pt x="621982" y="722001"/>
                  </a:cubicBezTo>
                  <a:cubicBezTo>
                    <a:pt x="611505" y="721048"/>
                    <a:pt x="601028" y="727715"/>
                    <a:pt x="597218" y="736288"/>
                  </a:cubicBezTo>
                  <a:cubicBezTo>
                    <a:pt x="595313" y="741051"/>
                    <a:pt x="594360" y="746765"/>
                    <a:pt x="589597" y="749623"/>
                  </a:cubicBezTo>
                  <a:cubicBezTo>
                    <a:pt x="585788" y="752481"/>
                    <a:pt x="580072" y="752481"/>
                    <a:pt x="578168" y="755338"/>
                  </a:cubicBezTo>
                  <a:cubicBezTo>
                    <a:pt x="576263" y="759148"/>
                    <a:pt x="578168" y="763911"/>
                    <a:pt x="581978" y="766768"/>
                  </a:cubicBezTo>
                  <a:cubicBezTo>
                    <a:pt x="585788" y="769626"/>
                    <a:pt x="589597" y="770578"/>
                    <a:pt x="593407" y="773436"/>
                  </a:cubicBezTo>
                  <a:cubicBezTo>
                    <a:pt x="600075" y="779151"/>
                    <a:pt x="601980" y="788676"/>
                    <a:pt x="601028" y="797248"/>
                  </a:cubicBezTo>
                  <a:cubicBezTo>
                    <a:pt x="600075" y="805821"/>
                    <a:pt x="597218" y="814393"/>
                    <a:pt x="598170" y="822965"/>
                  </a:cubicBezTo>
                  <a:cubicBezTo>
                    <a:pt x="598170" y="826776"/>
                    <a:pt x="600075" y="830586"/>
                    <a:pt x="601028" y="834396"/>
                  </a:cubicBezTo>
                  <a:cubicBezTo>
                    <a:pt x="602932" y="842968"/>
                    <a:pt x="601980" y="851540"/>
                    <a:pt x="600075" y="859161"/>
                  </a:cubicBezTo>
                  <a:cubicBezTo>
                    <a:pt x="598170" y="864876"/>
                    <a:pt x="595313" y="871543"/>
                    <a:pt x="590550" y="875353"/>
                  </a:cubicBezTo>
                  <a:cubicBezTo>
                    <a:pt x="584835" y="879163"/>
                    <a:pt x="577215" y="880115"/>
                    <a:pt x="570547" y="881068"/>
                  </a:cubicBezTo>
                  <a:cubicBezTo>
                    <a:pt x="561022" y="882021"/>
                    <a:pt x="551497" y="882973"/>
                    <a:pt x="542925" y="878211"/>
                  </a:cubicBezTo>
                  <a:cubicBezTo>
                    <a:pt x="532447" y="872496"/>
                    <a:pt x="528638" y="861065"/>
                    <a:pt x="523875" y="851540"/>
                  </a:cubicBezTo>
                  <a:cubicBezTo>
                    <a:pt x="515303" y="836301"/>
                    <a:pt x="502920" y="823918"/>
                    <a:pt x="486728" y="815346"/>
                  </a:cubicBezTo>
                  <a:cubicBezTo>
                    <a:pt x="467678" y="805821"/>
                    <a:pt x="443865" y="802963"/>
                    <a:pt x="422910" y="805821"/>
                  </a:cubicBezTo>
                  <a:cubicBezTo>
                    <a:pt x="401003" y="808678"/>
                    <a:pt x="366713" y="814393"/>
                    <a:pt x="357188" y="836301"/>
                  </a:cubicBezTo>
                  <a:cubicBezTo>
                    <a:pt x="353378" y="843921"/>
                    <a:pt x="354330" y="856303"/>
                    <a:pt x="362903" y="859161"/>
                  </a:cubicBezTo>
                  <a:cubicBezTo>
                    <a:pt x="366713" y="860113"/>
                    <a:pt x="372428" y="859161"/>
                    <a:pt x="376238" y="860113"/>
                  </a:cubicBezTo>
                  <a:cubicBezTo>
                    <a:pt x="384810" y="862018"/>
                    <a:pt x="388620" y="873448"/>
                    <a:pt x="382905" y="880115"/>
                  </a:cubicBezTo>
                  <a:cubicBezTo>
                    <a:pt x="379095" y="883926"/>
                    <a:pt x="373380" y="884878"/>
                    <a:pt x="370522" y="888688"/>
                  </a:cubicBezTo>
                  <a:cubicBezTo>
                    <a:pt x="361950" y="898213"/>
                    <a:pt x="373380" y="915358"/>
                    <a:pt x="364807" y="924883"/>
                  </a:cubicBezTo>
                  <a:cubicBezTo>
                    <a:pt x="360045" y="930598"/>
                    <a:pt x="350520" y="930598"/>
                    <a:pt x="342900" y="929646"/>
                  </a:cubicBezTo>
                  <a:cubicBezTo>
                    <a:pt x="326707" y="927740"/>
                    <a:pt x="310515" y="923931"/>
                    <a:pt x="299085" y="913453"/>
                  </a:cubicBezTo>
                  <a:cubicBezTo>
                    <a:pt x="290513" y="906786"/>
                    <a:pt x="284797" y="897261"/>
                    <a:pt x="280035" y="886783"/>
                  </a:cubicBezTo>
                  <a:cubicBezTo>
                    <a:pt x="259080" y="849636"/>
                    <a:pt x="242888" y="808678"/>
                    <a:pt x="214313" y="776293"/>
                  </a:cubicBezTo>
                  <a:cubicBezTo>
                    <a:pt x="194310" y="753433"/>
                    <a:pt x="168593" y="735336"/>
                    <a:pt x="143828" y="718190"/>
                  </a:cubicBezTo>
                  <a:cubicBezTo>
                    <a:pt x="139065" y="715333"/>
                    <a:pt x="135255" y="711523"/>
                    <a:pt x="129540" y="710571"/>
                  </a:cubicBezTo>
                  <a:cubicBezTo>
                    <a:pt x="124778" y="708665"/>
                    <a:pt x="119063" y="708665"/>
                    <a:pt x="114300" y="708665"/>
                  </a:cubicBezTo>
                  <a:cubicBezTo>
                    <a:pt x="108585" y="708665"/>
                    <a:pt x="102870" y="708665"/>
                    <a:pt x="98107" y="708665"/>
                  </a:cubicBezTo>
                  <a:cubicBezTo>
                    <a:pt x="95250" y="708665"/>
                    <a:pt x="93345" y="708665"/>
                    <a:pt x="90488" y="709618"/>
                  </a:cubicBezTo>
                  <a:cubicBezTo>
                    <a:pt x="87630" y="710571"/>
                    <a:pt x="84772" y="713428"/>
                    <a:pt x="82868" y="715333"/>
                  </a:cubicBezTo>
                  <a:cubicBezTo>
                    <a:pt x="74295" y="723906"/>
                    <a:pt x="66675" y="733431"/>
                    <a:pt x="58103" y="742003"/>
                  </a:cubicBezTo>
                  <a:lnTo>
                    <a:pt x="58103" y="742003"/>
                  </a:lnTo>
                  <a:cubicBezTo>
                    <a:pt x="59055" y="739146"/>
                    <a:pt x="55245" y="722001"/>
                    <a:pt x="55245" y="719143"/>
                  </a:cubicBezTo>
                  <a:cubicBezTo>
                    <a:pt x="55245" y="710571"/>
                    <a:pt x="57150" y="701998"/>
                    <a:pt x="60007" y="693426"/>
                  </a:cubicBezTo>
                  <a:cubicBezTo>
                    <a:pt x="65722" y="679138"/>
                    <a:pt x="78105" y="672471"/>
                    <a:pt x="76200" y="655326"/>
                  </a:cubicBezTo>
                  <a:cubicBezTo>
                    <a:pt x="75247" y="642943"/>
                    <a:pt x="64770" y="631513"/>
                    <a:pt x="52388" y="628656"/>
                  </a:cubicBezTo>
                  <a:cubicBezTo>
                    <a:pt x="49530" y="627703"/>
                    <a:pt x="45720" y="627703"/>
                    <a:pt x="41910" y="628656"/>
                  </a:cubicBezTo>
                  <a:cubicBezTo>
                    <a:pt x="36195" y="630561"/>
                    <a:pt x="32385" y="635323"/>
                    <a:pt x="28575" y="638181"/>
                  </a:cubicBezTo>
                  <a:cubicBezTo>
                    <a:pt x="23813" y="641038"/>
                    <a:pt x="16193" y="641990"/>
                    <a:pt x="14288" y="636276"/>
                  </a:cubicBezTo>
                  <a:cubicBezTo>
                    <a:pt x="14288" y="635323"/>
                    <a:pt x="14288" y="634371"/>
                    <a:pt x="13335" y="633418"/>
                  </a:cubicBezTo>
                  <a:cubicBezTo>
                    <a:pt x="10478" y="598176"/>
                    <a:pt x="6668" y="561981"/>
                    <a:pt x="19050" y="528643"/>
                  </a:cubicBezTo>
                  <a:cubicBezTo>
                    <a:pt x="25718" y="510546"/>
                    <a:pt x="37147" y="494353"/>
                    <a:pt x="48578" y="479113"/>
                  </a:cubicBezTo>
                  <a:cubicBezTo>
                    <a:pt x="53340" y="472446"/>
                    <a:pt x="59055" y="464826"/>
                    <a:pt x="63818" y="458158"/>
                  </a:cubicBezTo>
                  <a:cubicBezTo>
                    <a:pt x="72390" y="447681"/>
                    <a:pt x="80963" y="437203"/>
                    <a:pt x="89535" y="426726"/>
                  </a:cubicBezTo>
                  <a:cubicBezTo>
                    <a:pt x="97155" y="418153"/>
                    <a:pt x="103822" y="408628"/>
                    <a:pt x="109538" y="399103"/>
                  </a:cubicBezTo>
                  <a:cubicBezTo>
                    <a:pt x="111443" y="396246"/>
                    <a:pt x="113347" y="392436"/>
                    <a:pt x="115253" y="388626"/>
                  </a:cubicBezTo>
                  <a:cubicBezTo>
                    <a:pt x="118110" y="380053"/>
                    <a:pt x="116205" y="370528"/>
                    <a:pt x="111443" y="361956"/>
                  </a:cubicBezTo>
                  <a:cubicBezTo>
                    <a:pt x="108585" y="356240"/>
                    <a:pt x="103822" y="352431"/>
                    <a:pt x="100013" y="347668"/>
                  </a:cubicBezTo>
                  <a:cubicBezTo>
                    <a:pt x="95250" y="341953"/>
                    <a:pt x="93345" y="335286"/>
                    <a:pt x="91440" y="328618"/>
                  </a:cubicBezTo>
                  <a:cubicBezTo>
                    <a:pt x="85725" y="313378"/>
                    <a:pt x="80010" y="299090"/>
                    <a:pt x="74295" y="283851"/>
                  </a:cubicBezTo>
                  <a:cubicBezTo>
                    <a:pt x="71438" y="276231"/>
                    <a:pt x="68580" y="268611"/>
                    <a:pt x="61913" y="262896"/>
                  </a:cubicBezTo>
                  <a:cubicBezTo>
                    <a:pt x="55245" y="257181"/>
                    <a:pt x="46672" y="254323"/>
                    <a:pt x="38100" y="250513"/>
                  </a:cubicBezTo>
                  <a:cubicBezTo>
                    <a:pt x="25718" y="243846"/>
                    <a:pt x="16193" y="231463"/>
                    <a:pt x="11430" y="218128"/>
                  </a:cubicBezTo>
                  <a:cubicBezTo>
                    <a:pt x="5715" y="204793"/>
                    <a:pt x="3810" y="191458"/>
                    <a:pt x="953" y="178123"/>
                  </a:cubicBezTo>
                  <a:cubicBezTo>
                    <a:pt x="953" y="176218"/>
                    <a:pt x="0" y="175265"/>
                    <a:pt x="0" y="173361"/>
                  </a:cubicBezTo>
                  <a:cubicBezTo>
                    <a:pt x="1905" y="174313"/>
                    <a:pt x="4763" y="175265"/>
                    <a:pt x="6668" y="177171"/>
                  </a:cubicBezTo>
                  <a:cubicBezTo>
                    <a:pt x="18097" y="164788"/>
                    <a:pt x="35243" y="157168"/>
                    <a:pt x="52388" y="155263"/>
                  </a:cubicBezTo>
                  <a:cubicBezTo>
                    <a:pt x="64770" y="154311"/>
                    <a:pt x="80010" y="155263"/>
                    <a:pt x="87630" y="146690"/>
                  </a:cubicBezTo>
                  <a:cubicBezTo>
                    <a:pt x="90488" y="142881"/>
                    <a:pt x="92393" y="138118"/>
                    <a:pt x="95250" y="134308"/>
                  </a:cubicBezTo>
                  <a:cubicBezTo>
                    <a:pt x="101918" y="126688"/>
                    <a:pt x="114300" y="125736"/>
                    <a:pt x="124778" y="122878"/>
                  </a:cubicBezTo>
                  <a:cubicBezTo>
                    <a:pt x="140970" y="117163"/>
                    <a:pt x="152400" y="103828"/>
                    <a:pt x="165735" y="93351"/>
                  </a:cubicBezTo>
                  <a:cubicBezTo>
                    <a:pt x="190500" y="74301"/>
                    <a:pt x="222885" y="67633"/>
                    <a:pt x="251460" y="55251"/>
                  </a:cubicBezTo>
                  <a:cubicBezTo>
                    <a:pt x="265747" y="48583"/>
                    <a:pt x="280035" y="40963"/>
                    <a:pt x="293370" y="33343"/>
                  </a:cubicBezTo>
                  <a:cubicBezTo>
                    <a:pt x="304800" y="26676"/>
                    <a:pt x="320040" y="17151"/>
                    <a:pt x="323850" y="4768"/>
                  </a:cubicBezTo>
                  <a:cubicBezTo>
                    <a:pt x="333375" y="4768"/>
                    <a:pt x="343853" y="4768"/>
                    <a:pt x="347663" y="5721"/>
                  </a:cubicBezTo>
                  <a:cubicBezTo>
                    <a:pt x="356235" y="6673"/>
                    <a:pt x="382905" y="-7614"/>
                    <a:pt x="397193" y="5721"/>
                  </a:cubicBezTo>
                  <a:cubicBezTo>
                    <a:pt x="401955" y="9531"/>
                    <a:pt x="407670" y="12388"/>
                    <a:pt x="412432" y="16198"/>
                  </a:cubicBezTo>
                  <a:cubicBezTo>
                    <a:pt x="418147" y="20008"/>
                    <a:pt x="422910" y="24771"/>
                    <a:pt x="429578" y="27628"/>
                  </a:cubicBezTo>
                  <a:cubicBezTo>
                    <a:pt x="431482" y="28581"/>
                    <a:pt x="433388" y="29533"/>
                    <a:pt x="434340" y="30486"/>
                  </a:cubicBezTo>
                  <a:cubicBezTo>
                    <a:pt x="435293" y="31438"/>
                    <a:pt x="435293" y="31438"/>
                    <a:pt x="436245" y="32391"/>
                  </a:cubicBezTo>
                  <a:cubicBezTo>
                    <a:pt x="438150" y="35248"/>
                    <a:pt x="443865" y="38106"/>
                    <a:pt x="441960" y="41916"/>
                  </a:cubicBezTo>
                  <a:cubicBezTo>
                    <a:pt x="441007" y="44773"/>
                    <a:pt x="434340" y="45726"/>
                    <a:pt x="431482" y="47631"/>
                  </a:cubicBezTo>
                  <a:cubicBezTo>
                    <a:pt x="425768" y="51441"/>
                    <a:pt x="424815" y="55251"/>
                    <a:pt x="424815" y="60965"/>
                  </a:cubicBezTo>
                  <a:cubicBezTo>
                    <a:pt x="425768" y="77158"/>
                    <a:pt x="435293" y="92398"/>
                    <a:pt x="437197" y="108590"/>
                  </a:cubicBezTo>
                  <a:cubicBezTo>
                    <a:pt x="438150" y="117163"/>
                    <a:pt x="439103" y="125736"/>
                    <a:pt x="443865" y="133356"/>
                  </a:cubicBezTo>
                  <a:cubicBezTo>
                    <a:pt x="453390" y="147643"/>
                    <a:pt x="476250" y="156215"/>
                    <a:pt x="488632" y="158121"/>
                  </a:cubicBezTo>
                  <a:cubicBezTo>
                    <a:pt x="501015" y="160026"/>
                    <a:pt x="499110" y="161931"/>
                    <a:pt x="519113" y="168598"/>
                  </a:cubicBezTo>
                  <a:cubicBezTo>
                    <a:pt x="539115" y="174313"/>
                    <a:pt x="574357" y="174313"/>
                    <a:pt x="577215" y="174313"/>
                  </a:cubicBezTo>
                  <a:cubicBezTo>
                    <a:pt x="580072" y="174313"/>
                    <a:pt x="585788" y="197173"/>
                    <a:pt x="587693" y="201936"/>
                  </a:cubicBezTo>
                  <a:cubicBezTo>
                    <a:pt x="590550" y="206698"/>
                    <a:pt x="592455" y="220986"/>
                    <a:pt x="587693" y="226701"/>
                  </a:cubicBezTo>
                  <a:cubicBezTo>
                    <a:pt x="582930" y="232415"/>
                    <a:pt x="583882" y="245751"/>
                    <a:pt x="590550" y="253371"/>
                  </a:cubicBezTo>
                  <a:cubicBezTo>
                    <a:pt x="597218" y="260990"/>
                    <a:pt x="634365" y="330523"/>
                    <a:pt x="652463" y="341953"/>
                  </a:cubicBezTo>
                  <a:cubicBezTo>
                    <a:pt x="669607" y="353383"/>
                    <a:pt x="681038" y="359098"/>
                    <a:pt x="688657" y="353383"/>
                  </a:cubicBezTo>
                  <a:cubicBezTo>
                    <a:pt x="696278" y="347668"/>
                    <a:pt x="716280" y="341953"/>
                    <a:pt x="728663" y="341953"/>
                  </a:cubicBezTo>
                  <a:cubicBezTo>
                    <a:pt x="741045" y="341953"/>
                    <a:pt x="765810" y="349573"/>
                    <a:pt x="771525" y="355288"/>
                  </a:cubicBezTo>
                  <a:cubicBezTo>
                    <a:pt x="777240" y="361003"/>
                    <a:pt x="783907" y="382911"/>
                    <a:pt x="798195" y="383863"/>
                  </a:cubicBezTo>
                  <a:cubicBezTo>
                    <a:pt x="812482" y="384815"/>
                    <a:pt x="822007" y="371481"/>
                    <a:pt x="828675" y="372433"/>
                  </a:cubicBezTo>
                  <a:cubicBezTo>
                    <a:pt x="835343" y="373386"/>
                    <a:pt x="857250" y="395293"/>
                    <a:pt x="857250" y="395293"/>
                  </a:cubicBezTo>
                  <a:cubicBezTo>
                    <a:pt x="857250" y="395293"/>
                    <a:pt x="882015" y="399103"/>
                    <a:pt x="887730" y="406723"/>
                  </a:cubicBezTo>
                  <a:cubicBezTo>
                    <a:pt x="893445" y="414343"/>
                    <a:pt x="899160" y="436251"/>
                    <a:pt x="914400" y="437203"/>
                  </a:cubicBezTo>
                  <a:cubicBezTo>
                    <a:pt x="929640" y="438156"/>
                    <a:pt x="947738" y="437203"/>
                    <a:pt x="960120" y="441013"/>
                  </a:cubicBezTo>
                  <a:cubicBezTo>
                    <a:pt x="971550" y="444823"/>
                    <a:pt x="983932" y="441013"/>
                    <a:pt x="992505" y="441013"/>
                  </a:cubicBezTo>
                  <a:cubicBezTo>
                    <a:pt x="1001078" y="441013"/>
                    <a:pt x="1014413" y="438156"/>
                    <a:pt x="1014413" y="426726"/>
                  </a:cubicBezTo>
                  <a:cubicBezTo>
                    <a:pt x="1014413" y="415296"/>
                    <a:pt x="1020128" y="406723"/>
                    <a:pt x="1025843" y="400056"/>
                  </a:cubicBezTo>
                  <a:cubicBezTo>
                    <a:pt x="1031557" y="393388"/>
                    <a:pt x="1033463" y="383863"/>
                    <a:pt x="1029653" y="381006"/>
                  </a:cubicBezTo>
                  <a:cubicBezTo>
                    <a:pt x="1026795" y="378148"/>
                    <a:pt x="1014413" y="372433"/>
                    <a:pt x="1013460" y="366718"/>
                  </a:cubicBezTo>
                  <a:cubicBezTo>
                    <a:pt x="1012507" y="361956"/>
                    <a:pt x="1011555" y="355288"/>
                    <a:pt x="1011555" y="345763"/>
                  </a:cubicBezTo>
                  <a:cubicBezTo>
                    <a:pt x="1025843" y="348621"/>
                    <a:pt x="1042988" y="349573"/>
                    <a:pt x="1057275" y="354336"/>
                  </a:cubicBezTo>
                  <a:cubicBezTo>
                    <a:pt x="1087755" y="363861"/>
                    <a:pt x="1101090" y="389578"/>
                    <a:pt x="1125855" y="414343"/>
                  </a:cubicBezTo>
                  <a:cubicBezTo>
                    <a:pt x="1150620" y="439108"/>
                    <a:pt x="1142048" y="434346"/>
                    <a:pt x="1144905" y="451490"/>
                  </a:cubicBezTo>
                  <a:cubicBezTo>
                    <a:pt x="1147763" y="468636"/>
                    <a:pt x="1122045" y="474351"/>
                    <a:pt x="1117282" y="481971"/>
                  </a:cubicBezTo>
                </a:path>
              </a:pathLst>
            </a:custGeom>
            <a:solidFill>
              <a:schemeClr val="bg2"/>
            </a:solidFill>
            <a:ln w="9525" cap="flat">
              <a:solidFill>
                <a:srgbClr val="FFFFFF"/>
              </a:solidFill>
              <a:prstDash val="solid"/>
              <a:miter/>
            </a:ln>
          </p:spPr>
          <p:txBody>
            <a:bodyPr rtlCol="0" anchor="ctr"/>
            <a:lstStyle/>
            <a:p>
              <a:endParaRPr lang="de-DE"/>
            </a:p>
          </p:txBody>
        </p:sp>
        <p:sp>
          <p:nvSpPr>
            <p:cNvPr id="54" name="Freihandform: Form 53">
              <a:extLst>
                <a:ext uri="{FF2B5EF4-FFF2-40B4-BE49-F238E27FC236}">
                  <a16:creationId xmlns:a16="http://schemas.microsoft.com/office/drawing/2014/main" id="{D1F5CE91-1196-8B57-F20B-81577DDFD320}"/>
                </a:ext>
              </a:extLst>
            </p:cNvPr>
            <p:cNvSpPr/>
            <p:nvPr/>
          </p:nvSpPr>
          <p:spPr>
            <a:xfrm>
              <a:off x="5862637" y="3113716"/>
              <a:ext cx="1145126" cy="930117"/>
            </a:xfrm>
            <a:custGeom>
              <a:avLst/>
              <a:gdLst>
                <a:gd name="connsiteX0" fmla="*/ 1117282 w 1145126"/>
                <a:gd name="connsiteY0" fmla="*/ 481971 h 930117"/>
                <a:gd name="connsiteX1" fmla="*/ 1075373 w 1145126"/>
                <a:gd name="connsiteY1" fmla="*/ 505783 h 930117"/>
                <a:gd name="connsiteX2" fmla="*/ 1039178 w 1145126"/>
                <a:gd name="connsiteY2" fmla="*/ 521976 h 930117"/>
                <a:gd name="connsiteX3" fmla="*/ 1022032 w 1145126"/>
                <a:gd name="connsiteY3" fmla="*/ 533406 h 930117"/>
                <a:gd name="connsiteX4" fmla="*/ 1020128 w 1145126"/>
                <a:gd name="connsiteY4" fmla="*/ 556265 h 930117"/>
                <a:gd name="connsiteX5" fmla="*/ 1022985 w 1145126"/>
                <a:gd name="connsiteY5" fmla="*/ 584840 h 930117"/>
                <a:gd name="connsiteX6" fmla="*/ 1025843 w 1145126"/>
                <a:gd name="connsiteY6" fmla="*/ 595318 h 930117"/>
                <a:gd name="connsiteX7" fmla="*/ 1057275 w 1145126"/>
                <a:gd name="connsiteY7" fmla="*/ 602938 h 930117"/>
                <a:gd name="connsiteX8" fmla="*/ 990600 w 1145126"/>
                <a:gd name="connsiteY8" fmla="*/ 666756 h 930117"/>
                <a:gd name="connsiteX9" fmla="*/ 961072 w 1145126"/>
                <a:gd name="connsiteY9" fmla="*/ 689615 h 930117"/>
                <a:gd name="connsiteX10" fmla="*/ 950595 w 1145126"/>
                <a:gd name="connsiteY10" fmla="*/ 696283 h 930117"/>
                <a:gd name="connsiteX11" fmla="*/ 934403 w 1145126"/>
                <a:gd name="connsiteY11" fmla="*/ 700093 h 930117"/>
                <a:gd name="connsiteX12" fmla="*/ 917257 w 1145126"/>
                <a:gd name="connsiteY12" fmla="*/ 694378 h 930117"/>
                <a:gd name="connsiteX13" fmla="*/ 888682 w 1145126"/>
                <a:gd name="connsiteY13" fmla="*/ 708665 h 930117"/>
                <a:gd name="connsiteX14" fmla="*/ 881063 w 1145126"/>
                <a:gd name="connsiteY14" fmla="*/ 740098 h 930117"/>
                <a:gd name="connsiteX15" fmla="*/ 874395 w 1145126"/>
                <a:gd name="connsiteY15" fmla="*/ 760101 h 930117"/>
                <a:gd name="connsiteX16" fmla="*/ 863918 w 1145126"/>
                <a:gd name="connsiteY16" fmla="*/ 771531 h 930117"/>
                <a:gd name="connsiteX17" fmla="*/ 871538 w 1145126"/>
                <a:gd name="connsiteY17" fmla="*/ 778198 h 930117"/>
                <a:gd name="connsiteX18" fmla="*/ 820103 w 1145126"/>
                <a:gd name="connsiteY18" fmla="*/ 793438 h 930117"/>
                <a:gd name="connsiteX19" fmla="*/ 747713 w 1145126"/>
                <a:gd name="connsiteY19" fmla="*/ 803915 h 930117"/>
                <a:gd name="connsiteX20" fmla="*/ 701040 w 1145126"/>
                <a:gd name="connsiteY20" fmla="*/ 803915 h 930117"/>
                <a:gd name="connsiteX21" fmla="*/ 661988 w 1145126"/>
                <a:gd name="connsiteY21" fmla="*/ 740098 h 930117"/>
                <a:gd name="connsiteX22" fmla="*/ 662940 w 1145126"/>
                <a:gd name="connsiteY22" fmla="*/ 735336 h 930117"/>
                <a:gd name="connsiteX23" fmla="*/ 667703 w 1145126"/>
                <a:gd name="connsiteY23" fmla="*/ 732478 h 930117"/>
                <a:gd name="connsiteX24" fmla="*/ 666750 w 1145126"/>
                <a:gd name="connsiteY24" fmla="*/ 718190 h 930117"/>
                <a:gd name="connsiteX25" fmla="*/ 650557 w 1145126"/>
                <a:gd name="connsiteY25" fmla="*/ 715333 h 930117"/>
                <a:gd name="connsiteX26" fmla="*/ 643890 w 1145126"/>
                <a:gd name="connsiteY26" fmla="*/ 717238 h 930117"/>
                <a:gd name="connsiteX27" fmla="*/ 638175 w 1145126"/>
                <a:gd name="connsiteY27" fmla="*/ 721048 h 930117"/>
                <a:gd name="connsiteX28" fmla="*/ 621982 w 1145126"/>
                <a:gd name="connsiteY28" fmla="*/ 722001 h 930117"/>
                <a:gd name="connsiteX29" fmla="*/ 597218 w 1145126"/>
                <a:gd name="connsiteY29" fmla="*/ 736288 h 930117"/>
                <a:gd name="connsiteX30" fmla="*/ 589597 w 1145126"/>
                <a:gd name="connsiteY30" fmla="*/ 749623 h 930117"/>
                <a:gd name="connsiteX31" fmla="*/ 578168 w 1145126"/>
                <a:gd name="connsiteY31" fmla="*/ 755338 h 930117"/>
                <a:gd name="connsiteX32" fmla="*/ 581978 w 1145126"/>
                <a:gd name="connsiteY32" fmla="*/ 766768 h 930117"/>
                <a:gd name="connsiteX33" fmla="*/ 593407 w 1145126"/>
                <a:gd name="connsiteY33" fmla="*/ 773436 h 930117"/>
                <a:gd name="connsiteX34" fmla="*/ 601028 w 1145126"/>
                <a:gd name="connsiteY34" fmla="*/ 797248 h 930117"/>
                <a:gd name="connsiteX35" fmla="*/ 598170 w 1145126"/>
                <a:gd name="connsiteY35" fmla="*/ 822965 h 930117"/>
                <a:gd name="connsiteX36" fmla="*/ 601028 w 1145126"/>
                <a:gd name="connsiteY36" fmla="*/ 834396 h 930117"/>
                <a:gd name="connsiteX37" fmla="*/ 600075 w 1145126"/>
                <a:gd name="connsiteY37" fmla="*/ 859161 h 930117"/>
                <a:gd name="connsiteX38" fmla="*/ 590550 w 1145126"/>
                <a:gd name="connsiteY38" fmla="*/ 875353 h 930117"/>
                <a:gd name="connsiteX39" fmla="*/ 570547 w 1145126"/>
                <a:gd name="connsiteY39" fmla="*/ 881068 h 930117"/>
                <a:gd name="connsiteX40" fmla="*/ 542925 w 1145126"/>
                <a:gd name="connsiteY40" fmla="*/ 878211 h 930117"/>
                <a:gd name="connsiteX41" fmla="*/ 523875 w 1145126"/>
                <a:gd name="connsiteY41" fmla="*/ 851540 h 930117"/>
                <a:gd name="connsiteX42" fmla="*/ 486728 w 1145126"/>
                <a:gd name="connsiteY42" fmla="*/ 815346 h 930117"/>
                <a:gd name="connsiteX43" fmla="*/ 422910 w 1145126"/>
                <a:gd name="connsiteY43" fmla="*/ 805821 h 930117"/>
                <a:gd name="connsiteX44" fmla="*/ 357188 w 1145126"/>
                <a:gd name="connsiteY44" fmla="*/ 836301 h 930117"/>
                <a:gd name="connsiteX45" fmla="*/ 362903 w 1145126"/>
                <a:gd name="connsiteY45" fmla="*/ 859161 h 930117"/>
                <a:gd name="connsiteX46" fmla="*/ 376238 w 1145126"/>
                <a:gd name="connsiteY46" fmla="*/ 860113 h 930117"/>
                <a:gd name="connsiteX47" fmla="*/ 382905 w 1145126"/>
                <a:gd name="connsiteY47" fmla="*/ 880115 h 930117"/>
                <a:gd name="connsiteX48" fmla="*/ 370522 w 1145126"/>
                <a:gd name="connsiteY48" fmla="*/ 888688 h 930117"/>
                <a:gd name="connsiteX49" fmla="*/ 364807 w 1145126"/>
                <a:gd name="connsiteY49" fmla="*/ 924883 h 930117"/>
                <a:gd name="connsiteX50" fmla="*/ 342900 w 1145126"/>
                <a:gd name="connsiteY50" fmla="*/ 929646 h 930117"/>
                <a:gd name="connsiteX51" fmla="*/ 299085 w 1145126"/>
                <a:gd name="connsiteY51" fmla="*/ 913453 h 930117"/>
                <a:gd name="connsiteX52" fmla="*/ 280035 w 1145126"/>
                <a:gd name="connsiteY52" fmla="*/ 886783 h 930117"/>
                <a:gd name="connsiteX53" fmla="*/ 214313 w 1145126"/>
                <a:gd name="connsiteY53" fmla="*/ 776293 h 930117"/>
                <a:gd name="connsiteX54" fmla="*/ 143828 w 1145126"/>
                <a:gd name="connsiteY54" fmla="*/ 718190 h 930117"/>
                <a:gd name="connsiteX55" fmla="*/ 129540 w 1145126"/>
                <a:gd name="connsiteY55" fmla="*/ 710571 h 930117"/>
                <a:gd name="connsiteX56" fmla="*/ 114300 w 1145126"/>
                <a:gd name="connsiteY56" fmla="*/ 708665 h 930117"/>
                <a:gd name="connsiteX57" fmla="*/ 98107 w 1145126"/>
                <a:gd name="connsiteY57" fmla="*/ 708665 h 930117"/>
                <a:gd name="connsiteX58" fmla="*/ 90488 w 1145126"/>
                <a:gd name="connsiteY58" fmla="*/ 709618 h 930117"/>
                <a:gd name="connsiteX59" fmla="*/ 82868 w 1145126"/>
                <a:gd name="connsiteY59" fmla="*/ 715333 h 930117"/>
                <a:gd name="connsiteX60" fmla="*/ 58103 w 1145126"/>
                <a:gd name="connsiteY60" fmla="*/ 742003 h 930117"/>
                <a:gd name="connsiteX61" fmla="*/ 58103 w 1145126"/>
                <a:gd name="connsiteY61" fmla="*/ 742003 h 930117"/>
                <a:gd name="connsiteX62" fmla="*/ 55245 w 1145126"/>
                <a:gd name="connsiteY62" fmla="*/ 719143 h 930117"/>
                <a:gd name="connsiteX63" fmla="*/ 60007 w 1145126"/>
                <a:gd name="connsiteY63" fmla="*/ 693426 h 930117"/>
                <a:gd name="connsiteX64" fmla="*/ 76200 w 1145126"/>
                <a:gd name="connsiteY64" fmla="*/ 655326 h 930117"/>
                <a:gd name="connsiteX65" fmla="*/ 52388 w 1145126"/>
                <a:gd name="connsiteY65" fmla="*/ 628656 h 930117"/>
                <a:gd name="connsiteX66" fmla="*/ 41910 w 1145126"/>
                <a:gd name="connsiteY66" fmla="*/ 628656 h 930117"/>
                <a:gd name="connsiteX67" fmla="*/ 28575 w 1145126"/>
                <a:gd name="connsiteY67" fmla="*/ 638181 h 930117"/>
                <a:gd name="connsiteX68" fmla="*/ 14288 w 1145126"/>
                <a:gd name="connsiteY68" fmla="*/ 636276 h 930117"/>
                <a:gd name="connsiteX69" fmla="*/ 13335 w 1145126"/>
                <a:gd name="connsiteY69" fmla="*/ 633418 h 930117"/>
                <a:gd name="connsiteX70" fmla="*/ 19050 w 1145126"/>
                <a:gd name="connsiteY70" fmla="*/ 528643 h 930117"/>
                <a:gd name="connsiteX71" fmla="*/ 48578 w 1145126"/>
                <a:gd name="connsiteY71" fmla="*/ 479113 h 930117"/>
                <a:gd name="connsiteX72" fmla="*/ 63818 w 1145126"/>
                <a:gd name="connsiteY72" fmla="*/ 458158 h 930117"/>
                <a:gd name="connsiteX73" fmla="*/ 89535 w 1145126"/>
                <a:gd name="connsiteY73" fmla="*/ 426726 h 930117"/>
                <a:gd name="connsiteX74" fmla="*/ 109538 w 1145126"/>
                <a:gd name="connsiteY74" fmla="*/ 399103 h 930117"/>
                <a:gd name="connsiteX75" fmla="*/ 115253 w 1145126"/>
                <a:gd name="connsiteY75" fmla="*/ 388626 h 930117"/>
                <a:gd name="connsiteX76" fmla="*/ 111443 w 1145126"/>
                <a:gd name="connsiteY76" fmla="*/ 361956 h 930117"/>
                <a:gd name="connsiteX77" fmla="*/ 100013 w 1145126"/>
                <a:gd name="connsiteY77" fmla="*/ 347668 h 930117"/>
                <a:gd name="connsiteX78" fmla="*/ 91440 w 1145126"/>
                <a:gd name="connsiteY78" fmla="*/ 328618 h 930117"/>
                <a:gd name="connsiteX79" fmla="*/ 74295 w 1145126"/>
                <a:gd name="connsiteY79" fmla="*/ 283851 h 930117"/>
                <a:gd name="connsiteX80" fmla="*/ 61913 w 1145126"/>
                <a:gd name="connsiteY80" fmla="*/ 262896 h 930117"/>
                <a:gd name="connsiteX81" fmla="*/ 38100 w 1145126"/>
                <a:gd name="connsiteY81" fmla="*/ 250513 h 930117"/>
                <a:gd name="connsiteX82" fmla="*/ 11430 w 1145126"/>
                <a:gd name="connsiteY82" fmla="*/ 218128 h 930117"/>
                <a:gd name="connsiteX83" fmla="*/ 953 w 1145126"/>
                <a:gd name="connsiteY83" fmla="*/ 178123 h 930117"/>
                <a:gd name="connsiteX84" fmla="*/ 0 w 1145126"/>
                <a:gd name="connsiteY84" fmla="*/ 173361 h 930117"/>
                <a:gd name="connsiteX85" fmla="*/ 6668 w 1145126"/>
                <a:gd name="connsiteY85" fmla="*/ 177171 h 930117"/>
                <a:gd name="connsiteX86" fmla="*/ 52388 w 1145126"/>
                <a:gd name="connsiteY86" fmla="*/ 155263 h 930117"/>
                <a:gd name="connsiteX87" fmla="*/ 87630 w 1145126"/>
                <a:gd name="connsiteY87" fmla="*/ 146690 h 930117"/>
                <a:gd name="connsiteX88" fmla="*/ 95250 w 1145126"/>
                <a:gd name="connsiteY88" fmla="*/ 134308 h 930117"/>
                <a:gd name="connsiteX89" fmla="*/ 124778 w 1145126"/>
                <a:gd name="connsiteY89" fmla="*/ 122878 h 930117"/>
                <a:gd name="connsiteX90" fmla="*/ 165735 w 1145126"/>
                <a:gd name="connsiteY90" fmla="*/ 93351 h 930117"/>
                <a:gd name="connsiteX91" fmla="*/ 251460 w 1145126"/>
                <a:gd name="connsiteY91" fmla="*/ 55251 h 930117"/>
                <a:gd name="connsiteX92" fmla="*/ 293370 w 1145126"/>
                <a:gd name="connsiteY92" fmla="*/ 33343 h 930117"/>
                <a:gd name="connsiteX93" fmla="*/ 323850 w 1145126"/>
                <a:gd name="connsiteY93" fmla="*/ 4768 h 930117"/>
                <a:gd name="connsiteX94" fmla="*/ 347663 w 1145126"/>
                <a:gd name="connsiteY94" fmla="*/ 5721 h 930117"/>
                <a:gd name="connsiteX95" fmla="*/ 397193 w 1145126"/>
                <a:gd name="connsiteY95" fmla="*/ 5721 h 930117"/>
                <a:gd name="connsiteX96" fmla="*/ 412432 w 1145126"/>
                <a:gd name="connsiteY96" fmla="*/ 16198 h 930117"/>
                <a:gd name="connsiteX97" fmla="*/ 429578 w 1145126"/>
                <a:gd name="connsiteY97" fmla="*/ 27628 h 930117"/>
                <a:gd name="connsiteX98" fmla="*/ 434340 w 1145126"/>
                <a:gd name="connsiteY98" fmla="*/ 30486 h 930117"/>
                <a:gd name="connsiteX99" fmla="*/ 436245 w 1145126"/>
                <a:gd name="connsiteY99" fmla="*/ 32391 h 930117"/>
                <a:gd name="connsiteX100" fmla="*/ 441960 w 1145126"/>
                <a:gd name="connsiteY100" fmla="*/ 41916 h 930117"/>
                <a:gd name="connsiteX101" fmla="*/ 431482 w 1145126"/>
                <a:gd name="connsiteY101" fmla="*/ 47631 h 930117"/>
                <a:gd name="connsiteX102" fmla="*/ 424815 w 1145126"/>
                <a:gd name="connsiteY102" fmla="*/ 60965 h 930117"/>
                <a:gd name="connsiteX103" fmla="*/ 437197 w 1145126"/>
                <a:gd name="connsiteY103" fmla="*/ 108590 h 930117"/>
                <a:gd name="connsiteX104" fmla="*/ 443865 w 1145126"/>
                <a:gd name="connsiteY104" fmla="*/ 133356 h 930117"/>
                <a:gd name="connsiteX105" fmla="*/ 488632 w 1145126"/>
                <a:gd name="connsiteY105" fmla="*/ 158121 h 930117"/>
                <a:gd name="connsiteX106" fmla="*/ 519113 w 1145126"/>
                <a:gd name="connsiteY106" fmla="*/ 168598 h 930117"/>
                <a:gd name="connsiteX107" fmla="*/ 577215 w 1145126"/>
                <a:gd name="connsiteY107" fmla="*/ 174313 h 930117"/>
                <a:gd name="connsiteX108" fmla="*/ 587693 w 1145126"/>
                <a:gd name="connsiteY108" fmla="*/ 201936 h 930117"/>
                <a:gd name="connsiteX109" fmla="*/ 587693 w 1145126"/>
                <a:gd name="connsiteY109" fmla="*/ 226701 h 930117"/>
                <a:gd name="connsiteX110" fmla="*/ 590550 w 1145126"/>
                <a:gd name="connsiteY110" fmla="*/ 253371 h 930117"/>
                <a:gd name="connsiteX111" fmla="*/ 652463 w 1145126"/>
                <a:gd name="connsiteY111" fmla="*/ 341953 h 930117"/>
                <a:gd name="connsiteX112" fmla="*/ 688657 w 1145126"/>
                <a:gd name="connsiteY112" fmla="*/ 353383 h 930117"/>
                <a:gd name="connsiteX113" fmla="*/ 728663 w 1145126"/>
                <a:gd name="connsiteY113" fmla="*/ 341953 h 930117"/>
                <a:gd name="connsiteX114" fmla="*/ 771525 w 1145126"/>
                <a:gd name="connsiteY114" fmla="*/ 355288 h 930117"/>
                <a:gd name="connsiteX115" fmla="*/ 798195 w 1145126"/>
                <a:gd name="connsiteY115" fmla="*/ 383863 h 930117"/>
                <a:gd name="connsiteX116" fmla="*/ 828675 w 1145126"/>
                <a:gd name="connsiteY116" fmla="*/ 372433 h 930117"/>
                <a:gd name="connsiteX117" fmla="*/ 857250 w 1145126"/>
                <a:gd name="connsiteY117" fmla="*/ 395293 h 930117"/>
                <a:gd name="connsiteX118" fmla="*/ 887730 w 1145126"/>
                <a:gd name="connsiteY118" fmla="*/ 406723 h 930117"/>
                <a:gd name="connsiteX119" fmla="*/ 914400 w 1145126"/>
                <a:gd name="connsiteY119" fmla="*/ 437203 h 930117"/>
                <a:gd name="connsiteX120" fmla="*/ 960120 w 1145126"/>
                <a:gd name="connsiteY120" fmla="*/ 441013 h 930117"/>
                <a:gd name="connsiteX121" fmla="*/ 992505 w 1145126"/>
                <a:gd name="connsiteY121" fmla="*/ 441013 h 930117"/>
                <a:gd name="connsiteX122" fmla="*/ 1014413 w 1145126"/>
                <a:gd name="connsiteY122" fmla="*/ 426726 h 930117"/>
                <a:gd name="connsiteX123" fmla="*/ 1025843 w 1145126"/>
                <a:gd name="connsiteY123" fmla="*/ 400056 h 930117"/>
                <a:gd name="connsiteX124" fmla="*/ 1029653 w 1145126"/>
                <a:gd name="connsiteY124" fmla="*/ 381006 h 930117"/>
                <a:gd name="connsiteX125" fmla="*/ 1013460 w 1145126"/>
                <a:gd name="connsiteY125" fmla="*/ 366718 h 930117"/>
                <a:gd name="connsiteX126" fmla="*/ 1011555 w 1145126"/>
                <a:gd name="connsiteY126" fmla="*/ 345763 h 930117"/>
                <a:gd name="connsiteX127" fmla="*/ 1057275 w 1145126"/>
                <a:gd name="connsiteY127" fmla="*/ 354336 h 930117"/>
                <a:gd name="connsiteX128" fmla="*/ 1125855 w 1145126"/>
                <a:gd name="connsiteY128" fmla="*/ 414343 h 930117"/>
                <a:gd name="connsiteX129" fmla="*/ 1144905 w 1145126"/>
                <a:gd name="connsiteY129" fmla="*/ 451490 h 930117"/>
                <a:gd name="connsiteX130" fmla="*/ 1117282 w 1145126"/>
                <a:gd name="connsiteY130" fmla="*/ 481971 h 930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1145126" h="930117">
                  <a:moveTo>
                    <a:pt x="1117282" y="481971"/>
                  </a:moveTo>
                  <a:cubicBezTo>
                    <a:pt x="1112520" y="489590"/>
                    <a:pt x="1085850" y="500068"/>
                    <a:pt x="1075373" y="505783"/>
                  </a:cubicBezTo>
                  <a:cubicBezTo>
                    <a:pt x="1063943" y="511498"/>
                    <a:pt x="1039178" y="521976"/>
                    <a:pt x="1039178" y="521976"/>
                  </a:cubicBezTo>
                  <a:cubicBezTo>
                    <a:pt x="1031557" y="524833"/>
                    <a:pt x="1025843" y="526738"/>
                    <a:pt x="1022032" y="533406"/>
                  </a:cubicBezTo>
                  <a:cubicBezTo>
                    <a:pt x="1018222" y="540073"/>
                    <a:pt x="1019175" y="548646"/>
                    <a:pt x="1020128" y="556265"/>
                  </a:cubicBezTo>
                  <a:cubicBezTo>
                    <a:pt x="1021080" y="565790"/>
                    <a:pt x="1022032" y="575315"/>
                    <a:pt x="1022985" y="584840"/>
                  </a:cubicBezTo>
                  <a:cubicBezTo>
                    <a:pt x="1022985" y="588651"/>
                    <a:pt x="1023938" y="592461"/>
                    <a:pt x="1025843" y="595318"/>
                  </a:cubicBezTo>
                  <a:cubicBezTo>
                    <a:pt x="1032510" y="603890"/>
                    <a:pt x="1047750" y="597223"/>
                    <a:pt x="1057275" y="602938"/>
                  </a:cubicBezTo>
                  <a:cubicBezTo>
                    <a:pt x="1040130" y="628656"/>
                    <a:pt x="1015365" y="647706"/>
                    <a:pt x="990600" y="666756"/>
                  </a:cubicBezTo>
                  <a:cubicBezTo>
                    <a:pt x="981075" y="674376"/>
                    <a:pt x="971550" y="681996"/>
                    <a:pt x="961072" y="689615"/>
                  </a:cubicBezTo>
                  <a:cubicBezTo>
                    <a:pt x="958215" y="692473"/>
                    <a:pt x="954405" y="694378"/>
                    <a:pt x="950595" y="696283"/>
                  </a:cubicBezTo>
                  <a:cubicBezTo>
                    <a:pt x="945832" y="699140"/>
                    <a:pt x="940118" y="701046"/>
                    <a:pt x="934403" y="700093"/>
                  </a:cubicBezTo>
                  <a:cubicBezTo>
                    <a:pt x="928688" y="699140"/>
                    <a:pt x="922972" y="696283"/>
                    <a:pt x="917257" y="694378"/>
                  </a:cubicBezTo>
                  <a:cubicBezTo>
                    <a:pt x="905828" y="691521"/>
                    <a:pt x="894397" y="699140"/>
                    <a:pt x="888682" y="708665"/>
                  </a:cubicBezTo>
                  <a:cubicBezTo>
                    <a:pt x="882968" y="718190"/>
                    <a:pt x="882015" y="728668"/>
                    <a:pt x="881063" y="740098"/>
                  </a:cubicBezTo>
                  <a:cubicBezTo>
                    <a:pt x="880110" y="747718"/>
                    <a:pt x="880110" y="755338"/>
                    <a:pt x="874395" y="760101"/>
                  </a:cubicBezTo>
                  <a:cubicBezTo>
                    <a:pt x="870585" y="763911"/>
                    <a:pt x="863918" y="766768"/>
                    <a:pt x="863918" y="771531"/>
                  </a:cubicBezTo>
                  <a:cubicBezTo>
                    <a:pt x="863918" y="775340"/>
                    <a:pt x="867728" y="777246"/>
                    <a:pt x="871538" y="778198"/>
                  </a:cubicBezTo>
                  <a:cubicBezTo>
                    <a:pt x="871538" y="778198"/>
                    <a:pt x="869632" y="784865"/>
                    <a:pt x="820103" y="793438"/>
                  </a:cubicBezTo>
                  <a:cubicBezTo>
                    <a:pt x="770572" y="802963"/>
                    <a:pt x="762000" y="798201"/>
                    <a:pt x="747713" y="803915"/>
                  </a:cubicBezTo>
                  <a:cubicBezTo>
                    <a:pt x="734378" y="809631"/>
                    <a:pt x="714375" y="813440"/>
                    <a:pt x="701040" y="803915"/>
                  </a:cubicBezTo>
                  <a:cubicBezTo>
                    <a:pt x="678180" y="788676"/>
                    <a:pt x="664845" y="766768"/>
                    <a:pt x="661988" y="740098"/>
                  </a:cubicBezTo>
                  <a:cubicBezTo>
                    <a:pt x="661988" y="738193"/>
                    <a:pt x="661988" y="737240"/>
                    <a:pt x="662940" y="735336"/>
                  </a:cubicBezTo>
                  <a:cubicBezTo>
                    <a:pt x="663893" y="733431"/>
                    <a:pt x="665797" y="733431"/>
                    <a:pt x="667703" y="732478"/>
                  </a:cubicBezTo>
                  <a:cubicBezTo>
                    <a:pt x="672465" y="729621"/>
                    <a:pt x="670560" y="722001"/>
                    <a:pt x="666750" y="718190"/>
                  </a:cubicBezTo>
                  <a:cubicBezTo>
                    <a:pt x="661988" y="714381"/>
                    <a:pt x="656272" y="714381"/>
                    <a:pt x="650557" y="715333"/>
                  </a:cubicBezTo>
                  <a:cubicBezTo>
                    <a:pt x="647700" y="715333"/>
                    <a:pt x="645795" y="716286"/>
                    <a:pt x="643890" y="717238"/>
                  </a:cubicBezTo>
                  <a:cubicBezTo>
                    <a:pt x="641985" y="718190"/>
                    <a:pt x="641032" y="720096"/>
                    <a:pt x="638175" y="721048"/>
                  </a:cubicBezTo>
                  <a:cubicBezTo>
                    <a:pt x="633413" y="723906"/>
                    <a:pt x="627697" y="722001"/>
                    <a:pt x="621982" y="722001"/>
                  </a:cubicBezTo>
                  <a:cubicBezTo>
                    <a:pt x="611505" y="721048"/>
                    <a:pt x="601028" y="727715"/>
                    <a:pt x="597218" y="736288"/>
                  </a:cubicBezTo>
                  <a:cubicBezTo>
                    <a:pt x="595313" y="741051"/>
                    <a:pt x="594360" y="746765"/>
                    <a:pt x="589597" y="749623"/>
                  </a:cubicBezTo>
                  <a:cubicBezTo>
                    <a:pt x="585788" y="752481"/>
                    <a:pt x="580072" y="752481"/>
                    <a:pt x="578168" y="755338"/>
                  </a:cubicBezTo>
                  <a:cubicBezTo>
                    <a:pt x="576263" y="759148"/>
                    <a:pt x="578168" y="763911"/>
                    <a:pt x="581978" y="766768"/>
                  </a:cubicBezTo>
                  <a:cubicBezTo>
                    <a:pt x="585788" y="769626"/>
                    <a:pt x="589597" y="770578"/>
                    <a:pt x="593407" y="773436"/>
                  </a:cubicBezTo>
                  <a:cubicBezTo>
                    <a:pt x="600075" y="779151"/>
                    <a:pt x="601980" y="788676"/>
                    <a:pt x="601028" y="797248"/>
                  </a:cubicBezTo>
                  <a:cubicBezTo>
                    <a:pt x="600075" y="805821"/>
                    <a:pt x="597218" y="814393"/>
                    <a:pt x="598170" y="822965"/>
                  </a:cubicBezTo>
                  <a:cubicBezTo>
                    <a:pt x="598170" y="826776"/>
                    <a:pt x="600075" y="830586"/>
                    <a:pt x="601028" y="834396"/>
                  </a:cubicBezTo>
                  <a:cubicBezTo>
                    <a:pt x="602932" y="842968"/>
                    <a:pt x="601980" y="851540"/>
                    <a:pt x="600075" y="859161"/>
                  </a:cubicBezTo>
                  <a:cubicBezTo>
                    <a:pt x="598170" y="864876"/>
                    <a:pt x="595313" y="871543"/>
                    <a:pt x="590550" y="875353"/>
                  </a:cubicBezTo>
                  <a:cubicBezTo>
                    <a:pt x="584835" y="879163"/>
                    <a:pt x="577215" y="880115"/>
                    <a:pt x="570547" y="881068"/>
                  </a:cubicBezTo>
                  <a:cubicBezTo>
                    <a:pt x="561022" y="882021"/>
                    <a:pt x="551497" y="882973"/>
                    <a:pt x="542925" y="878211"/>
                  </a:cubicBezTo>
                  <a:cubicBezTo>
                    <a:pt x="532447" y="872496"/>
                    <a:pt x="528638" y="861065"/>
                    <a:pt x="523875" y="851540"/>
                  </a:cubicBezTo>
                  <a:cubicBezTo>
                    <a:pt x="515303" y="836301"/>
                    <a:pt x="502920" y="823918"/>
                    <a:pt x="486728" y="815346"/>
                  </a:cubicBezTo>
                  <a:cubicBezTo>
                    <a:pt x="467678" y="805821"/>
                    <a:pt x="443865" y="802963"/>
                    <a:pt x="422910" y="805821"/>
                  </a:cubicBezTo>
                  <a:cubicBezTo>
                    <a:pt x="401003" y="808678"/>
                    <a:pt x="366713" y="814393"/>
                    <a:pt x="357188" y="836301"/>
                  </a:cubicBezTo>
                  <a:cubicBezTo>
                    <a:pt x="353378" y="843921"/>
                    <a:pt x="354330" y="856303"/>
                    <a:pt x="362903" y="859161"/>
                  </a:cubicBezTo>
                  <a:cubicBezTo>
                    <a:pt x="366713" y="860113"/>
                    <a:pt x="372428" y="859161"/>
                    <a:pt x="376238" y="860113"/>
                  </a:cubicBezTo>
                  <a:cubicBezTo>
                    <a:pt x="384810" y="862018"/>
                    <a:pt x="388620" y="873448"/>
                    <a:pt x="382905" y="880115"/>
                  </a:cubicBezTo>
                  <a:cubicBezTo>
                    <a:pt x="379095" y="883926"/>
                    <a:pt x="373380" y="884878"/>
                    <a:pt x="370522" y="888688"/>
                  </a:cubicBezTo>
                  <a:cubicBezTo>
                    <a:pt x="361950" y="898213"/>
                    <a:pt x="373380" y="915358"/>
                    <a:pt x="364807" y="924883"/>
                  </a:cubicBezTo>
                  <a:cubicBezTo>
                    <a:pt x="360045" y="930598"/>
                    <a:pt x="350520" y="930598"/>
                    <a:pt x="342900" y="929646"/>
                  </a:cubicBezTo>
                  <a:cubicBezTo>
                    <a:pt x="326707" y="927740"/>
                    <a:pt x="310515" y="923931"/>
                    <a:pt x="299085" y="913453"/>
                  </a:cubicBezTo>
                  <a:cubicBezTo>
                    <a:pt x="290513" y="906786"/>
                    <a:pt x="284797" y="897261"/>
                    <a:pt x="280035" y="886783"/>
                  </a:cubicBezTo>
                  <a:cubicBezTo>
                    <a:pt x="259080" y="849636"/>
                    <a:pt x="242888" y="808678"/>
                    <a:pt x="214313" y="776293"/>
                  </a:cubicBezTo>
                  <a:cubicBezTo>
                    <a:pt x="194310" y="753433"/>
                    <a:pt x="168593" y="735336"/>
                    <a:pt x="143828" y="718190"/>
                  </a:cubicBezTo>
                  <a:cubicBezTo>
                    <a:pt x="139065" y="715333"/>
                    <a:pt x="135255" y="711523"/>
                    <a:pt x="129540" y="710571"/>
                  </a:cubicBezTo>
                  <a:cubicBezTo>
                    <a:pt x="124778" y="708665"/>
                    <a:pt x="119063" y="708665"/>
                    <a:pt x="114300" y="708665"/>
                  </a:cubicBezTo>
                  <a:cubicBezTo>
                    <a:pt x="108585" y="708665"/>
                    <a:pt x="102870" y="708665"/>
                    <a:pt x="98107" y="708665"/>
                  </a:cubicBezTo>
                  <a:cubicBezTo>
                    <a:pt x="95250" y="708665"/>
                    <a:pt x="93345" y="708665"/>
                    <a:pt x="90488" y="709618"/>
                  </a:cubicBezTo>
                  <a:cubicBezTo>
                    <a:pt x="87630" y="710571"/>
                    <a:pt x="84772" y="713428"/>
                    <a:pt x="82868" y="715333"/>
                  </a:cubicBezTo>
                  <a:cubicBezTo>
                    <a:pt x="74295" y="723906"/>
                    <a:pt x="66675" y="733431"/>
                    <a:pt x="58103" y="742003"/>
                  </a:cubicBezTo>
                  <a:lnTo>
                    <a:pt x="58103" y="742003"/>
                  </a:lnTo>
                  <a:cubicBezTo>
                    <a:pt x="59055" y="739146"/>
                    <a:pt x="55245" y="722001"/>
                    <a:pt x="55245" y="719143"/>
                  </a:cubicBezTo>
                  <a:cubicBezTo>
                    <a:pt x="55245" y="710571"/>
                    <a:pt x="57150" y="701998"/>
                    <a:pt x="60007" y="693426"/>
                  </a:cubicBezTo>
                  <a:cubicBezTo>
                    <a:pt x="65722" y="679138"/>
                    <a:pt x="78105" y="672471"/>
                    <a:pt x="76200" y="655326"/>
                  </a:cubicBezTo>
                  <a:cubicBezTo>
                    <a:pt x="75247" y="642943"/>
                    <a:pt x="64770" y="631513"/>
                    <a:pt x="52388" y="628656"/>
                  </a:cubicBezTo>
                  <a:cubicBezTo>
                    <a:pt x="49530" y="627703"/>
                    <a:pt x="45720" y="627703"/>
                    <a:pt x="41910" y="628656"/>
                  </a:cubicBezTo>
                  <a:cubicBezTo>
                    <a:pt x="36195" y="630561"/>
                    <a:pt x="32385" y="635323"/>
                    <a:pt x="28575" y="638181"/>
                  </a:cubicBezTo>
                  <a:cubicBezTo>
                    <a:pt x="23813" y="641038"/>
                    <a:pt x="16193" y="641990"/>
                    <a:pt x="14288" y="636276"/>
                  </a:cubicBezTo>
                  <a:cubicBezTo>
                    <a:pt x="14288" y="635323"/>
                    <a:pt x="14288" y="634371"/>
                    <a:pt x="13335" y="633418"/>
                  </a:cubicBezTo>
                  <a:cubicBezTo>
                    <a:pt x="10478" y="598176"/>
                    <a:pt x="6668" y="561981"/>
                    <a:pt x="19050" y="528643"/>
                  </a:cubicBezTo>
                  <a:cubicBezTo>
                    <a:pt x="25718" y="510546"/>
                    <a:pt x="37147" y="494353"/>
                    <a:pt x="48578" y="479113"/>
                  </a:cubicBezTo>
                  <a:cubicBezTo>
                    <a:pt x="53340" y="472446"/>
                    <a:pt x="59055" y="464826"/>
                    <a:pt x="63818" y="458158"/>
                  </a:cubicBezTo>
                  <a:cubicBezTo>
                    <a:pt x="72390" y="447681"/>
                    <a:pt x="80963" y="437203"/>
                    <a:pt x="89535" y="426726"/>
                  </a:cubicBezTo>
                  <a:cubicBezTo>
                    <a:pt x="97155" y="418153"/>
                    <a:pt x="103822" y="408628"/>
                    <a:pt x="109538" y="399103"/>
                  </a:cubicBezTo>
                  <a:cubicBezTo>
                    <a:pt x="111443" y="396246"/>
                    <a:pt x="113347" y="392436"/>
                    <a:pt x="115253" y="388626"/>
                  </a:cubicBezTo>
                  <a:cubicBezTo>
                    <a:pt x="118110" y="380053"/>
                    <a:pt x="116205" y="370528"/>
                    <a:pt x="111443" y="361956"/>
                  </a:cubicBezTo>
                  <a:cubicBezTo>
                    <a:pt x="108585" y="356240"/>
                    <a:pt x="103822" y="352431"/>
                    <a:pt x="100013" y="347668"/>
                  </a:cubicBezTo>
                  <a:cubicBezTo>
                    <a:pt x="95250" y="341953"/>
                    <a:pt x="93345" y="335286"/>
                    <a:pt x="91440" y="328618"/>
                  </a:cubicBezTo>
                  <a:cubicBezTo>
                    <a:pt x="85725" y="313378"/>
                    <a:pt x="80010" y="299090"/>
                    <a:pt x="74295" y="283851"/>
                  </a:cubicBezTo>
                  <a:cubicBezTo>
                    <a:pt x="71438" y="276231"/>
                    <a:pt x="68580" y="268611"/>
                    <a:pt x="61913" y="262896"/>
                  </a:cubicBezTo>
                  <a:cubicBezTo>
                    <a:pt x="55245" y="257181"/>
                    <a:pt x="46672" y="254323"/>
                    <a:pt x="38100" y="250513"/>
                  </a:cubicBezTo>
                  <a:cubicBezTo>
                    <a:pt x="25718" y="243846"/>
                    <a:pt x="16193" y="231463"/>
                    <a:pt x="11430" y="218128"/>
                  </a:cubicBezTo>
                  <a:cubicBezTo>
                    <a:pt x="5715" y="204793"/>
                    <a:pt x="3810" y="191458"/>
                    <a:pt x="953" y="178123"/>
                  </a:cubicBezTo>
                  <a:cubicBezTo>
                    <a:pt x="953" y="176218"/>
                    <a:pt x="0" y="175265"/>
                    <a:pt x="0" y="173361"/>
                  </a:cubicBezTo>
                  <a:cubicBezTo>
                    <a:pt x="1905" y="174313"/>
                    <a:pt x="4763" y="175265"/>
                    <a:pt x="6668" y="177171"/>
                  </a:cubicBezTo>
                  <a:cubicBezTo>
                    <a:pt x="18097" y="164788"/>
                    <a:pt x="35243" y="157168"/>
                    <a:pt x="52388" y="155263"/>
                  </a:cubicBezTo>
                  <a:cubicBezTo>
                    <a:pt x="64770" y="154311"/>
                    <a:pt x="80010" y="155263"/>
                    <a:pt x="87630" y="146690"/>
                  </a:cubicBezTo>
                  <a:cubicBezTo>
                    <a:pt x="90488" y="142881"/>
                    <a:pt x="92393" y="138118"/>
                    <a:pt x="95250" y="134308"/>
                  </a:cubicBezTo>
                  <a:cubicBezTo>
                    <a:pt x="101918" y="126688"/>
                    <a:pt x="114300" y="125736"/>
                    <a:pt x="124778" y="122878"/>
                  </a:cubicBezTo>
                  <a:cubicBezTo>
                    <a:pt x="140970" y="117163"/>
                    <a:pt x="152400" y="103828"/>
                    <a:pt x="165735" y="93351"/>
                  </a:cubicBezTo>
                  <a:cubicBezTo>
                    <a:pt x="190500" y="74301"/>
                    <a:pt x="222885" y="67633"/>
                    <a:pt x="251460" y="55251"/>
                  </a:cubicBezTo>
                  <a:cubicBezTo>
                    <a:pt x="265747" y="48583"/>
                    <a:pt x="280035" y="40963"/>
                    <a:pt x="293370" y="33343"/>
                  </a:cubicBezTo>
                  <a:cubicBezTo>
                    <a:pt x="304800" y="26676"/>
                    <a:pt x="320040" y="17151"/>
                    <a:pt x="323850" y="4768"/>
                  </a:cubicBezTo>
                  <a:cubicBezTo>
                    <a:pt x="333375" y="4768"/>
                    <a:pt x="343853" y="4768"/>
                    <a:pt x="347663" y="5721"/>
                  </a:cubicBezTo>
                  <a:cubicBezTo>
                    <a:pt x="356235" y="6673"/>
                    <a:pt x="382905" y="-7614"/>
                    <a:pt x="397193" y="5721"/>
                  </a:cubicBezTo>
                  <a:cubicBezTo>
                    <a:pt x="401955" y="9531"/>
                    <a:pt x="407670" y="12388"/>
                    <a:pt x="412432" y="16198"/>
                  </a:cubicBezTo>
                  <a:cubicBezTo>
                    <a:pt x="418147" y="20008"/>
                    <a:pt x="422910" y="24771"/>
                    <a:pt x="429578" y="27628"/>
                  </a:cubicBezTo>
                  <a:cubicBezTo>
                    <a:pt x="431482" y="28581"/>
                    <a:pt x="433388" y="29533"/>
                    <a:pt x="434340" y="30486"/>
                  </a:cubicBezTo>
                  <a:cubicBezTo>
                    <a:pt x="435293" y="31438"/>
                    <a:pt x="435293" y="31438"/>
                    <a:pt x="436245" y="32391"/>
                  </a:cubicBezTo>
                  <a:cubicBezTo>
                    <a:pt x="438150" y="35248"/>
                    <a:pt x="443865" y="38106"/>
                    <a:pt x="441960" y="41916"/>
                  </a:cubicBezTo>
                  <a:cubicBezTo>
                    <a:pt x="441007" y="44773"/>
                    <a:pt x="434340" y="45726"/>
                    <a:pt x="431482" y="47631"/>
                  </a:cubicBezTo>
                  <a:cubicBezTo>
                    <a:pt x="425768" y="51441"/>
                    <a:pt x="424815" y="55251"/>
                    <a:pt x="424815" y="60965"/>
                  </a:cubicBezTo>
                  <a:cubicBezTo>
                    <a:pt x="425768" y="77158"/>
                    <a:pt x="435293" y="92398"/>
                    <a:pt x="437197" y="108590"/>
                  </a:cubicBezTo>
                  <a:cubicBezTo>
                    <a:pt x="438150" y="117163"/>
                    <a:pt x="439103" y="125736"/>
                    <a:pt x="443865" y="133356"/>
                  </a:cubicBezTo>
                  <a:cubicBezTo>
                    <a:pt x="453390" y="147643"/>
                    <a:pt x="476250" y="156215"/>
                    <a:pt x="488632" y="158121"/>
                  </a:cubicBezTo>
                  <a:cubicBezTo>
                    <a:pt x="501015" y="160026"/>
                    <a:pt x="499110" y="161931"/>
                    <a:pt x="519113" y="168598"/>
                  </a:cubicBezTo>
                  <a:cubicBezTo>
                    <a:pt x="539115" y="174313"/>
                    <a:pt x="574357" y="174313"/>
                    <a:pt x="577215" y="174313"/>
                  </a:cubicBezTo>
                  <a:cubicBezTo>
                    <a:pt x="580072" y="174313"/>
                    <a:pt x="585788" y="197173"/>
                    <a:pt x="587693" y="201936"/>
                  </a:cubicBezTo>
                  <a:cubicBezTo>
                    <a:pt x="590550" y="206698"/>
                    <a:pt x="592455" y="220986"/>
                    <a:pt x="587693" y="226701"/>
                  </a:cubicBezTo>
                  <a:cubicBezTo>
                    <a:pt x="582930" y="232415"/>
                    <a:pt x="583882" y="245751"/>
                    <a:pt x="590550" y="253371"/>
                  </a:cubicBezTo>
                  <a:cubicBezTo>
                    <a:pt x="597218" y="260990"/>
                    <a:pt x="634365" y="330523"/>
                    <a:pt x="652463" y="341953"/>
                  </a:cubicBezTo>
                  <a:cubicBezTo>
                    <a:pt x="669607" y="353383"/>
                    <a:pt x="681038" y="359098"/>
                    <a:pt x="688657" y="353383"/>
                  </a:cubicBezTo>
                  <a:cubicBezTo>
                    <a:pt x="696278" y="347668"/>
                    <a:pt x="716280" y="341953"/>
                    <a:pt x="728663" y="341953"/>
                  </a:cubicBezTo>
                  <a:cubicBezTo>
                    <a:pt x="741045" y="341953"/>
                    <a:pt x="765810" y="349573"/>
                    <a:pt x="771525" y="355288"/>
                  </a:cubicBezTo>
                  <a:cubicBezTo>
                    <a:pt x="777240" y="361003"/>
                    <a:pt x="783907" y="382911"/>
                    <a:pt x="798195" y="383863"/>
                  </a:cubicBezTo>
                  <a:cubicBezTo>
                    <a:pt x="812482" y="384815"/>
                    <a:pt x="822007" y="371481"/>
                    <a:pt x="828675" y="372433"/>
                  </a:cubicBezTo>
                  <a:cubicBezTo>
                    <a:pt x="835343" y="373386"/>
                    <a:pt x="857250" y="395293"/>
                    <a:pt x="857250" y="395293"/>
                  </a:cubicBezTo>
                  <a:cubicBezTo>
                    <a:pt x="857250" y="395293"/>
                    <a:pt x="882015" y="399103"/>
                    <a:pt x="887730" y="406723"/>
                  </a:cubicBezTo>
                  <a:cubicBezTo>
                    <a:pt x="893445" y="414343"/>
                    <a:pt x="899160" y="436251"/>
                    <a:pt x="914400" y="437203"/>
                  </a:cubicBezTo>
                  <a:cubicBezTo>
                    <a:pt x="929640" y="438156"/>
                    <a:pt x="947738" y="437203"/>
                    <a:pt x="960120" y="441013"/>
                  </a:cubicBezTo>
                  <a:cubicBezTo>
                    <a:pt x="971550" y="444823"/>
                    <a:pt x="983932" y="441013"/>
                    <a:pt x="992505" y="441013"/>
                  </a:cubicBezTo>
                  <a:cubicBezTo>
                    <a:pt x="1001078" y="441013"/>
                    <a:pt x="1014413" y="438156"/>
                    <a:pt x="1014413" y="426726"/>
                  </a:cubicBezTo>
                  <a:cubicBezTo>
                    <a:pt x="1014413" y="415296"/>
                    <a:pt x="1020128" y="406723"/>
                    <a:pt x="1025843" y="400056"/>
                  </a:cubicBezTo>
                  <a:cubicBezTo>
                    <a:pt x="1031557" y="393388"/>
                    <a:pt x="1033463" y="383863"/>
                    <a:pt x="1029653" y="381006"/>
                  </a:cubicBezTo>
                  <a:cubicBezTo>
                    <a:pt x="1026795" y="378148"/>
                    <a:pt x="1014413" y="372433"/>
                    <a:pt x="1013460" y="366718"/>
                  </a:cubicBezTo>
                  <a:cubicBezTo>
                    <a:pt x="1012507" y="361956"/>
                    <a:pt x="1011555" y="355288"/>
                    <a:pt x="1011555" y="345763"/>
                  </a:cubicBezTo>
                  <a:cubicBezTo>
                    <a:pt x="1025843" y="348621"/>
                    <a:pt x="1042988" y="349573"/>
                    <a:pt x="1057275" y="354336"/>
                  </a:cubicBezTo>
                  <a:cubicBezTo>
                    <a:pt x="1087755" y="363861"/>
                    <a:pt x="1101090" y="389578"/>
                    <a:pt x="1125855" y="414343"/>
                  </a:cubicBezTo>
                  <a:cubicBezTo>
                    <a:pt x="1150620" y="439108"/>
                    <a:pt x="1142048" y="434346"/>
                    <a:pt x="1144905" y="451490"/>
                  </a:cubicBezTo>
                  <a:cubicBezTo>
                    <a:pt x="1147763" y="468636"/>
                    <a:pt x="1122045" y="474351"/>
                    <a:pt x="1117282" y="481971"/>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55" name="Freihandform: Form 54">
              <a:extLst>
                <a:ext uri="{FF2B5EF4-FFF2-40B4-BE49-F238E27FC236}">
                  <a16:creationId xmlns:a16="http://schemas.microsoft.com/office/drawing/2014/main" id="{64C0475E-EA2B-230D-FF3E-38C6EAA7E1D9}"/>
                </a:ext>
              </a:extLst>
            </p:cNvPr>
            <p:cNvSpPr/>
            <p:nvPr/>
          </p:nvSpPr>
          <p:spPr>
            <a:xfrm>
              <a:off x="5466073" y="3824287"/>
              <a:ext cx="2205541" cy="2112370"/>
            </a:xfrm>
            <a:custGeom>
              <a:avLst/>
              <a:gdLst>
                <a:gd name="connsiteX0" fmla="*/ 2204408 w 2205541"/>
                <a:gd name="connsiteY0" fmla="*/ 1095375 h 2112370"/>
                <a:gd name="connsiteX1" fmla="*/ 2192978 w 2205541"/>
                <a:gd name="connsiteY1" fmla="*/ 1117282 h 2112370"/>
                <a:gd name="connsiteX2" fmla="*/ 2198694 w 2205541"/>
                <a:gd name="connsiteY2" fmla="*/ 1140143 h 2112370"/>
                <a:gd name="connsiteX3" fmla="*/ 2196788 w 2205541"/>
                <a:gd name="connsiteY3" fmla="*/ 1175385 h 2112370"/>
                <a:gd name="connsiteX4" fmla="*/ 2185358 w 2205541"/>
                <a:gd name="connsiteY4" fmla="*/ 1217295 h 2112370"/>
                <a:gd name="connsiteX5" fmla="*/ 2171071 w 2205541"/>
                <a:gd name="connsiteY5" fmla="*/ 1239203 h 2112370"/>
                <a:gd name="connsiteX6" fmla="*/ 2152021 w 2205541"/>
                <a:gd name="connsiteY6" fmla="*/ 1249680 h 2112370"/>
                <a:gd name="connsiteX7" fmla="*/ 2127256 w 2205541"/>
                <a:gd name="connsiteY7" fmla="*/ 1237298 h 2112370"/>
                <a:gd name="connsiteX8" fmla="*/ 2110111 w 2205541"/>
                <a:gd name="connsiteY8" fmla="*/ 1225868 h 2112370"/>
                <a:gd name="connsiteX9" fmla="*/ 2080583 w 2205541"/>
                <a:gd name="connsiteY9" fmla="*/ 1220153 h 2112370"/>
                <a:gd name="connsiteX10" fmla="*/ 2062486 w 2205541"/>
                <a:gd name="connsiteY10" fmla="*/ 1213485 h 2112370"/>
                <a:gd name="connsiteX11" fmla="*/ 2032958 w 2205541"/>
                <a:gd name="connsiteY11" fmla="*/ 1225868 h 2112370"/>
                <a:gd name="connsiteX12" fmla="*/ 2035816 w 2205541"/>
                <a:gd name="connsiteY12" fmla="*/ 1244918 h 2112370"/>
                <a:gd name="connsiteX13" fmla="*/ 2036768 w 2205541"/>
                <a:gd name="connsiteY13" fmla="*/ 1283018 h 2112370"/>
                <a:gd name="connsiteX14" fmla="*/ 2021528 w 2205541"/>
                <a:gd name="connsiteY14" fmla="*/ 1346835 h 2112370"/>
                <a:gd name="connsiteX15" fmla="*/ 1985333 w 2205541"/>
                <a:gd name="connsiteY15" fmla="*/ 1376363 h 2112370"/>
                <a:gd name="connsiteX16" fmla="*/ 1946281 w 2205541"/>
                <a:gd name="connsiteY16" fmla="*/ 1410653 h 2112370"/>
                <a:gd name="connsiteX17" fmla="*/ 1900561 w 2205541"/>
                <a:gd name="connsiteY17" fmla="*/ 1412557 h 2112370"/>
                <a:gd name="connsiteX18" fmla="*/ 1849126 w 2205541"/>
                <a:gd name="connsiteY18" fmla="*/ 1434465 h 2112370"/>
                <a:gd name="connsiteX19" fmla="*/ 1823408 w 2205541"/>
                <a:gd name="connsiteY19" fmla="*/ 1459230 h 2112370"/>
                <a:gd name="connsiteX20" fmla="*/ 1786261 w 2205541"/>
                <a:gd name="connsiteY20" fmla="*/ 1474470 h 2112370"/>
                <a:gd name="connsiteX21" fmla="*/ 1753876 w 2205541"/>
                <a:gd name="connsiteY21" fmla="*/ 1501140 h 2112370"/>
                <a:gd name="connsiteX22" fmla="*/ 1728158 w 2205541"/>
                <a:gd name="connsiteY22" fmla="*/ 1539240 h 2112370"/>
                <a:gd name="connsiteX23" fmla="*/ 1745303 w 2205541"/>
                <a:gd name="connsiteY23" fmla="*/ 1569720 h 2112370"/>
                <a:gd name="connsiteX24" fmla="*/ 1787213 w 2205541"/>
                <a:gd name="connsiteY24" fmla="*/ 1609725 h 2112370"/>
                <a:gd name="connsiteX25" fmla="*/ 1823408 w 2205541"/>
                <a:gd name="connsiteY25" fmla="*/ 1640205 h 2112370"/>
                <a:gd name="connsiteX26" fmla="*/ 1842458 w 2205541"/>
                <a:gd name="connsiteY26" fmla="*/ 1674495 h 2112370"/>
                <a:gd name="connsiteX27" fmla="*/ 1850078 w 2205541"/>
                <a:gd name="connsiteY27" fmla="*/ 1702118 h 2112370"/>
                <a:gd name="connsiteX28" fmla="*/ 1835791 w 2205541"/>
                <a:gd name="connsiteY28" fmla="*/ 1735455 h 2112370"/>
                <a:gd name="connsiteX29" fmla="*/ 1819598 w 2205541"/>
                <a:gd name="connsiteY29" fmla="*/ 1762125 h 2112370"/>
                <a:gd name="connsiteX30" fmla="*/ 1818646 w 2205541"/>
                <a:gd name="connsiteY30" fmla="*/ 1783080 h 2112370"/>
                <a:gd name="connsiteX31" fmla="*/ 1856746 w 2205541"/>
                <a:gd name="connsiteY31" fmla="*/ 1782127 h 2112370"/>
                <a:gd name="connsiteX32" fmla="*/ 1871986 w 2205541"/>
                <a:gd name="connsiteY32" fmla="*/ 1772603 h 2112370"/>
                <a:gd name="connsiteX33" fmla="*/ 1898656 w 2205541"/>
                <a:gd name="connsiteY33" fmla="*/ 1807845 h 2112370"/>
                <a:gd name="connsiteX34" fmla="*/ 1908181 w 2205541"/>
                <a:gd name="connsiteY34" fmla="*/ 1831657 h 2112370"/>
                <a:gd name="connsiteX35" fmla="*/ 1901513 w 2205541"/>
                <a:gd name="connsiteY35" fmla="*/ 1864995 h 2112370"/>
                <a:gd name="connsiteX36" fmla="*/ 1899608 w 2205541"/>
                <a:gd name="connsiteY36" fmla="*/ 1886902 h 2112370"/>
                <a:gd name="connsiteX37" fmla="*/ 1891988 w 2205541"/>
                <a:gd name="connsiteY37" fmla="*/ 1911668 h 2112370"/>
                <a:gd name="connsiteX38" fmla="*/ 1879606 w 2205541"/>
                <a:gd name="connsiteY38" fmla="*/ 1934527 h 2112370"/>
                <a:gd name="connsiteX39" fmla="*/ 1857698 w 2205541"/>
                <a:gd name="connsiteY39" fmla="*/ 1951673 h 2112370"/>
                <a:gd name="connsiteX40" fmla="*/ 1839601 w 2205541"/>
                <a:gd name="connsiteY40" fmla="*/ 1937385 h 2112370"/>
                <a:gd name="connsiteX41" fmla="*/ 1817693 w 2205541"/>
                <a:gd name="connsiteY41" fmla="*/ 1926907 h 2112370"/>
                <a:gd name="connsiteX42" fmla="*/ 1795786 w 2205541"/>
                <a:gd name="connsiteY42" fmla="*/ 1908810 h 2112370"/>
                <a:gd name="connsiteX43" fmla="*/ 1765306 w 2205541"/>
                <a:gd name="connsiteY43" fmla="*/ 1889760 h 2112370"/>
                <a:gd name="connsiteX44" fmla="*/ 1761496 w 2205541"/>
                <a:gd name="connsiteY44" fmla="*/ 1865948 h 2112370"/>
                <a:gd name="connsiteX45" fmla="*/ 1771973 w 2205541"/>
                <a:gd name="connsiteY45" fmla="*/ 1846898 h 2112370"/>
                <a:gd name="connsiteX46" fmla="*/ 1762448 w 2205541"/>
                <a:gd name="connsiteY46" fmla="*/ 1827848 h 2112370"/>
                <a:gd name="connsiteX47" fmla="*/ 1736731 w 2205541"/>
                <a:gd name="connsiteY47" fmla="*/ 1810702 h 2112370"/>
                <a:gd name="connsiteX48" fmla="*/ 1692916 w 2205541"/>
                <a:gd name="connsiteY48" fmla="*/ 1807845 h 2112370"/>
                <a:gd name="connsiteX49" fmla="*/ 1669103 w 2205541"/>
                <a:gd name="connsiteY49" fmla="*/ 1827848 h 2112370"/>
                <a:gd name="connsiteX50" fmla="*/ 1657673 w 2205541"/>
                <a:gd name="connsiteY50" fmla="*/ 1845945 h 2112370"/>
                <a:gd name="connsiteX51" fmla="*/ 1627193 w 2205541"/>
                <a:gd name="connsiteY51" fmla="*/ 1853565 h 2112370"/>
                <a:gd name="connsiteX52" fmla="*/ 1619573 w 2205541"/>
                <a:gd name="connsiteY52" fmla="*/ 1838325 h 2112370"/>
                <a:gd name="connsiteX53" fmla="*/ 1600523 w 2205541"/>
                <a:gd name="connsiteY53" fmla="*/ 1825943 h 2112370"/>
                <a:gd name="connsiteX54" fmla="*/ 1577663 w 2205541"/>
                <a:gd name="connsiteY54" fmla="*/ 1824990 h 2112370"/>
                <a:gd name="connsiteX55" fmla="*/ 1563376 w 2205541"/>
                <a:gd name="connsiteY55" fmla="*/ 1834515 h 2112370"/>
                <a:gd name="connsiteX56" fmla="*/ 1517656 w 2205541"/>
                <a:gd name="connsiteY56" fmla="*/ 1832610 h 2112370"/>
                <a:gd name="connsiteX57" fmla="*/ 1504321 w 2205541"/>
                <a:gd name="connsiteY57" fmla="*/ 1841182 h 2112370"/>
                <a:gd name="connsiteX58" fmla="*/ 1494796 w 2205541"/>
                <a:gd name="connsiteY58" fmla="*/ 1853565 h 2112370"/>
                <a:gd name="connsiteX59" fmla="*/ 1490986 w 2205541"/>
                <a:gd name="connsiteY59" fmla="*/ 1868805 h 2112370"/>
                <a:gd name="connsiteX60" fmla="*/ 1471936 w 2205541"/>
                <a:gd name="connsiteY60" fmla="*/ 1872615 h 2112370"/>
                <a:gd name="connsiteX61" fmla="*/ 1449076 w 2205541"/>
                <a:gd name="connsiteY61" fmla="*/ 1869757 h 2112370"/>
                <a:gd name="connsiteX62" fmla="*/ 1370018 w 2205541"/>
                <a:gd name="connsiteY62" fmla="*/ 1868805 h 2112370"/>
                <a:gd name="connsiteX63" fmla="*/ 1344301 w 2205541"/>
                <a:gd name="connsiteY63" fmla="*/ 1875473 h 2112370"/>
                <a:gd name="connsiteX64" fmla="*/ 1310011 w 2205541"/>
                <a:gd name="connsiteY64" fmla="*/ 1888807 h 2112370"/>
                <a:gd name="connsiteX65" fmla="*/ 1278578 w 2205541"/>
                <a:gd name="connsiteY65" fmla="*/ 1887855 h 2112370"/>
                <a:gd name="connsiteX66" fmla="*/ 1235716 w 2205541"/>
                <a:gd name="connsiteY66" fmla="*/ 1901190 h 2112370"/>
                <a:gd name="connsiteX67" fmla="*/ 1203331 w 2205541"/>
                <a:gd name="connsiteY67" fmla="*/ 1926907 h 2112370"/>
                <a:gd name="connsiteX68" fmla="*/ 1184281 w 2205541"/>
                <a:gd name="connsiteY68" fmla="*/ 1941195 h 2112370"/>
                <a:gd name="connsiteX69" fmla="*/ 1142371 w 2205541"/>
                <a:gd name="connsiteY69" fmla="*/ 1950720 h 2112370"/>
                <a:gd name="connsiteX70" fmla="*/ 1108081 w 2205541"/>
                <a:gd name="connsiteY70" fmla="*/ 1966913 h 2112370"/>
                <a:gd name="connsiteX71" fmla="*/ 1095698 w 2205541"/>
                <a:gd name="connsiteY71" fmla="*/ 1981200 h 2112370"/>
                <a:gd name="connsiteX72" fmla="*/ 1064266 w 2205541"/>
                <a:gd name="connsiteY72" fmla="*/ 1999298 h 2112370"/>
                <a:gd name="connsiteX73" fmla="*/ 1034738 w 2205541"/>
                <a:gd name="connsiteY73" fmla="*/ 2010727 h 2112370"/>
                <a:gd name="connsiteX74" fmla="*/ 996638 w 2205541"/>
                <a:gd name="connsiteY74" fmla="*/ 2021205 h 2112370"/>
                <a:gd name="connsiteX75" fmla="*/ 947108 w 2205541"/>
                <a:gd name="connsiteY75" fmla="*/ 2023110 h 2112370"/>
                <a:gd name="connsiteX76" fmla="*/ 926153 w 2205541"/>
                <a:gd name="connsiteY76" fmla="*/ 2020252 h 2112370"/>
                <a:gd name="connsiteX77" fmla="*/ 907103 w 2205541"/>
                <a:gd name="connsiteY77" fmla="*/ 1991677 h 2112370"/>
                <a:gd name="connsiteX78" fmla="*/ 900436 w 2205541"/>
                <a:gd name="connsiteY78" fmla="*/ 1963102 h 2112370"/>
                <a:gd name="connsiteX79" fmla="*/ 885196 w 2205541"/>
                <a:gd name="connsiteY79" fmla="*/ 1945957 h 2112370"/>
                <a:gd name="connsiteX80" fmla="*/ 865193 w 2205541"/>
                <a:gd name="connsiteY80" fmla="*/ 1946910 h 2112370"/>
                <a:gd name="connsiteX81" fmla="*/ 858526 w 2205541"/>
                <a:gd name="connsiteY81" fmla="*/ 1935480 h 2112370"/>
                <a:gd name="connsiteX82" fmla="*/ 839476 w 2205541"/>
                <a:gd name="connsiteY82" fmla="*/ 1935480 h 2112370"/>
                <a:gd name="connsiteX83" fmla="*/ 810901 w 2205541"/>
                <a:gd name="connsiteY83" fmla="*/ 1933575 h 2112370"/>
                <a:gd name="connsiteX84" fmla="*/ 787088 w 2205541"/>
                <a:gd name="connsiteY84" fmla="*/ 1924050 h 2112370"/>
                <a:gd name="connsiteX85" fmla="*/ 767086 w 2205541"/>
                <a:gd name="connsiteY85" fmla="*/ 1930718 h 2112370"/>
                <a:gd name="connsiteX86" fmla="*/ 723271 w 2205541"/>
                <a:gd name="connsiteY86" fmla="*/ 1938338 h 2112370"/>
                <a:gd name="connsiteX87" fmla="*/ 707078 w 2205541"/>
                <a:gd name="connsiteY87" fmla="*/ 1923098 h 2112370"/>
                <a:gd name="connsiteX88" fmla="*/ 693743 w 2205541"/>
                <a:gd name="connsiteY88" fmla="*/ 1905952 h 2112370"/>
                <a:gd name="connsiteX89" fmla="*/ 680408 w 2205541"/>
                <a:gd name="connsiteY89" fmla="*/ 1911668 h 2112370"/>
                <a:gd name="connsiteX90" fmla="*/ 676598 w 2205541"/>
                <a:gd name="connsiteY90" fmla="*/ 1943100 h 2112370"/>
                <a:gd name="connsiteX91" fmla="*/ 686123 w 2205541"/>
                <a:gd name="connsiteY91" fmla="*/ 1962150 h 2112370"/>
                <a:gd name="connsiteX92" fmla="*/ 686123 w 2205541"/>
                <a:gd name="connsiteY92" fmla="*/ 2012632 h 2112370"/>
                <a:gd name="connsiteX93" fmla="*/ 648976 w 2205541"/>
                <a:gd name="connsiteY93" fmla="*/ 2063115 h 2112370"/>
                <a:gd name="connsiteX94" fmla="*/ 617543 w 2205541"/>
                <a:gd name="connsiteY94" fmla="*/ 2087880 h 2112370"/>
                <a:gd name="connsiteX95" fmla="*/ 560393 w 2205541"/>
                <a:gd name="connsiteY95" fmla="*/ 2111693 h 2112370"/>
                <a:gd name="connsiteX96" fmla="*/ 550868 w 2205541"/>
                <a:gd name="connsiteY96" fmla="*/ 2101215 h 2112370"/>
                <a:gd name="connsiteX97" fmla="*/ 561346 w 2205541"/>
                <a:gd name="connsiteY97" fmla="*/ 2067877 h 2112370"/>
                <a:gd name="connsiteX98" fmla="*/ 570871 w 2205541"/>
                <a:gd name="connsiteY98" fmla="*/ 2048827 h 2112370"/>
                <a:gd name="connsiteX99" fmla="*/ 559441 w 2205541"/>
                <a:gd name="connsiteY99" fmla="*/ 2029777 h 2112370"/>
                <a:gd name="connsiteX100" fmla="*/ 546106 w 2205541"/>
                <a:gd name="connsiteY100" fmla="*/ 2014538 h 2112370"/>
                <a:gd name="connsiteX101" fmla="*/ 519436 w 2205541"/>
                <a:gd name="connsiteY101" fmla="*/ 1994535 h 2112370"/>
                <a:gd name="connsiteX102" fmla="*/ 489908 w 2205541"/>
                <a:gd name="connsiteY102" fmla="*/ 1977390 h 2112370"/>
                <a:gd name="connsiteX103" fmla="*/ 469906 w 2205541"/>
                <a:gd name="connsiteY103" fmla="*/ 1957388 h 2112370"/>
                <a:gd name="connsiteX104" fmla="*/ 451808 w 2205541"/>
                <a:gd name="connsiteY104" fmla="*/ 1935480 h 2112370"/>
                <a:gd name="connsiteX105" fmla="*/ 415613 w 2205541"/>
                <a:gd name="connsiteY105" fmla="*/ 1926907 h 2112370"/>
                <a:gd name="connsiteX106" fmla="*/ 384181 w 2205541"/>
                <a:gd name="connsiteY106" fmla="*/ 1911668 h 2112370"/>
                <a:gd name="connsiteX107" fmla="*/ 361321 w 2205541"/>
                <a:gd name="connsiteY107" fmla="*/ 1919288 h 2112370"/>
                <a:gd name="connsiteX108" fmla="*/ 343223 w 2205541"/>
                <a:gd name="connsiteY108" fmla="*/ 1945957 h 2112370"/>
                <a:gd name="connsiteX109" fmla="*/ 297503 w 2205541"/>
                <a:gd name="connsiteY109" fmla="*/ 1950720 h 2112370"/>
                <a:gd name="connsiteX110" fmla="*/ 297503 w 2205541"/>
                <a:gd name="connsiteY110" fmla="*/ 1950720 h 2112370"/>
                <a:gd name="connsiteX111" fmla="*/ 297503 w 2205541"/>
                <a:gd name="connsiteY111" fmla="*/ 1950720 h 2112370"/>
                <a:gd name="connsiteX112" fmla="*/ 297503 w 2205541"/>
                <a:gd name="connsiteY112" fmla="*/ 1950720 h 2112370"/>
                <a:gd name="connsiteX113" fmla="*/ 282263 w 2205541"/>
                <a:gd name="connsiteY113" fmla="*/ 1946910 h 2112370"/>
                <a:gd name="connsiteX114" fmla="*/ 271786 w 2205541"/>
                <a:gd name="connsiteY114" fmla="*/ 1945005 h 2112370"/>
                <a:gd name="connsiteX115" fmla="*/ 271786 w 2205541"/>
                <a:gd name="connsiteY115" fmla="*/ 1945005 h 2112370"/>
                <a:gd name="connsiteX116" fmla="*/ 332746 w 2205541"/>
                <a:gd name="connsiteY116" fmla="*/ 1883093 h 2112370"/>
                <a:gd name="connsiteX117" fmla="*/ 407041 w 2205541"/>
                <a:gd name="connsiteY117" fmla="*/ 1861185 h 2112370"/>
                <a:gd name="connsiteX118" fmla="*/ 471811 w 2205541"/>
                <a:gd name="connsiteY118" fmla="*/ 1861185 h 2112370"/>
                <a:gd name="connsiteX119" fmla="*/ 528961 w 2205541"/>
                <a:gd name="connsiteY119" fmla="*/ 1830705 h 2112370"/>
                <a:gd name="connsiteX120" fmla="*/ 511816 w 2205541"/>
                <a:gd name="connsiteY120" fmla="*/ 1737360 h 2112370"/>
                <a:gd name="connsiteX121" fmla="*/ 533723 w 2205541"/>
                <a:gd name="connsiteY121" fmla="*/ 1657350 h 2112370"/>
                <a:gd name="connsiteX122" fmla="*/ 529913 w 2205541"/>
                <a:gd name="connsiteY122" fmla="*/ 1562100 h 2112370"/>
                <a:gd name="connsiteX123" fmla="*/ 505148 w 2205541"/>
                <a:gd name="connsiteY123" fmla="*/ 1481138 h 2112370"/>
                <a:gd name="connsiteX124" fmla="*/ 461333 w 2205541"/>
                <a:gd name="connsiteY124" fmla="*/ 1409700 h 2112370"/>
                <a:gd name="connsiteX125" fmla="*/ 469906 w 2205541"/>
                <a:gd name="connsiteY125" fmla="*/ 1362075 h 2112370"/>
                <a:gd name="connsiteX126" fmla="*/ 517531 w 2205541"/>
                <a:gd name="connsiteY126" fmla="*/ 1322070 h 2112370"/>
                <a:gd name="connsiteX127" fmla="*/ 520388 w 2205541"/>
                <a:gd name="connsiteY127" fmla="*/ 1342073 h 2112370"/>
                <a:gd name="connsiteX128" fmla="*/ 546106 w 2205541"/>
                <a:gd name="connsiteY128" fmla="*/ 1342073 h 2112370"/>
                <a:gd name="connsiteX129" fmla="*/ 600398 w 2205541"/>
                <a:gd name="connsiteY129" fmla="*/ 1305878 h 2112370"/>
                <a:gd name="connsiteX130" fmla="*/ 611828 w 2205541"/>
                <a:gd name="connsiteY130" fmla="*/ 1247775 h 2112370"/>
                <a:gd name="connsiteX131" fmla="*/ 651833 w 2205541"/>
                <a:gd name="connsiteY131" fmla="*/ 1199198 h 2112370"/>
                <a:gd name="connsiteX132" fmla="*/ 676598 w 2205541"/>
                <a:gd name="connsiteY132" fmla="*/ 1151573 h 2112370"/>
                <a:gd name="connsiteX133" fmla="*/ 670883 w 2205541"/>
                <a:gd name="connsiteY133" fmla="*/ 1112520 h 2112370"/>
                <a:gd name="connsiteX134" fmla="*/ 676598 w 2205541"/>
                <a:gd name="connsiteY134" fmla="*/ 1050607 h 2112370"/>
                <a:gd name="connsiteX135" fmla="*/ 646118 w 2205541"/>
                <a:gd name="connsiteY135" fmla="*/ 1007745 h 2112370"/>
                <a:gd name="connsiteX136" fmla="*/ 611828 w 2205541"/>
                <a:gd name="connsiteY136" fmla="*/ 976313 h 2112370"/>
                <a:gd name="connsiteX137" fmla="*/ 583253 w 2205541"/>
                <a:gd name="connsiteY137" fmla="*/ 949643 h 2112370"/>
                <a:gd name="connsiteX138" fmla="*/ 516578 w 2205541"/>
                <a:gd name="connsiteY138" fmla="*/ 843915 h 2112370"/>
                <a:gd name="connsiteX139" fmla="*/ 504196 w 2205541"/>
                <a:gd name="connsiteY139" fmla="*/ 778193 h 2112370"/>
                <a:gd name="connsiteX140" fmla="*/ 520388 w 2205541"/>
                <a:gd name="connsiteY140" fmla="*/ 734378 h 2112370"/>
                <a:gd name="connsiteX141" fmla="*/ 520388 w 2205541"/>
                <a:gd name="connsiteY141" fmla="*/ 674370 h 2112370"/>
                <a:gd name="connsiteX142" fmla="*/ 495623 w 2205541"/>
                <a:gd name="connsiteY142" fmla="*/ 640080 h 2112370"/>
                <a:gd name="connsiteX143" fmla="*/ 479431 w 2205541"/>
                <a:gd name="connsiteY143" fmla="*/ 657225 h 2112370"/>
                <a:gd name="connsiteX144" fmla="*/ 474668 w 2205541"/>
                <a:gd name="connsiteY144" fmla="*/ 692468 h 2112370"/>
                <a:gd name="connsiteX145" fmla="*/ 427996 w 2205541"/>
                <a:gd name="connsiteY145" fmla="*/ 687705 h 2112370"/>
                <a:gd name="connsiteX146" fmla="*/ 424186 w 2205541"/>
                <a:gd name="connsiteY146" fmla="*/ 637222 h 2112370"/>
                <a:gd name="connsiteX147" fmla="*/ 376561 w 2205541"/>
                <a:gd name="connsiteY147" fmla="*/ 546735 h 2112370"/>
                <a:gd name="connsiteX148" fmla="*/ 349891 w 2205541"/>
                <a:gd name="connsiteY148" fmla="*/ 529590 h 2112370"/>
                <a:gd name="connsiteX149" fmla="*/ 315601 w 2205541"/>
                <a:gd name="connsiteY149" fmla="*/ 532447 h 2112370"/>
                <a:gd name="connsiteX150" fmla="*/ 292741 w 2205541"/>
                <a:gd name="connsiteY150" fmla="*/ 500063 h 2112370"/>
                <a:gd name="connsiteX151" fmla="*/ 249878 w 2205541"/>
                <a:gd name="connsiteY151" fmla="*/ 501015 h 2112370"/>
                <a:gd name="connsiteX152" fmla="*/ 220351 w 2205541"/>
                <a:gd name="connsiteY152" fmla="*/ 501968 h 2112370"/>
                <a:gd name="connsiteX153" fmla="*/ 212731 w 2205541"/>
                <a:gd name="connsiteY153" fmla="*/ 487680 h 2112370"/>
                <a:gd name="connsiteX154" fmla="*/ 195586 w 2205541"/>
                <a:gd name="connsiteY154" fmla="*/ 487680 h 2112370"/>
                <a:gd name="connsiteX155" fmla="*/ 190823 w 2205541"/>
                <a:gd name="connsiteY155" fmla="*/ 498157 h 2112370"/>
                <a:gd name="connsiteX156" fmla="*/ 167963 w 2205541"/>
                <a:gd name="connsiteY156" fmla="*/ 498157 h 2112370"/>
                <a:gd name="connsiteX157" fmla="*/ 140341 w 2205541"/>
                <a:gd name="connsiteY157" fmla="*/ 523875 h 2112370"/>
                <a:gd name="connsiteX158" fmla="*/ 165106 w 2205541"/>
                <a:gd name="connsiteY158" fmla="*/ 534353 h 2112370"/>
                <a:gd name="connsiteX159" fmla="*/ 188918 w 2205541"/>
                <a:gd name="connsiteY159" fmla="*/ 538163 h 2112370"/>
                <a:gd name="connsiteX160" fmla="*/ 196538 w 2205541"/>
                <a:gd name="connsiteY160" fmla="*/ 577215 h 2112370"/>
                <a:gd name="connsiteX161" fmla="*/ 166058 w 2205541"/>
                <a:gd name="connsiteY161" fmla="*/ 603885 h 2112370"/>
                <a:gd name="connsiteX162" fmla="*/ 94621 w 2205541"/>
                <a:gd name="connsiteY162" fmla="*/ 626745 h 2112370"/>
                <a:gd name="connsiteX163" fmla="*/ 64141 w 2205541"/>
                <a:gd name="connsiteY163" fmla="*/ 635318 h 2112370"/>
                <a:gd name="connsiteX164" fmla="*/ 50806 w 2205541"/>
                <a:gd name="connsiteY164" fmla="*/ 620078 h 2112370"/>
                <a:gd name="connsiteX165" fmla="*/ 47948 w 2205541"/>
                <a:gd name="connsiteY165" fmla="*/ 588645 h 2112370"/>
                <a:gd name="connsiteX166" fmla="*/ 64141 w 2205541"/>
                <a:gd name="connsiteY166" fmla="*/ 530543 h 2112370"/>
                <a:gd name="connsiteX167" fmla="*/ 42233 w 2205541"/>
                <a:gd name="connsiteY167" fmla="*/ 479107 h 2112370"/>
                <a:gd name="connsiteX168" fmla="*/ 3181 w 2205541"/>
                <a:gd name="connsiteY168" fmla="*/ 350520 h 2112370"/>
                <a:gd name="connsiteX169" fmla="*/ 9848 w 2205541"/>
                <a:gd name="connsiteY169" fmla="*/ 295275 h 2112370"/>
                <a:gd name="connsiteX170" fmla="*/ 99383 w 2205541"/>
                <a:gd name="connsiteY170" fmla="*/ 264795 h 2112370"/>
                <a:gd name="connsiteX171" fmla="*/ 165106 w 2205541"/>
                <a:gd name="connsiteY171" fmla="*/ 278130 h 2112370"/>
                <a:gd name="connsiteX172" fmla="*/ 205111 w 2205541"/>
                <a:gd name="connsiteY172" fmla="*/ 295275 h 2112370"/>
                <a:gd name="connsiteX173" fmla="*/ 240353 w 2205541"/>
                <a:gd name="connsiteY173" fmla="*/ 284797 h 2112370"/>
                <a:gd name="connsiteX174" fmla="*/ 227018 w 2205541"/>
                <a:gd name="connsiteY174" fmla="*/ 248603 h 2112370"/>
                <a:gd name="connsiteX175" fmla="*/ 227018 w 2205541"/>
                <a:gd name="connsiteY175" fmla="*/ 211455 h 2112370"/>
                <a:gd name="connsiteX176" fmla="*/ 255593 w 2205541"/>
                <a:gd name="connsiteY176" fmla="*/ 210503 h 2112370"/>
                <a:gd name="connsiteX177" fmla="*/ 286073 w 2205541"/>
                <a:gd name="connsiteY177" fmla="*/ 210503 h 2112370"/>
                <a:gd name="connsiteX178" fmla="*/ 387038 w 2205541"/>
                <a:gd name="connsiteY178" fmla="*/ 107632 h 2112370"/>
                <a:gd name="connsiteX179" fmla="*/ 435616 w 2205541"/>
                <a:gd name="connsiteY179" fmla="*/ 79057 h 2112370"/>
                <a:gd name="connsiteX180" fmla="*/ 462286 w 2205541"/>
                <a:gd name="connsiteY180" fmla="*/ 33338 h 2112370"/>
                <a:gd name="connsiteX181" fmla="*/ 487051 w 2205541"/>
                <a:gd name="connsiteY181" fmla="*/ 6668 h 2112370"/>
                <a:gd name="connsiteX182" fmla="*/ 494671 w 2205541"/>
                <a:gd name="connsiteY182" fmla="*/ 953 h 2112370"/>
                <a:gd name="connsiteX183" fmla="*/ 502291 w 2205541"/>
                <a:gd name="connsiteY183" fmla="*/ 0 h 2112370"/>
                <a:gd name="connsiteX184" fmla="*/ 518483 w 2205541"/>
                <a:gd name="connsiteY184" fmla="*/ 0 h 2112370"/>
                <a:gd name="connsiteX185" fmla="*/ 533723 w 2205541"/>
                <a:gd name="connsiteY185" fmla="*/ 1905 h 2112370"/>
                <a:gd name="connsiteX186" fmla="*/ 548011 w 2205541"/>
                <a:gd name="connsiteY186" fmla="*/ 9525 h 2112370"/>
                <a:gd name="connsiteX187" fmla="*/ 618496 w 2205541"/>
                <a:gd name="connsiteY187" fmla="*/ 67628 h 2112370"/>
                <a:gd name="connsiteX188" fmla="*/ 684218 w 2205541"/>
                <a:gd name="connsiteY188" fmla="*/ 178118 h 2112370"/>
                <a:gd name="connsiteX189" fmla="*/ 703268 w 2205541"/>
                <a:gd name="connsiteY189" fmla="*/ 204788 h 2112370"/>
                <a:gd name="connsiteX190" fmla="*/ 747083 w 2205541"/>
                <a:gd name="connsiteY190" fmla="*/ 220980 h 2112370"/>
                <a:gd name="connsiteX191" fmla="*/ 768991 w 2205541"/>
                <a:gd name="connsiteY191" fmla="*/ 216218 h 2112370"/>
                <a:gd name="connsiteX192" fmla="*/ 774706 w 2205541"/>
                <a:gd name="connsiteY192" fmla="*/ 180022 h 2112370"/>
                <a:gd name="connsiteX193" fmla="*/ 787088 w 2205541"/>
                <a:gd name="connsiteY193" fmla="*/ 171450 h 2112370"/>
                <a:gd name="connsiteX194" fmla="*/ 780421 w 2205541"/>
                <a:gd name="connsiteY194" fmla="*/ 151447 h 2112370"/>
                <a:gd name="connsiteX195" fmla="*/ 767086 w 2205541"/>
                <a:gd name="connsiteY195" fmla="*/ 150495 h 2112370"/>
                <a:gd name="connsiteX196" fmla="*/ 761371 w 2205541"/>
                <a:gd name="connsiteY196" fmla="*/ 127635 h 2112370"/>
                <a:gd name="connsiteX197" fmla="*/ 827093 w 2205541"/>
                <a:gd name="connsiteY197" fmla="*/ 97155 h 2112370"/>
                <a:gd name="connsiteX198" fmla="*/ 890911 w 2205541"/>
                <a:gd name="connsiteY198" fmla="*/ 106680 h 2112370"/>
                <a:gd name="connsiteX199" fmla="*/ 928058 w 2205541"/>
                <a:gd name="connsiteY199" fmla="*/ 142875 h 2112370"/>
                <a:gd name="connsiteX200" fmla="*/ 947108 w 2205541"/>
                <a:gd name="connsiteY200" fmla="*/ 169545 h 2112370"/>
                <a:gd name="connsiteX201" fmla="*/ 974731 w 2205541"/>
                <a:gd name="connsiteY201" fmla="*/ 172403 h 2112370"/>
                <a:gd name="connsiteX202" fmla="*/ 994733 w 2205541"/>
                <a:gd name="connsiteY202" fmla="*/ 166688 h 2112370"/>
                <a:gd name="connsiteX203" fmla="*/ 1004258 w 2205541"/>
                <a:gd name="connsiteY203" fmla="*/ 150495 h 2112370"/>
                <a:gd name="connsiteX204" fmla="*/ 1005211 w 2205541"/>
                <a:gd name="connsiteY204" fmla="*/ 125730 h 2112370"/>
                <a:gd name="connsiteX205" fmla="*/ 1002353 w 2205541"/>
                <a:gd name="connsiteY205" fmla="*/ 114300 h 2112370"/>
                <a:gd name="connsiteX206" fmla="*/ 1005211 w 2205541"/>
                <a:gd name="connsiteY206" fmla="*/ 88582 h 2112370"/>
                <a:gd name="connsiteX207" fmla="*/ 997591 w 2205541"/>
                <a:gd name="connsiteY207" fmla="*/ 64770 h 2112370"/>
                <a:gd name="connsiteX208" fmla="*/ 986161 w 2205541"/>
                <a:gd name="connsiteY208" fmla="*/ 58103 h 2112370"/>
                <a:gd name="connsiteX209" fmla="*/ 982351 w 2205541"/>
                <a:gd name="connsiteY209" fmla="*/ 46672 h 2112370"/>
                <a:gd name="connsiteX210" fmla="*/ 993781 w 2205541"/>
                <a:gd name="connsiteY210" fmla="*/ 40957 h 2112370"/>
                <a:gd name="connsiteX211" fmla="*/ 1001401 w 2205541"/>
                <a:gd name="connsiteY211" fmla="*/ 27622 h 2112370"/>
                <a:gd name="connsiteX212" fmla="*/ 1026166 w 2205541"/>
                <a:gd name="connsiteY212" fmla="*/ 13335 h 2112370"/>
                <a:gd name="connsiteX213" fmla="*/ 1042358 w 2205541"/>
                <a:gd name="connsiteY213" fmla="*/ 12382 h 2112370"/>
                <a:gd name="connsiteX214" fmla="*/ 1048073 w 2205541"/>
                <a:gd name="connsiteY214" fmla="*/ 8572 h 2112370"/>
                <a:gd name="connsiteX215" fmla="*/ 1054741 w 2205541"/>
                <a:gd name="connsiteY215" fmla="*/ 6668 h 2112370"/>
                <a:gd name="connsiteX216" fmla="*/ 1070933 w 2205541"/>
                <a:gd name="connsiteY216" fmla="*/ 9525 h 2112370"/>
                <a:gd name="connsiteX217" fmla="*/ 1071886 w 2205541"/>
                <a:gd name="connsiteY217" fmla="*/ 23813 h 2112370"/>
                <a:gd name="connsiteX218" fmla="*/ 1067123 w 2205541"/>
                <a:gd name="connsiteY218" fmla="*/ 26670 h 2112370"/>
                <a:gd name="connsiteX219" fmla="*/ 1066171 w 2205541"/>
                <a:gd name="connsiteY219" fmla="*/ 31432 h 2112370"/>
                <a:gd name="connsiteX220" fmla="*/ 1105223 w 2205541"/>
                <a:gd name="connsiteY220" fmla="*/ 95250 h 2112370"/>
                <a:gd name="connsiteX221" fmla="*/ 1151896 w 2205541"/>
                <a:gd name="connsiteY221" fmla="*/ 95250 h 2112370"/>
                <a:gd name="connsiteX222" fmla="*/ 1224286 w 2205541"/>
                <a:gd name="connsiteY222" fmla="*/ 84772 h 2112370"/>
                <a:gd name="connsiteX223" fmla="*/ 1275721 w 2205541"/>
                <a:gd name="connsiteY223" fmla="*/ 69532 h 2112370"/>
                <a:gd name="connsiteX224" fmla="*/ 1286198 w 2205541"/>
                <a:gd name="connsiteY224" fmla="*/ 69532 h 2112370"/>
                <a:gd name="connsiteX225" fmla="*/ 1309058 w 2205541"/>
                <a:gd name="connsiteY225" fmla="*/ 75247 h 2112370"/>
                <a:gd name="connsiteX226" fmla="*/ 1316678 w 2205541"/>
                <a:gd name="connsiteY226" fmla="*/ 95250 h 2112370"/>
                <a:gd name="connsiteX227" fmla="*/ 1314773 w 2205541"/>
                <a:gd name="connsiteY227" fmla="*/ 105728 h 2112370"/>
                <a:gd name="connsiteX228" fmla="*/ 1326203 w 2205541"/>
                <a:gd name="connsiteY228" fmla="*/ 116205 h 2112370"/>
                <a:gd name="connsiteX229" fmla="*/ 1381448 w 2205541"/>
                <a:gd name="connsiteY229" fmla="*/ 132397 h 2112370"/>
                <a:gd name="connsiteX230" fmla="*/ 1381448 w 2205541"/>
                <a:gd name="connsiteY230" fmla="*/ 137160 h 2112370"/>
                <a:gd name="connsiteX231" fmla="*/ 1393831 w 2205541"/>
                <a:gd name="connsiteY231" fmla="*/ 160972 h 2112370"/>
                <a:gd name="connsiteX232" fmla="*/ 1417643 w 2205541"/>
                <a:gd name="connsiteY232" fmla="*/ 203835 h 2112370"/>
                <a:gd name="connsiteX233" fmla="*/ 1429073 w 2205541"/>
                <a:gd name="connsiteY233" fmla="*/ 220980 h 2112370"/>
                <a:gd name="connsiteX234" fmla="*/ 1419548 w 2205541"/>
                <a:gd name="connsiteY234" fmla="*/ 238125 h 2112370"/>
                <a:gd name="connsiteX235" fmla="*/ 1424311 w 2205541"/>
                <a:gd name="connsiteY235" fmla="*/ 256222 h 2112370"/>
                <a:gd name="connsiteX236" fmla="*/ 1440503 w 2205541"/>
                <a:gd name="connsiteY236" fmla="*/ 271463 h 2112370"/>
                <a:gd name="connsiteX237" fmla="*/ 1453838 w 2205541"/>
                <a:gd name="connsiteY237" fmla="*/ 276225 h 2112370"/>
                <a:gd name="connsiteX238" fmla="*/ 1471936 w 2205541"/>
                <a:gd name="connsiteY238" fmla="*/ 289560 h 2112370"/>
                <a:gd name="connsiteX239" fmla="*/ 1490986 w 2205541"/>
                <a:gd name="connsiteY239" fmla="*/ 309563 h 2112370"/>
                <a:gd name="connsiteX240" fmla="*/ 1519561 w 2205541"/>
                <a:gd name="connsiteY240" fmla="*/ 320040 h 2112370"/>
                <a:gd name="connsiteX241" fmla="*/ 1550993 w 2205541"/>
                <a:gd name="connsiteY241" fmla="*/ 344805 h 2112370"/>
                <a:gd name="connsiteX242" fmla="*/ 1569091 w 2205541"/>
                <a:gd name="connsiteY242" fmla="*/ 362903 h 2112370"/>
                <a:gd name="connsiteX243" fmla="*/ 1582426 w 2205541"/>
                <a:gd name="connsiteY243" fmla="*/ 377190 h 2112370"/>
                <a:gd name="connsiteX244" fmla="*/ 1583378 w 2205541"/>
                <a:gd name="connsiteY244" fmla="*/ 406718 h 2112370"/>
                <a:gd name="connsiteX245" fmla="*/ 1571948 w 2205541"/>
                <a:gd name="connsiteY245" fmla="*/ 430530 h 2112370"/>
                <a:gd name="connsiteX246" fmla="*/ 1556708 w 2205541"/>
                <a:gd name="connsiteY246" fmla="*/ 460057 h 2112370"/>
                <a:gd name="connsiteX247" fmla="*/ 1545278 w 2205541"/>
                <a:gd name="connsiteY247" fmla="*/ 501968 h 2112370"/>
                <a:gd name="connsiteX248" fmla="*/ 1568138 w 2205541"/>
                <a:gd name="connsiteY248" fmla="*/ 527685 h 2112370"/>
                <a:gd name="connsiteX249" fmla="*/ 1575758 w 2205541"/>
                <a:gd name="connsiteY249" fmla="*/ 541020 h 2112370"/>
                <a:gd name="connsiteX250" fmla="*/ 1607191 w 2205541"/>
                <a:gd name="connsiteY250" fmla="*/ 589597 h 2112370"/>
                <a:gd name="connsiteX251" fmla="*/ 1611953 w 2205541"/>
                <a:gd name="connsiteY251" fmla="*/ 624840 h 2112370"/>
                <a:gd name="connsiteX252" fmla="*/ 1640528 w 2205541"/>
                <a:gd name="connsiteY252" fmla="*/ 673418 h 2112370"/>
                <a:gd name="connsiteX253" fmla="*/ 1683391 w 2205541"/>
                <a:gd name="connsiteY253" fmla="*/ 720090 h 2112370"/>
                <a:gd name="connsiteX254" fmla="*/ 1710061 w 2205541"/>
                <a:gd name="connsiteY254" fmla="*/ 732472 h 2112370"/>
                <a:gd name="connsiteX255" fmla="*/ 1734826 w 2205541"/>
                <a:gd name="connsiteY255" fmla="*/ 745807 h 2112370"/>
                <a:gd name="connsiteX256" fmla="*/ 1752923 w 2205541"/>
                <a:gd name="connsiteY256" fmla="*/ 734378 h 2112370"/>
                <a:gd name="connsiteX257" fmla="*/ 1779593 w 2205541"/>
                <a:gd name="connsiteY257" fmla="*/ 732472 h 2112370"/>
                <a:gd name="connsiteX258" fmla="*/ 1802453 w 2205541"/>
                <a:gd name="connsiteY258" fmla="*/ 758190 h 2112370"/>
                <a:gd name="connsiteX259" fmla="*/ 1851031 w 2205541"/>
                <a:gd name="connsiteY259" fmla="*/ 800100 h 2112370"/>
                <a:gd name="connsiteX260" fmla="*/ 1885321 w 2205541"/>
                <a:gd name="connsiteY260" fmla="*/ 844868 h 2112370"/>
                <a:gd name="connsiteX261" fmla="*/ 1939613 w 2205541"/>
                <a:gd name="connsiteY261" fmla="*/ 879157 h 2112370"/>
                <a:gd name="connsiteX262" fmla="*/ 1967236 w 2205541"/>
                <a:gd name="connsiteY262" fmla="*/ 897255 h 2112370"/>
                <a:gd name="connsiteX263" fmla="*/ 1988191 w 2205541"/>
                <a:gd name="connsiteY263" fmla="*/ 923925 h 2112370"/>
                <a:gd name="connsiteX264" fmla="*/ 2015813 w 2205541"/>
                <a:gd name="connsiteY264" fmla="*/ 951547 h 2112370"/>
                <a:gd name="connsiteX265" fmla="*/ 2072963 w 2205541"/>
                <a:gd name="connsiteY265" fmla="*/ 957263 h 2112370"/>
                <a:gd name="connsiteX266" fmla="*/ 2094871 w 2205541"/>
                <a:gd name="connsiteY266" fmla="*/ 976313 h 2112370"/>
                <a:gd name="connsiteX267" fmla="*/ 2118683 w 2205541"/>
                <a:gd name="connsiteY267" fmla="*/ 1007745 h 2112370"/>
                <a:gd name="connsiteX268" fmla="*/ 2153926 w 2205541"/>
                <a:gd name="connsiteY268" fmla="*/ 1018222 h 2112370"/>
                <a:gd name="connsiteX269" fmla="*/ 2168213 w 2205541"/>
                <a:gd name="connsiteY269" fmla="*/ 1032510 h 2112370"/>
                <a:gd name="connsiteX270" fmla="*/ 2192026 w 2205541"/>
                <a:gd name="connsiteY270" fmla="*/ 1070610 h 2112370"/>
                <a:gd name="connsiteX271" fmla="*/ 2204408 w 2205541"/>
                <a:gd name="connsiteY271" fmla="*/ 1095375 h 211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Lst>
              <a:rect l="l" t="t" r="r" b="b"/>
              <a:pathLst>
                <a:path w="2205541" h="2112370">
                  <a:moveTo>
                    <a:pt x="2204408" y="1095375"/>
                  </a:moveTo>
                  <a:cubicBezTo>
                    <a:pt x="2199646" y="1102043"/>
                    <a:pt x="2192026" y="1106805"/>
                    <a:pt x="2192978" y="1117282"/>
                  </a:cubicBezTo>
                  <a:cubicBezTo>
                    <a:pt x="2193931" y="1127760"/>
                    <a:pt x="2197741" y="1134428"/>
                    <a:pt x="2198694" y="1140143"/>
                  </a:cubicBezTo>
                  <a:cubicBezTo>
                    <a:pt x="2200598" y="1145857"/>
                    <a:pt x="2200598" y="1152525"/>
                    <a:pt x="2196788" y="1175385"/>
                  </a:cubicBezTo>
                  <a:cubicBezTo>
                    <a:pt x="2192978" y="1198245"/>
                    <a:pt x="2192026" y="1209675"/>
                    <a:pt x="2185358" y="1217295"/>
                  </a:cubicBezTo>
                  <a:cubicBezTo>
                    <a:pt x="2178691" y="1224915"/>
                    <a:pt x="2177738" y="1232535"/>
                    <a:pt x="2171071" y="1239203"/>
                  </a:cubicBezTo>
                  <a:cubicBezTo>
                    <a:pt x="2163451" y="1246823"/>
                    <a:pt x="2162498" y="1251585"/>
                    <a:pt x="2152021" y="1249680"/>
                  </a:cubicBezTo>
                  <a:cubicBezTo>
                    <a:pt x="2141544" y="1248728"/>
                    <a:pt x="2132971" y="1240155"/>
                    <a:pt x="2127256" y="1237298"/>
                  </a:cubicBezTo>
                  <a:cubicBezTo>
                    <a:pt x="2121541" y="1233488"/>
                    <a:pt x="2118683" y="1229678"/>
                    <a:pt x="2110111" y="1225868"/>
                  </a:cubicBezTo>
                  <a:cubicBezTo>
                    <a:pt x="2100586" y="1223010"/>
                    <a:pt x="2080583" y="1220153"/>
                    <a:pt x="2080583" y="1220153"/>
                  </a:cubicBezTo>
                  <a:cubicBezTo>
                    <a:pt x="2080583" y="1220153"/>
                    <a:pt x="2075821" y="1209675"/>
                    <a:pt x="2062486" y="1213485"/>
                  </a:cubicBezTo>
                  <a:cubicBezTo>
                    <a:pt x="2048198" y="1217295"/>
                    <a:pt x="2035816" y="1216343"/>
                    <a:pt x="2032958" y="1225868"/>
                  </a:cubicBezTo>
                  <a:cubicBezTo>
                    <a:pt x="2030101" y="1235393"/>
                    <a:pt x="2033911" y="1243013"/>
                    <a:pt x="2035816" y="1244918"/>
                  </a:cubicBezTo>
                  <a:cubicBezTo>
                    <a:pt x="2036768" y="1246823"/>
                    <a:pt x="2040578" y="1273493"/>
                    <a:pt x="2036768" y="1283018"/>
                  </a:cubicBezTo>
                  <a:cubicBezTo>
                    <a:pt x="2032006" y="1292543"/>
                    <a:pt x="2029148" y="1337310"/>
                    <a:pt x="2021528" y="1346835"/>
                  </a:cubicBezTo>
                  <a:cubicBezTo>
                    <a:pt x="2013908" y="1356360"/>
                    <a:pt x="1997716" y="1363028"/>
                    <a:pt x="1985333" y="1376363"/>
                  </a:cubicBezTo>
                  <a:cubicBezTo>
                    <a:pt x="1972951" y="1389698"/>
                    <a:pt x="1954853" y="1405890"/>
                    <a:pt x="1946281" y="1410653"/>
                  </a:cubicBezTo>
                  <a:cubicBezTo>
                    <a:pt x="1937708" y="1414463"/>
                    <a:pt x="1911991" y="1409700"/>
                    <a:pt x="1900561" y="1412557"/>
                  </a:cubicBezTo>
                  <a:cubicBezTo>
                    <a:pt x="1888178" y="1416368"/>
                    <a:pt x="1864366" y="1421130"/>
                    <a:pt x="1849126" y="1434465"/>
                  </a:cubicBezTo>
                  <a:cubicBezTo>
                    <a:pt x="1832933" y="1447800"/>
                    <a:pt x="1834838" y="1453515"/>
                    <a:pt x="1823408" y="1459230"/>
                  </a:cubicBezTo>
                  <a:cubicBezTo>
                    <a:pt x="1811026" y="1465898"/>
                    <a:pt x="1792928" y="1469707"/>
                    <a:pt x="1786261" y="1474470"/>
                  </a:cubicBezTo>
                  <a:cubicBezTo>
                    <a:pt x="1779593" y="1478280"/>
                    <a:pt x="1766258" y="1485900"/>
                    <a:pt x="1753876" y="1501140"/>
                  </a:cubicBezTo>
                  <a:cubicBezTo>
                    <a:pt x="1741493" y="1516380"/>
                    <a:pt x="1728158" y="1528763"/>
                    <a:pt x="1728158" y="1539240"/>
                  </a:cubicBezTo>
                  <a:cubicBezTo>
                    <a:pt x="1729111" y="1549718"/>
                    <a:pt x="1732921" y="1561148"/>
                    <a:pt x="1745303" y="1569720"/>
                  </a:cubicBezTo>
                  <a:cubicBezTo>
                    <a:pt x="1757686" y="1578293"/>
                    <a:pt x="1767211" y="1591628"/>
                    <a:pt x="1787213" y="1609725"/>
                  </a:cubicBezTo>
                  <a:cubicBezTo>
                    <a:pt x="1808168" y="1626870"/>
                    <a:pt x="1811978" y="1621155"/>
                    <a:pt x="1823408" y="1640205"/>
                  </a:cubicBezTo>
                  <a:cubicBezTo>
                    <a:pt x="1834838" y="1660207"/>
                    <a:pt x="1837696" y="1667828"/>
                    <a:pt x="1842458" y="1674495"/>
                  </a:cubicBezTo>
                  <a:cubicBezTo>
                    <a:pt x="1846268" y="1680210"/>
                    <a:pt x="1851983" y="1692593"/>
                    <a:pt x="1850078" y="1702118"/>
                  </a:cubicBezTo>
                  <a:cubicBezTo>
                    <a:pt x="1848173" y="1711643"/>
                    <a:pt x="1840553" y="1726882"/>
                    <a:pt x="1835791" y="1735455"/>
                  </a:cubicBezTo>
                  <a:cubicBezTo>
                    <a:pt x="1831028" y="1744028"/>
                    <a:pt x="1821503" y="1754505"/>
                    <a:pt x="1819598" y="1762125"/>
                  </a:cubicBezTo>
                  <a:cubicBezTo>
                    <a:pt x="1817693" y="1769745"/>
                    <a:pt x="1807216" y="1781175"/>
                    <a:pt x="1818646" y="1783080"/>
                  </a:cubicBezTo>
                  <a:cubicBezTo>
                    <a:pt x="1830076" y="1784985"/>
                    <a:pt x="1852936" y="1785938"/>
                    <a:pt x="1856746" y="1782127"/>
                  </a:cubicBezTo>
                  <a:cubicBezTo>
                    <a:pt x="1860556" y="1777365"/>
                    <a:pt x="1866271" y="1770698"/>
                    <a:pt x="1871986" y="1772603"/>
                  </a:cubicBezTo>
                  <a:cubicBezTo>
                    <a:pt x="1877701" y="1774507"/>
                    <a:pt x="1891036" y="1797368"/>
                    <a:pt x="1898656" y="1807845"/>
                  </a:cubicBezTo>
                  <a:cubicBezTo>
                    <a:pt x="1905323" y="1818323"/>
                    <a:pt x="1908181" y="1820227"/>
                    <a:pt x="1908181" y="1831657"/>
                  </a:cubicBezTo>
                  <a:cubicBezTo>
                    <a:pt x="1908181" y="1843088"/>
                    <a:pt x="1903418" y="1856423"/>
                    <a:pt x="1901513" y="1864995"/>
                  </a:cubicBezTo>
                  <a:cubicBezTo>
                    <a:pt x="1899608" y="1873568"/>
                    <a:pt x="1899608" y="1883093"/>
                    <a:pt x="1899608" y="1886902"/>
                  </a:cubicBezTo>
                  <a:cubicBezTo>
                    <a:pt x="1899608" y="1890713"/>
                    <a:pt x="1891036" y="1898332"/>
                    <a:pt x="1891988" y="1911668"/>
                  </a:cubicBezTo>
                  <a:cubicBezTo>
                    <a:pt x="1891988" y="1925002"/>
                    <a:pt x="1883416" y="1927860"/>
                    <a:pt x="1879606" y="1934527"/>
                  </a:cubicBezTo>
                  <a:cubicBezTo>
                    <a:pt x="1875796" y="1940243"/>
                    <a:pt x="1865318" y="1956435"/>
                    <a:pt x="1857698" y="1951673"/>
                  </a:cubicBezTo>
                  <a:cubicBezTo>
                    <a:pt x="1849126" y="1946910"/>
                    <a:pt x="1843411" y="1939290"/>
                    <a:pt x="1839601" y="1937385"/>
                  </a:cubicBezTo>
                  <a:cubicBezTo>
                    <a:pt x="1835791" y="1935480"/>
                    <a:pt x="1817693" y="1926907"/>
                    <a:pt x="1817693" y="1926907"/>
                  </a:cubicBezTo>
                  <a:cubicBezTo>
                    <a:pt x="1817693" y="1926907"/>
                    <a:pt x="1808168" y="1915477"/>
                    <a:pt x="1795786" y="1908810"/>
                  </a:cubicBezTo>
                  <a:cubicBezTo>
                    <a:pt x="1783403" y="1902143"/>
                    <a:pt x="1769116" y="1899285"/>
                    <a:pt x="1765306" y="1889760"/>
                  </a:cubicBezTo>
                  <a:cubicBezTo>
                    <a:pt x="1761496" y="1881188"/>
                    <a:pt x="1756733" y="1876425"/>
                    <a:pt x="1761496" y="1865948"/>
                  </a:cubicBezTo>
                  <a:cubicBezTo>
                    <a:pt x="1767211" y="1855470"/>
                    <a:pt x="1772926" y="1854518"/>
                    <a:pt x="1771973" y="1846898"/>
                  </a:cubicBezTo>
                  <a:cubicBezTo>
                    <a:pt x="1771021" y="1839277"/>
                    <a:pt x="1763401" y="1828800"/>
                    <a:pt x="1762448" y="1827848"/>
                  </a:cubicBezTo>
                  <a:cubicBezTo>
                    <a:pt x="1761496" y="1826895"/>
                    <a:pt x="1751018" y="1814513"/>
                    <a:pt x="1736731" y="1810702"/>
                  </a:cubicBezTo>
                  <a:cubicBezTo>
                    <a:pt x="1722443" y="1806893"/>
                    <a:pt x="1694821" y="1804988"/>
                    <a:pt x="1692916" y="1807845"/>
                  </a:cubicBezTo>
                  <a:cubicBezTo>
                    <a:pt x="1691011" y="1810702"/>
                    <a:pt x="1672913" y="1819275"/>
                    <a:pt x="1669103" y="1827848"/>
                  </a:cubicBezTo>
                  <a:cubicBezTo>
                    <a:pt x="1665293" y="1837373"/>
                    <a:pt x="1664341" y="1843088"/>
                    <a:pt x="1657673" y="1845945"/>
                  </a:cubicBezTo>
                  <a:cubicBezTo>
                    <a:pt x="1651006" y="1848802"/>
                    <a:pt x="1630051" y="1859280"/>
                    <a:pt x="1627193" y="1853565"/>
                  </a:cubicBezTo>
                  <a:cubicBezTo>
                    <a:pt x="1624336" y="1846898"/>
                    <a:pt x="1620526" y="1842135"/>
                    <a:pt x="1619573" y="1838325"/>
                  </a:cubicBezTo>
                  <a:cubicBezTo>
                    <a:pt x="1617668" y="1834515"/>
                    <a:pt x="1603381" y="1826895"/>
                    <a:pt x="1600523" y="1825943"/>
                  </a:cubicBezTo>
                  <a:cubicBezTo>
                    <a:pt x="1597666" y="1824990"/>
                    <a:pt x="1583378" y="1819275"/>
                    <a:pt x="1577663" y="1824990"/>
                  </a:cubicBezTo>
                  <a:cubicBezTo>
                    <a:pt x="1571948" y="1829752"/>
                    <a:pt x="1574806" y="1833563"/>
                    <a:pt x="1563376" y="1834515"/>
                  </a:cubicBezTo>
                  <a:cubicBezTo>
                    <a:pt x="1550993" y="1834515"/>
                    <a:pt x="1525276" y="1829752"/>
                    <a:pt x="1517656" y="1832610"/>
                  </a:cubicBezTo>
                  <a:cubicBezTo>
                    <a:pt x="1510036" y="1835468"/>
                    <a:pt x="1507178" y="1838325"/>
                    <a:pt x="1504321" y="1841182"/>
                  </a:cubicBezTo>
                  <a:cubicBezTo>
                    <a:pt x="1502416" y="1844040"/>
                    <a:pt x="1495748" y="1844993"/>
                    <a:pt x="1494796" y="1853565"/>
                  </a:cubicBezTo>
                  <a:cubicBezTo>
                    <a:pt x="1492891" y="1862138"/>
                    <a:pt x="1495748" y="1865948"/>
                    <a:pt x="1490986" y="1868805"/>
                  </a:cubicBezTo>
                  <a:cubicBezTo>
                    <a:pt x="1486223" y="1871663"/>
                    <a:pt x="1477651" y="1874520"/>
                    <a:pt x="1471936" y="1872615"/>
                  </a:cubicBezTo>
                  <a:cubicBezTo>
                    <a:pt x="1467173" y="1871663"/>
                    <a:pt x="1455743" y="1867852"/>
                    <a:pt x="1449076" y="1869757"/>
                  </a:cubicBezTo>
                  <a:cubicBezTo>
                    <a:pt x="1442408" y="1871663"/>
                    <a:pt x="1373828" y="1867852"/>
                    <a:pt x="1370018" y="1868805"/>
                  </a:cubicBezTo>
                  <a:cubicBezTo>
                    <a:pt x="1366208" y="1869757"/>
                    <a:pt x="1359541" y="1868805"/>
                    <a:pt x="1344301" y="1875473"/>
                  </a:cubicBezTo>
                  <a:cubicBezTo>
                    <a:pt x="1329061" y="1882140"/>
                    <a:pt x="1312868" y="1888807"/>
                    <a:pt x="1310011" y="1888807"/>
                  </a:cubicBezTo>
                  <a:cubicBezTo>
                    <a:pt x="1307153" y="1888807"/>
                    <a:pt x="1290008" y="1884045"/>
                    <a:pt x="1278578" y="1887855"/>
                  </a:cubicBezTo>
                  <a:cubicBezTo>
                    <a:pt x="1267148" y="1891665"/>
                    <a:pt x="1251908" y="1889760"/>
                    <a:pt x="1235716" y="1901190"/>
                  </a:cubicBezTo>
                  <a:cubicBezTo>
                    <a:pt x="1220476" y="1911668"/>
                    <a:pt x="1203331" y="1926907"/>
                    <a:pt x="1203331" y="1926907"/>
                  </a:cubicBezTo>
                  <a:cubicBezTo>
                    <a:pt x="1203331" y="1926907"/>
                    <a:pt x="1189996" y="1940243"/>
                    <a:pt x="1184281" y="1941195"/>
                  </a:cubicBezTo>
                  <a:cubicBezTo>
                    <a:pt x="1178566" y="1942148"/>
                    <a:pt x="1155706" y="1944052"/>
                    <a:pt x="1142371" y="1950720"/>
                  </a:cubicBezTo>
                  <a:cubicBezTo>
                    <a:pt x="1128083" y="1957388"/>
                    <a:pt x="1109986" y="1964055"/>
                    <a:pt x="1108081" y="1966913"/>
                  </a:cubicBezTo>
                  <a:cubicBezTo>
                    <a:pt x="1106176" y="1969770"/>
                    <a:pt x="1106176" y="1973580"/>
                    <a:pt x="1095698" y="1981200"/>
                  </a:cubicBezTo>
                  <a:cubicBezTo>
                    <a:pt x="1085221" y="1988820"/>
                    <a:pt x="1065218" y="1998345"/>
                    <a:pt x="1064266" y="1999298"/>
                  </a:cubicBezTo>
                  <a:cubicBezTo>
                    <a:pt x="1063313" y="1999298"/>
                    <a:pt x="1045216" y="2006918"/>
                    <a:pt x="1034738" y="2010727"/>
                  </a:cubicBezTo>
                  <a:cubicBezTo>
                    <a:pt x="1024261" y="2014538"/>
                    <a:pt x="1014736" y="2018348"/>
                    <a:pt x="996638" y="2021205"/>
                  </a:cubicBezTo>
                  <a:cubicBezTo>
                    <a:pt x="978541" y="2024063"/>
                    <a:pt x="947108" y="2023110"/>
                    <a:pt x="947108" y="2023110"/>
                  </a:cubicBezTo>
                  <a:cubicBezTo>
                    <a:pt x="947108" y="2023110"/>
                    <a:pt x="931868" y="2025015"/>
                    <a:pt x="926153" y="2020252"/>
                  </a:cubicBezTo>
                  <a:cubicBezTo>
                    <a:pt x="920438" y="2015490"/>
                    <a:pt x="910913" y="2005965"/>
                    <a:pt x="907103" y="1991677"/>
                  </a:cubicBezTo>
                  <a:cubicBezTo>
                    <a:pt x="903293" y="1978343"/>
                    <a:pt x="907103" y="1971675"/>
                    <a:pt x="900436" y="1963102"/>
                  </a:cubicBezTo>
                  <a:cubicBezTo>
                    <a:pt x="893768" y="1954530"/>
                    <a:pt x="889958" y="1945005"/>
                    <a:pt x="885196" y="1945957"/>
                  </a:cubicBezTo>
                  <a:cubicBezTo>
                    <a:pt x="880433" y="1946910"/>
                    <a:pt x="867098" y="1950720"/>
                    <a:pt x="865193" y="1946910"/>
                  </a:cubicBezTo>
                  <a:cubicBezTo>
                    <a:pt x="863288" y="1943100"/>
                    <a:pt x="862336" y="1937385"/>
                    <a:pt x="858526" y="1935480"/>
                  </a:cubicBezTo>
                  <a:cubicBezTo>
                    <a:pt x="853763" y="1933575"/>
                    <a:pt x="848048" y="1935480"/>
                    <a:pt x="839476" y="1935480"/>
                  </a:cubicBezTo>
                  <a:cubicBezTo>
                    <a:pt x="830903" y="1935480"/>
                    <a:pt x="816616" y="1934527"/>
                    <a:pt x="810901" y="1933575"/>
                  </a:cubicBezTo>
                  <a:cubicBezTo>
                    <a:pt x="805186" y="1932623"/>
                    <a:pt x="788993" y="1924050"/>
                    <a:pt x="787088" y="1924050"/>
                  </a:cubicBezTo>
                  <a:cubicBezTo>
                    <a:pt x="784231" y="1924050"/>
                    <a:pt x="782326" y="1925955"/>
                    <a:pt x="767086" y="1930718"/>
                  </a:cubicBezTo>
                  <a:cubicBezTo>
                    <a:pt x="752798" y="1935480"/>
                    <a:pt x="732796" y="1942148"/>
                    <a:pt x="723271" y="1938338"/>
                  </a:cubicBezTo>
                  <a:cubicBezTo>
                    <a:pt x="713746" y="1934527"/>
                    <a:pt x="711841" y="1929765"/>
                    <a:pt x="707078" y="1923098"/>
                  </a:cubicBezTo>
                  <a:cubicBezTo>
                    <a:pt x="701363" y="1915477"/>
                    <a:pt x="697553" y="1906905"/>
                    <a:pt x="693743" y="1905952"/>
                  </a:cubicBezTo>
                  <a:cubicBezTo>
                    <a:pt x="689933" y="1905952"/>
                    <a:pt x="683266" y="1904048"/>
                    <a:pt x="680408" y="1911668"/>
                  </a:cubicBezTo>
                  <a:cubicBezTo>
                    <a:pt x="677551" y="1919288"/>
                    <a:pt x="675646" y="1930718"/>
                    <a:pt x="676598" y="1943100"/>
                  </a:cubicBezTo>
                  <a:cubicBezTo>
                    <a:pt x="677551" y="1955482"/>
                    <a:pt x="682313" y="1953577"/>
                    <a:pt x="686123" y="1962150"/>
                  </a:cubicBezTo>
                  <a:cubicBezTo>
                    <a:pt x="690886" y="1971675"/>
                    <a:pt x="696601" y="1993582"/>
                    <a:pt x="686123" y="2012632"/>
                  </a:cubicBezTo>
                  <a:cubicBezTo>
                    <a:pt x="675646" y="2031682"/>
                    <a:pt x="662311" y="2050732"/>
                    <a:pt x="648976" y="2063115"/>
                  </a:cubicBezTo>
                  <a:cubicBezTo>
                    <a:pt x="636593" y="2074545"/>
                    <a:pt x="631831" y="2077402"/>
                    <a:pt x="617543" y="2087880"/>
                  </a:cubicBezTo>
                  <a:cubicBezTo>
                    <a:pt x="603256" y="2098358"/>
                    <a:pt x="565156" y="2110740"/>
                    <a:pt x="560393" y="2111693"/>
                  </a:cubicBezTo>
                  <a:cubicBezTo>
                    <a:pt x="555631" y="2112645"/>
                    <a:pt x="545153" y="2114550"/>
                    <a:pt x="550868" y="2101215"/>
                  </a:cubicBezTo>
                  <a:cubicBezTo>
                    <a:pt x="556583" y="2087880"/>
                    <a:pt x="557536" y="2074545"/>
                    <a:pt x="561346" y="2067877"/>
                  </a:cubicBezTo>
                  <a:cubicBezTo>
                    <a:pt x="565156" y="2060257"/>
                    <a:pt x="571823" y="2056448"/>
                    <a:pt x="570871" y="2048827"/>
                  </a:cubicBezTo>
                  <a:cubicBezTo>
                    <a:pt x="569918" y="2041207"/>
                    <a:pt x="568966" y="2037398"/>
                    <a:pt x="559441" y="2029777"/>
                  </a:cubicBezTo>
                  <a:cubicBezTo>
                    <a:pt x="550868" y="2021205"/>
                    <a:pt x="546106" y="2014538"/>
                    <a:pt x="546106" y="2014538"/>
                  </a:cubicBezTo>
                  <a:cubicBezTo>
                    <a:pt x="546106" y="2014538"/>
                    <a:pt x="525151" y="2001202"/>
                    <a:pt x="519436" y="1994535"/>
                  </a:cubicBezTo>
                  <a:cubicBezTo>
                    <a:pt x="512768" y="1987868"/>
                    <a:pt x="503243" y="1988820"/>
                    <a:pt x="489908" y="1977390"/>
                  </a:cubicBezTo>
                  <a:cubicBezTo>
                    <a:pt x="476573" y="1965960"/>
                    <a:pt x="476573" y="1968818"/>
                    <a:pt x="469906" y="1957388"/>
                  </a:cubicBezTo>
                  <a:cubicBezTo>
                    <a:pt x="463238" y="1945957"/>
                    <a:pt x="456571" y="1939290"/>
                    <a:pt x="451808" y="1935480"/>
                  </a:cubicBezTo>
                  <a:cubicBezTo>
                    <a:pt x="446093" y="1931670"/>
                    <a:pt x="427996" y="1930718"/>
                    <a:pt x="415613" y="1926907"/>
                  </a:cubicBezTo>
                  <a:cubicBezTo>
                    <a:pt x="403231" y="1923098"/>
                    <a:pt x="390848" y="1911668"/>
                    <a:pt x="384181" y="1911668"/>
                  </a:cubicBezTo>
                  <a:cubicBezTo>
                    <a:pt x="377513" y="1911668"/>
                    <a:pt x="366083" y="1911668"/>
                    <a:pt x="361321" y="1919288"/>
                  </a:cubicBezTo>
                  <a:cubicBezTo>
                    <a:pt x="356558" y="1925955"/>
                    <a:pt x="355606" y="1940243"/>
                    <a:pt x="343223" y="1945957"/>
                  </a:cubicBezTo>
                  <a:cubicBezTo>
                    <a:pt x="330841" y="1952625"/>
                    <a:pt x="301313" y="1950720"/>
                    <a:pt x="297503" y="1950720"/>
                  </a:cubicBezTo>
                  <a:lnTo>
                    <a:pt x="297503" y="1950720"/>
                  </a:lnTo>
                  <a:lnTo>
                    <a:pt x="297503" y="1950720"/>
                  </a:lnTo>
                  <a:lnTo>
                    <a:pt x="297503" y="1950720"/>
                  </a:lnTo>
                  <a:cubicBezTo>
                    <a:pt x="296551" y="1950720"/>
                    <a:pt x="293693" y="1949768"/>
                    <a:pt x="282263" y="1946910"/>
                  </a:cubicBezTo>
                  <a:cubicBezTo>
                    <a:pt x="278453" y="1945957"/>
                    <a:pt x="275596" y="1945005"/>
                    <a:pt x="271786" y="1945005"/>
                  </a:cubicBezTo>
                  <a:lnTo>
                    <a:pt x="271786" y="1945005"/>
                  </a:lnTo>
                  <a:cubicBezTo>
                    <a:pt x="267976" y="1910715"/>
                    <a:pt x="312743" y="1901190"/>
                    <a:pt x="332746" y="1883093"/>
                  </a:cubicBezTo>
                  <a:cubicBezTo>
                    <a:pt x="352748" y="1864995"/>
                    <a:pt x="378466" y="1857375"/>
                    <a:pt x="407041" y="1861185"/>
                  </a:cubicBezTo>
                  <a:cubicBezTo>
                    <a:pt x="434663" y="1864995"/>
                    <a:pt x="438473" y="1866900"/>
                    <a:pt x="471811" y="1861185"/>
                  </a:cubicBezTo>
                  <a:cubicBezTo>
                    <a:pt x="506101" y="1854518"/>
                    <a:pt x="522293" y="1845945"/>
                    <a:pt x="528961" y="1830705"/>
                  </a:cubicBezTo>
                  <a:cubicBezTo>
                    <a:pt x="535628" y="1816418"/>
                    <a:pt x="529913" y="1763078"/>
                    <a:pt x="511816" y="1737360"/>
                  </a:cubicBezTo>
                  <a:cubicBezTo>
                    <a:pt x="493718" y="1710690"/>
                    <a:pt x="525151" y="1686878"/>
                    <a:pt x="533723" y="1657350"/>
                  </a:cubicBezTo>
                  <a:cubicBezTo>
                    <a:pt x="542296" y="1627823"/>
                    <a:pt x="535628" y="1595438"/>
                    <a:pt x="529913" y="1562100"/>
                  </a:cubicBezTo>
                  <a:cubicBezTo>
                    <a:pt x="524198" y="1528763"/>
                    <a:pt x="513721" y="1517332"/>
                    <a:pt x="505148" y="1481138"/>
                  </a:cubicBezTo>
                  <a:cubicBezTo>
                    <a:pt x="496576" y="1445895"/>
                    <a:pt x="476573" y="1429703"/>
                    <a:pt x="461333" y="1409700"/>
                  </a:cubicBezTo>
                  <a:cubicBezTo>
                    <a:pt x="446093" y="1390650"/>
                    <a:pt x="463238" y="1375410"/>
                    <a:pt x="469906" y="1362075"/>
                  </a:cubicBezTo>
                  <a:cubicBezTo>
                    <a:pt x="476573" y="1347788"/>
                    <a:pt x="507053" y="1323023"/>
                    <a:pt x="517531" y="1322070"/>
                  </a:cubicBezTo>
                  <a:cubicBezTo>
                    <a:pt x="528008" y="1321118"/>
                    <a:pt x="519436" y="1332548"/>
                    <a:pt x="520388" y="1342073"/>
                  </a:cubicBezTo>
                  <a:cubicBezTo>
                    <a:pt x="521341" y="1351598"/>
                    <a:pt x="529913" y="1350645"/>
                    <a:pt x="546106" y="1342073"/>
                  </a:cubicBezTo>
                  <a:cubicBezTo>
                    <a:pt x="562298" y="1333500"/>
                    <a:pt x="574681" y="1325880"/>
                    <a:pt x="600398" y="1305878"/>
                  </a:cubicBezTo>
                  <a:cubicBezTo>
                    <a:pt x="627068" y="1285875"/>
                    <a:pt x="608971" y="1266825"/>
                    <a:pt x="611828" y="1247775"/>
                  </a:cubicBezTo>
                  <a:cubicBezTo>
                    <a:pt x="614686" y="1228725"/>
                    <a:pt x="643261" y="1209675"/>
                    <a:pt x="651833" y="1199198"/>
                  </a:cubicBezTo>
                  <a:cubicBezTo>
                    <a:pt x="660406" y="1188720"/>
                    <a:pt x="671836" y="1176338"/>
                    <a:pt x="676598" y="1151573"/>
                  </a:cubicBezTo>
                  <a:cubicBezTo>
                    <a:pt x="681361" y="1126807"/>
                    <a:pt x="668978" y="1120140"/>
                    <a:pt x="670883" y="1112520"/>
                  </a:cubicBezTo>
                  <a:cubicBezTo>
                    <a:pt x="672788" y="1104900"/>
                    <a:pt x="676598" y="1062990"/>
                    <a:pt x="676598" y="1050607"/>
                  </a:cubicBezTo>
                  <a:cubicBezTo>
                    <a:pt x="676598" y="1038225"/>
                    <a:pt x="654691" y="1026795"/>
                    <a:pt x="646118" y="1007745"/>
                  </a:cubicBezTo>
                  <a:cubicBezTo>
                    <a:pt x="636593" y="988695"/>
                    <a:pt x="617543" y="978218"/>
                    <a:pt x="611828" y="976313"/>
                  </a:cubicBezTo>
                  <a:cubicBezTo>
                    <a:pt x="605161" y="974407"/>
                    <a:pt x="589921" y="966788"/>
                    <a:pt x="583253" y="949643"/>
                  </a:cubicBezTo>
                  <a:cubicBezTo>
                    <a:pt x="576586" y="931545"/>
                    <a:pt x="516578" y="843915"/>
                    <a:pt x="516578" y="843915"/>
                  </a:cubicBezTo>
                  <a:cubicBezTo>
                    <a:pt x="516578" y="843915"/>
                    <a:pt x="503243" y="792480"/>
                    <a:pt x="504196" y="778193"/>
                  </a:cubicBezTo>
                  <a:cubicBezTo>
                    <a:pt x="505148" y="763905"/>
                    <a:pt x="515626" y="752475"/>
                    <a:pt x="520388" y="734378"/>
                  </a:cubicBezTo>
                  <a:cubicBezTo>
                    <a:pt x="525151" y="716280"/>
                    <a:pt x="523246" y="689610"/>
                    <a:pt x="520388" y="674370"/>
                  </a:cubicBezTo>
                  <a:cubicBezTo>
                    <a:pt x="517531" y="659130"/>
                    <a:pt x="505148" y="643890"/>
                    <a:pt x="495623" y="640080"/>
                  </a:cubicBezTo>
                  <a:cubicBezTo>
                    <a:pt x="486098" y="636270"/>
                    <a:pt x="479431" y="648653"/>
                    <a:pt x="479431" y="657225"/>
                  </a:cubicBezTo>
                  <a:cubicBezTo>
                    <a:pt x="479431" y="665797"/>
                    <a:pt x="477526" y="677228"/>
                    <a:pt x="474668" y="692468"/>
                  </a:cubicBezTo>
                  <a:cubicBezTo>
                    <a:pt x="471811" y="706755"/>
                    <a:pt x="441331" y="700088"/>
                    <a:pt x="427996" y="687705"/>
                  </a:cubicBezTo>
                  <a:cubicBezTo>
                    <a:pt x="413708" y="675322"/>
                    <a:pt x="425138" y="644843"/>
                    <a:pt x="424186" y="637222"/>
                  </a:cubicBezTo>
                  <a:cubicBezTo>
                    <a:pt x="422281" y="629603"/>
                    <a:pt x="379418" y="555307"/>
                    <a:pt x="376561" y="546735"/>
                  </a:cubicBezTo>
                  <a:cubicBezTo>
                    <a:pt x="373703" y="538163"/>
                    <a:pt x="362273" y="536257"/>
                    <a:pt x="349891" y="529590"/>
                  </a:cubicBezTo>
                  <a:cubicBezTo>
                    <a:pt x="337508" y="522922"/>
                    <a:pt x="324173" y="532447"/>
                    <a:pt x="315601" y="532447"/>
                  </a:cubicBezTo>
                  <a:cubicBezTo>
                    <a:pt x="307028" y="532447"/>
                    <a:pt x="299408" y="507682"/>
                    <a:pt x="292741" y="500063"/>
                  </a:cubicBezTo>
                  <a:cubicBezTo>
                    <a:pt x="286073" y="492443"/>
                    <a:pt x="255593" y="501015"/>
                    <a:pt x="249878" y="501015"/>
                  </a:cubicBezTo>
                  <a:cubicBezTo>
                    <a:pt x="244163" y="501015"/>
                    <a:pt x="232733" y="504825"/>
                    <a:pt x="220351" y="501968"/>
                  </a:cubicBezTo>
                  <a:cubicBezTo>
                    <a:pt x="207968" y="499110"/>
                    <a:pt x="213683" y="487680"/>
                    <a:pt x="212731" y="487680"/>
                  </a:cubicBezTo>
                  <a:cubicBezTo>
                    <a:pt x="211778" y="487680"/>
                    <a:pt x="202253" y="484822"/>
                    <a:pt x="195586" y="487680"/>
                  </a:cubicBezTo>
                  <a:cubicBezTo>
                    <a:pt x="188918" y="490538"/>
                    <a:pt x="192728" y="499110"/>
                    <a:pt x="190823" y="498157"/>
                  </a:cubicBezTo>
                  <a:cubicBezTo>
                    <a:pt x="187966" y="496253"/>
                    <a:pt x="169868" y="498157"/>
                    <a:pt x="167963" y="498157"/>
                  </a:cubicBezTo>
                  <a:cubicBezTo>
                    <a:pt x="165106" y="498157"/>
                    <a:pt x="142246" y="516255"/>
                    <a:pt x="140341" y="523875"/>
                  </a:cubicBezTo>
                  <a:cubicBezTo>
                    <a:pt x="137483" y="531495"/>
                    <a:pt x="152723" y="535305"/>
                    <a:pt x="165106" y="534353"/>
                  </a:cubicBezTo>
                  <a:cubicBezTo>
                    <a:pt x="177488" y="533400"/>
                    <a:pt x="187013" y="537210"/>
                    <a:pt x="188918" y="538163"/>
                  </a:cubicBezTo>
                  <a:cubicBezTo>
                    <a:pt x="191776" y="539115"/>
                    <a:pt x="196538" y="564832"/>
                    <a:pt x="196538" y="577215"/>
                  </a:cubicBezTo>
                  <a:cubicBezTo>
                    <a:pt x="196538" y="590550"/>
                    <a:pt x="174631" y="598170"/>
                    <a:pt x="166058" y="603885"/>
                  </a:cubicBezTo>
                  <a:cubicBezTo>
                    <a:pt x="157486" y="609600"/>
                    <a:pt x="107956" y="626745"/>
                    <a:pt x="94621" y="626745"/>
                  </a:cubicBezTo>
                  <a:cubicBezTo>
                    <a:pt x="81286" y="625793"/>
                    <a:pt x="67951" y="631507"/>
                    <a:pt x="64141" y="635318"/>
                  </a:cubicBezTo>
                  <a:cubicBezTo>
                    <a:pt x="58426" y="629603"/>
                    <a:pt x="52711" y="623888"/>
                    <a:pt x="50806" y="620078"/>
                  </a:cubicBezTo>
                  <a:cubicBezTo>
                    <a:pt x="44138" y="612457"/>
                    <a:pt x="46996" y="600075"/>
                    <a:pt x="47948" y="588645"/>
                  </a:cubicBezTo>
                  <a:cubicBezTo>
                    <a:pt x="49853" y="577215"/>
                    <a:pt x="58426" y="554355"/>
                    <a:pt x="64141" y="530543"/>
                  </a:cubicBezTo>
                  <a:cubicBezTo>
                    <a:pt x="69856" y="506730"/>
                    <a:pt x="55568" y="500063"/>
                    <a:pt x="42233" y="479107"/>
                  </a:cubicBezTo>
                  <a:cubicBezTo>
                    <a:pt x="27946" y="458153"/>
                    <a:pt x="10801" y="380047"/>
                    <a:pt x="3181" y="350520"/>
                  </a:cubicBezTo>
                  <a:cubicBezTo>
                    <a:pt x="-4439" y="320993"/>
                    <a:pt x="3181" y="302895"/>
                    <a:pt x="9848" y="295275"/>
                  </a:cubicBezTo>
                  <a:cubicBezTo>
                    <a:pt x="16516" y="286703"/>
                    <a:pt x="81286" y="268605"/>
                    <a:pt x="99383" y="264795"/>
                  </a:cubicBezTo>
                  <a:cubicBezTo>
                    <a:pt x="117481" y="260985"/>
                    <a:pt x="146056" y="271463"/>
                    <a:pt x="165106" y="278130"/>
                  </a:cubicBezTo>
                  <a:cubicBezTo>
                    <a:pt x="185108" y="284797"/>
                    <a:pt x="187013" y="293370"/>
                    <a:pt x="205111" y="295275"/>
                  </a:cubicBezTo>
                  <a:cubicBezTo>
                    <a:pt x="224161" y="297180"/>
                    <a:pt x="240353" y="288607"/>
                    <a:pt x="240353" y="284797"/>
                  </a:cubicBezTo>
                  <a:cubicBezTo>
                    <a:pt x="240353" y="280988"/>
                    <a:pt x="235591" y="255270"/>
                    <a:pt x="227018" y="248603"/>
                  </a:cubicBezTo>
                  <a:cubicBezTo>
                    <a:pt x="218446" y="241935"/>
                    <a:pt x="224161" y="220028"/>
                    <a:pt x="227018" y="211455"/>
                  </a:cubicBezTo>
                  <a:cubicBezTo>
                    <a:pt x="229876" y="202882"/>
                    <a:pt x="246068" y="211455"/>
                    <a:pt x="255593" y="210503"/>
                  </a:cubicBezTo>
                  <a:cubicBezTo>
                    <a:pt x="265118" y="209550"/>
                    <a:pt x="277501" y="212407"/>
                    <a:pt x="286073" y="210503"/>
                  </a:cubicBezTo>
                  <a:cubicBezTo>
                    <a:pt x="294646" y="208597"/>
                    <a:pt x="382276" y="113347"/>
                    <a:pt x="387038" y="107632"/>
                  </a:cubicBezTo>
                  <a:cubicBezTo>
                    <a:pt x="391801" y="100965"/>
                    <a:pt x="418471" y="88582"/>
                    <a:pt x="435616" y="79057"/>
                  </a:cubicBezTo>
                  <a:cubicBezTo>
                    <a:pt x="452761" y="68580"/>
                    <a:pt x="462286" y="33338"/>
                    <a:pt x="462286" y="33338"/>
                  </a:cubicBezTo>
                  <a:cubicBezTo>
                    <a:pt x="470858" y="24765"/>
                    <a:pt x="479431" y="15240"/>
                    <a:pt x="487051" y="6668"/>
                  </a:cubicBezTo>
                  <a:cubicBezTo>
                    <a:pt x="488956" y="3810"/>
                    <a:pt x="491813" y="1905"/>
                    <a:pt x="494671" y="953"/>
                  </a:cubicBezTo>
                  <a:cubicBezTo>
                    <a:pt x="497528" y="0"/>
                    <a:pt x="499433" y="0"/>
                    <a:pt x="502291" y="0"/>
                  </a:cubicBezTo>
                  <a:cubicBezTo>
                    <a:pt x="508006" y="0"/>
                    <a:pt x="513721" y="0"/>
                    <a:pt x="518483" y="0"/>
                  </a:cubicBezTo>
                  <a:cubicBezTo>
                    <a:pt x="523246" y="0"/>
                    <a:pt x="528961" y="0"/>
                    <a:pt x="533723" y="1905"/>
                  </a:cubicBezTo>
                  <a:cubicBezTo>
                    <a:pt x="538486" y="3810"/>
                    <a:pt x="543248" y="6668"/>
                    <a:pt x="548011" y="9525"/>
                  </a:cubicBezTo>
                  <a:cubicBezTo>
                    <a:pt x="572776" y="27622"/>
                    <a:pt x="598493" y="45720"/>
                    <a:pt x="618496" y="67628"/>
                  </a:cubicBezTo>
                  <a:cubicBezTo>
                    <a:pt x="647071" y="100013"/>
                    <a:pt x="663263" y="140018"/>
                    <a:pt x="684218" y="178118"/>
                  </a:cubicBezTo>
                  <a:cubicBezTo>
                    <a:pt x="689933" y="187643"/>
                    <a:pt x="695648" y="197168"/>
                    <a:pt x="703268" y="204788"/>
                  </a:cubicBezTo>
                  <a:cubicBezTo>
                    <a:pt x="715651" y="214313"/>
                    <a:pt x="731843" y="219075"/>
                    <a:pt x="747083" y="220980"/>
                  </a:cubicBezTo>
                  <a:cubicBezTo>
                    <a:pt x="754703" y="221932"/>
                    <a:pt x="763276" y="221932"/>
                    <a:pt x="768991" y="216218"/>
                  </a:cubicBezTo>
                  <a:cubicBezTo>
                    <a:pt x="777563" y="206693"/>
                    <a:pt x="766133" y="189547"/>
                    <a:pt x="774706" y="180022"/>
                  </a:cubicBezTo>
                  <a:cubicBezTo>
                    <a:pt x="778516" y="176213"/>
                    <a:pt x="783278" y="175260"/>
                    <a:pt x="787088" y="171450"/>
                  </a:cubicBezTo>
                  <a:cubicBezTo>
                    <a:pt x="792803" y="165735"/>
                    <a:pt x="789946" y="153353"/>
                    <a:pt x="780421" y="151447"/>
                  </a:cubicBezTo>
                  <a:cubicBezTo>
                    <a:pt x="775658" y="150495"/>
                    <a:pt x="770896" y="151447"/>
                    <a:pt x="767086" y="150495"/>
                  </a:cubicBezTo>
                  <a:cubicBezTo>
                    <a:pt x="758513" y="147638"/>
                    <a:pt x="757561" y="136207"/>
                    <a:pt x="761371" y="127635"/>
                  </a:cubicBezTo>
                  <a:cubicBezTo>
                    <a:pt x="770896" y="105728"/>
                    <a:pt x="805186" y="100013"/>
                    <a:pt x="827093" y="97155"/>
                  </a:cubicBezTo>
                  <a:cubicBezTo>
                    <a:pt x="849001" y="94297"/>
                    <a:pt x="871861" y="97155"/>
                    <a:pt x="890911" y="106680"/>
                  </a:cubicBezTo>
                  <a:cubicBezTo>
                    <a:pt x="907103" y="114300"/>
                    <a:pt x="920438" y="127635"/>
                    <a:pt x="928058" y="142875"/>
                  </a:cubicBezTo>
                  <a:cubicBezTo>
                    <a:pt x="933773" y="152400"/>
                    <a:pt x="937583" y="163830"/>
                    <a:pt x="947108" y="169545"/>
                  </a:cubicBezTo>
                  <a:cubicBezTo>
                    <a:pt x="954728" y="174307"/>
                    <a:pt x="965206" y="173355"/>
                    <a:pt x="974731" y="172403"/>
                  </a:cubicBezTo>
                  <a:cubicBezTo>
                    <a:pt x="981398" y="171450"/>
                    <a:pt x="989018" y="171450"/>
                    <a:pt x="994733" y="166688"/>
                  </a:cubicBezTo>
                  <a:cubicBezTo>
                    <a:pt x="1000448" y="162878"/>
                    <a:pt x="1003306" y="157163"/>
                    <a:pt x="1004258" y="150495"/>
                  </a:cubicBezTo>
                  <a:cubicBezTo>
                    <a:pt x="1006163" y="141922"/>
                    <a:pt x="1007116" y="133350"/>
                    <a:pt x="1005211" y="125730"/>
                  </a:cubicBezTo>
                  <a:cubicBezTo>
                    <a:pt x="1004258" y="121920"/>
                    <a:pt x="1003306" y="118110"/>
                    <a:pt x="1002353" y="114300"/>
                  </a:cubicBezTo>
                  <a:cubicBezTo>
                    <a:pt x="1001401" y="105728"/>
                    <a:pt x="1004258" y="97155"/>
                    <a:pt x="1005211" y="88582"/>
                  </a:cubicBezTo>
                  <a:cubicBezTo>
                    <a:pt x="1006163" y="80010"/>
                    <a:pt x="1004258" y="70485"/>
                    <a:pt x="997591" y="64770"/>
                  </a:cubicBezTo>
                  <a:cubicBezTo>
                    <a:pt x="993781" y="61913"/>
                    <a:pt x="989971" y="60960"/>
                    <a:pt x="986161" y="58103"/>
                  </a:cubicBezTo>
                  <a:cubicBezTo>
                    <a:pt x="982351" y="55245"/>
                    <a:pt x="980446" y="50482"/>
                    <a:pt x="982351" y="46672"/>
                  </a:cubicBezTo>
                  <a:cubicBezTo>
                    <a:pt x="985208" y="42863"/>
                    <a:pt x="990923" y="42863"/>
                    <a:pt x="993781" y="40957"/>
                  </a:cubicBezTo>
                  <a:cubicBezTo>
                    <a:pt x="997591" y="38100"/>
                    <a:pt x="998543" y="32385"/>
                    <a:pt x="1001401" y="27622"/>
                  </a:cubicBezTo>
                  <a:cubicBezTo>
                    <a:pt x="1005211" y="19050"/>
                    <a:pt x="1015688" y="12382"/>
                    <a:pt x="1026166" y="13335"/>
                  </a:cubicBezTo>
                  <a:cubicBezTo>
                    <a:pt x="1031881" y="13335"/>
                    <a:pt x="1037596" y="15240"/>
                    <a:pt x="1042358" y="12382"/>
                  </a:cubicBezTo>
                  <a:cubicBezTo>
                    <a:pt x="1044263" y="11430"/>
                    <a:pt x="1046168" y="9525"/>
                    <a:pt x="1048073" y="8572"/>
                  </a:cubicBezTo>
                  <a:cubicBezTo>
                    <a:pt x="1049978" y="7620"/>
                    <a:pt x="1052836" y="6668"/>
                    <a:pt x="1054741" y="6668"/>
                  </a:cubicBezTo>
                  <a:cubicBezTo>
                    <a:pt x="1060456" y="5715"/>
                    <a:pt x="1067123" y="6668"/>
                    <a:pt x="1070933" y="9525"/>
                  </a:cubicBezTo>
                  <a:cubicBezTo>
                    <a:pt x="1075696" y="13335"/>
                    <a:pt x="1076648" y="20003"/>
                    <a:pt x="1071886" y="23813"/>
                  </a:cubicBezTo>
                  <a:cubicBezTo>
                    <a:pt x="1070933" y="24765"/>
                    <a:pt x="1068076" y="25718"/>
                    <a:pt x="1067123" y="26670"/>
                  </a:cubicBezTo>
                  <a:cubicBezTo>
                    <a:pt x="1066171" y="27622"/>
                    <a:pt x="1066171" y="29528"/>
                    <a:pt x="1066171" y="31432"/>
                  </a:cubicBezTo>
                  <a:cubicBezTo>
                    <a:pt x="1069028" y="58103"/>
                    <a:pt x="1082363" y="80010"/>
                    <a:pt x="1105223" y="95250"/>
                  </a:cubicBezTo>
                  <a:cubicBezTo>
                    <a:pt x="1118558" y="104775"/>
                    <a:pt x="1138561" y="100965"/>
                    <a:pt x="1151896" y="95250"/>
                  </a:cubicBezTo>
                  <a:cubicBezTo>
                    <a:pt x="1165231" y="89535"/>
                    <a:pt x="1174756" y="94297"/>
                    <a:pt x="1224286" y="84772"/>
                  </a:cubicBezTo>
                  <a:cubicBezTo>
                    <a:pt x="1273816" y="75247"/>
                    <a:pt x="1275721" y="69532"/>
                    <a:pt x="1275721" y="69532"/>
                  </a:cubicBezTo>
                  <a:cubicBezTo>
                    <a:pt x="1279531" y="70485"/>
                    <a:pt x="1283341" y="69532"/>
                    <a:pt x="1286198" y="69532"/>
                  </a:cubicBezTo>
                  <a:cubicBezTo>
                    <a:pt x="1293818" y="68580"/>
                    <a:pt x="1302391" y="70485"/>
                    <a:pt x="1309058" y="75247"/>
                  </a:cubicBezTo>
                  <a:cubicBezTo>
                    <a:pt x="1314773" y="80010"/>
                    <a:pt x="1318583" y="87630"/>
                    <a:pt x="1316678" y="95250"/>
                  </a:cubicBezTo>
                  <a:cubicBezTo>
                    <a:pt x="1315726" y="99060"/>
                    <a:pt x="1313821" y="101918"/>
                    <a:pt x="1314773" y="105728"/>
                  </a:cubicBezTo>
                  <a:cubicBezTo>
                    <a:pt x="1315726" y="110490"/>
                    <a:pt x="1321441" y="114300"/>
                    <a:pt x="1326203" y="116205"/>
                  </a:cubicBezTo>
                  <a:cubicBezTo>
                    <a:pt x="1344301" y="123825"/>
                    <a:pt x="1365256" y="123825"/>
                    <a:pt x="1381448" y="132397"/>
                  </a:cubicBezTo>
                  <a:cubicBezTo>
                    <a:pt x="1381448" y="133350"/>
                    <a:pt x="1381448" y="135255"/>
                    <a:pt x="1381448" y="137160"/>
                  </a:cubicBezTo>
                  <a:cubicBezTo>
                    <a:pt x="1383353" y="149543"/>
                    <a:pt x="1384306" y="146685"/>
                    <a:pt x="1393831" y="160972"/>
                  </a:cubicBezTo>
                  <a:cubicBezTo>
                    <a:pt x="1403356" y="175260"/>
                    <a:pt x="1413833" y="196215"/>
                    <a:pt x="1417643" y="203835"/>
                  </a:cubicBezTo>
                  <a:cubicBezTo>
                    <a:pt x="1420501" y="211455"/>
                    <a:pt x="1430026" y="216218"/>
                    <a:pt x="1429073" y="220980"/>
                  </a:cubicBezTo>
                  <a:cubicBezTo>
                    <a:pt x="1428121" y="225743"/>
                    <a:pt x="1421453" y="231457"/>
                    <a:pt x="1419548" y="238125"/>
                  </a:cubicBezTo>
                  <a:cubicBezTo>
                    <a:pt x="1417643" y="244793"/>
                    <a:pt x="1413833" y="246697"/>
                    <a:pt x="1424311" y="256222"/>
                  </a:cubicBezTo>
                  <a:cubicBezTo>
                    <a:pt x="1434788" y="265747"/>
                    <a:pt x="1434788" y="268605"/>
                    <a:pt x="1440503" y="271463"/>
                  </a:cubicBezTo>
                  <a:cubicBezTo>
                    <a:pt x="1446218" y="274320"/>
                    <a:pt x="1444313" y="270510"/>
                    <a:pt x="1453838" y="276225"/>
                  </a:cubicBezTo>
                  <a:cubicBezTo>
                    <a:pt x="1463363" y="281940"/>
                    <a:pt x="1467173" y="280988"/>
                    <a:pt x="1471936" y="289560"/>
                  </a:cubicBezTo>
                  <a:cubicBezTo>
                    <a:pt x="1475746" y="298132"/>
                    <a:pt x="1486223" y="306705"/>
                    <a:pt x="1490986" y="309563"/>
                  </a:cubicBezTo>
                  <a:cubicBezTo>
                    <a:pt x="1495748" y="312420"/>
                    <a:pt x="1509083" y="315278"/>
                    <a:pt x="1519561" y="320040"/>
                  </a:cubicBezTo>
                  <a:cubicBezTo>
                    <a:pt x="1530038" y="324803"/>
                    <a:pt x="1550041" y="343853"/>
                    <a:pt x="1550993" y="344805"/>
                  </a:cubicBezTo>
                  <a:cubicBezTo>
                    <a:pt x="1551946" y="345757"/>
                    <a:pt x="1564328" y="358140"/>
                    <a:pt x="1569091" y="362903"/>
                  </a:cubicBezTo>
                  <a:cubicBezTo>
                    <a:pt x="1574806" y="368618"/>
                    <a:pt x="1580521" y="364807"/>
                    <a:pt x="1582426" y="377190"/>
                  </a:cubicBezTo>
                  <a:cubicBezTo>
                    <a:pt x="1584331" y="389572"/>
                    <a:pt x="1587188" y="393382"/>
                    <a:pt x="1583378" y="406718"/>
                  </a:cubicBezTo>
                  <a:cubicBezTo>
                    <a:pt x="1579568" y="420053"/>
                    <a:pt x="1576711" y="422910"/>
                    <a:pt x="1571948" y="430530"/>
                  </a:cubicBezTo>
                  <a:cubicBezTo>
                    <a:pt x="1567186" y="438150"/>
                    <a:pt x="1562423" y="448628"/>
                    <a:pt x="1556708" y="460057"/>
                  </a:cubicBezTo>
                  <a:cubicBezTo>
                    <a:pt x="1550993" y="471488"/>
                    <a:pt x="1543373" y="485775"/>
                    <a:pt x="1545278" y="501968"/>
                  </a:cubicBezTo>
                  <a:cubicBezTo>
                    <a:pt x="1547183" y="518160"/>
                    <a:pt x="1563376" y="523875"/>
                    <a:pt x="1568138" y="527685"/>
                  </a:cubicBezTo>
                  <a:cubicBezTo>
                    <a:pt x="1572901" y="531495"/>
                    <a:pt x="1575758" y="540068"/>
                    <a:pt x="1575758" y="541020"/>
                  </a:cubicBezTo>
                  <a:cubicBezTo>
                    <a:pt x="1575758" y="542925"/>
                    <a:pt x="1602428" y="566738"/>
                    <a:pt x="1607191" y="589597"/>
                  </a:cubicBezTo>
                  <a:cubicBezTo>
                    <a:pt x="1611953" y="612457"/>
                    <a:pt x="1596713" y="599122"/>
                    <a:pt x="1611953" y="624840"/>
                  </a:cubicBezTo>
                  <a:cubicBezTo>
                    <a:pt x="1627193" y="650557"/>
                    <a:pt x="1626241" y="656272"/>
                    <a:pt x="1640528" y="673418"/>
                  </a:cubicBezTo>
                  <a:cubicBezTo>
                    <a:pt x="1654816" y="690563"/>
                    <a:pt x="1683391" y="720090"/>
                    <a:pt x="1683391" y="720090"/>
                  </a:cubicBezTo>
                  <a:cubicBezTo>
                    <a:pt x="1683391" y="720090"/>
                    <a:pt x="1701488" y="722947"/>
                    <a:pt x="1710061" y="732472"/>
                  </a:cubicBezTo>
                  <a:cubicBezTo>
                    <a:pt x="1718633" y="741997"/>
                    <a:pt x="1729111" y="747713"/>
                    <a:pt x="1734826" y="745807"/>
                  </a:cubicBezTo>
                  <a:cubicBezTo>
                    <a:pt x="1740541" y="743903"/>
                    <a:pt x="1745303" y="737235"/>
                    <a:pt x="1752923" y="734378"/>
                  </a:cubicBezTo>
                  <a:cubicBezTo>
                    <a:pt x="1759591" y="731520"/>
                    <a:pt x="1768163" y="727710"/>
                    <a:pt x="1779593" y="732472"/>
                  </a:cubicBezTo>
                  <a:cubicBezTo>
                    <a:pt x="1790071" y="737235"/>
                    <a:pt x="1797691" y="750570"/>
                    <a:pt x="1802453" y="758190"/>
                  </a:cubicBezTo>
                  <a:cubicBezTo>
                    <a:pt x="1808168" y="765810"/>
                    <a:pt x="1834838" y="774382"/>
                    <a:pt x="1851031" y="800100"/>
                  </a:cubicBezTo>
                  <a:cubicBezTo>
                    <a:pt x="1866271" y="826770"/>
                    <a:pt x="1873891" y="834390"/>
                    <a:pt x="1885321" y="844868"/>
                  </a:cubicBezTo>
                  <a:cubicBezTo>
                    <a:pt x="1896751" y="855345"/>
                    <a:pt x="1935803" y="875347"/>
                    <a:pt x="1939613" y="879157"/>
                  </a:cubicBezTo>
                  <a:cubicBezTo>
                    <a:pt x="1943423" y="883920"/>
                    <a:pt x="1967236" y="897255"/>
                    <a:pt x="1967236" y="897255"/>
                  </a:cubicBezTo>
                  <a:cubicBezTo>
                    <a:pt x="1967236" y="897255"/>
                    <a:pt x="1977713" y="908685"/>
                    <a:pt x="1988191" y="923925"/>
                  </a:cubicBezTo>
                  <a:cubicBezTo>
                    <a:pt x="1998668" y="939165"/>
                    <a:pt x="1993906" y="948690"/>
                    <a:pt x="2015813" y="951547"/>
                  </a:cubicBezTo>
                  <a:cubicBezTo>
                    <a:pt x="2037721" y="955357"/>
                    <a:pt x="2061533" y="957263"/>
                    <a:pt x="2072963" y="957263"/>
                  </a:cubicBezTo>
                  <a:cubicBezTo>
                    <a:pt x="2085346" y="957263"/>
                    <a:pt x="2092013" y="970597"/>
                    <a:pt x="2094871" y="976313"/>
                  </a:cubicBezTo>
                  <a:cubicBezTo>
                    <a:pt x="2097728" y="982028"/>
                    <a:pt x="2108206" y="999172"/>
                    <a:pt x="2118683" y="1007745"/>
                  </a:cubicBezTo>
                  <a:cubicBezTo>
                    <a:pt x="2128208" y="1016318"/>
                    <a:pt x="2147258" y="1015365"/>
                    <a:pt x="2153926" y="1018222"/>
                  </a:cubicBezTo>
                  <a:cubicBezTo>
                    <a:pt x="2160594" y="1021080"/>
                    <a:pt x="2166308" y="1028700"/>
                    <a:pt x="2168213" y="1032510"/>
                  </a:cubicBezTo>
                  <a:cubicBezTo>
                    <a:pt x="2170119" y="1036320"/>
                    <a:pt x="2183453" y="1060132"/>
                    <a:pt x="2192026" y="1070610"/>
                  </a:cubicBezTo>
                  <a:cubicBezTo>
                    <a:pt x="2197741" y="1082040"/>
                    <a:pt x="2209171" y="1088707"/>
                    <a:pt x="2204408" y="1095375"/>
                  </a:cubicBezTo>
                </a:path>
              </a:pathLst>
            </a:custGeom>
            <a:solidFill>
              <a:schemeClr val="bg2"/>
            </a:solidFill>
            <a:ln w="9525" cap="flat">
              <a:solidFill>
                <a:srgbClr val="FFFFFF"/>
              </a:solidFill>
              <a:prstDash val="solid"/>
              <a:miter/>
            </a:ln>
          </p:spPr>
          <p:txBody>
            <a:bodyPr rtlCol="0" anchor="ctr"/>
            <a:lstStyle/>
            <a:p>
              <a:endParaRPr lang="de-DE"/>
            </a:p>
          </p:txBody>
        </p:sp>
        <p:sp>
          <p:nvSpPr>
            <p:cNvPr id="56" name="Freihandform: Form 55">
              <a:extLst>
                <a:ext uri="{FF2B5EF4-FFF2-40B4-BE49-F238E27FC236}">
                  <a16:creationId xmlns:a16="http://schemas.microsoft.com/office/drawing/2014/main" id="{E5F1F382-428A-CF04-BDAF-43DF560E6741}"/>
                </a:ext>
              </a:extLst>
            </p:cNvPr>
            <p:cNvSpPr/>
            <p:nvPr/>
          </p:nvSpPr>
          <p:spPr>
            <a:xfrm>
              <a:off x="5466073" y="3824287"/>
              <a:ext cx="2205541" cy="2112370"/>
            </a:xfrm>
            <a:custGeom>
              <a:avLst/>
              <a:gdLst>
                <a:gd name="connsiteX0" fmla="*/ 2204408 w 2205541"/>
                <a:gd name="connsiteY0" fmla="*/ 1095375 h 2112370"/>
                <a:gd name="connsiteX1" fmla="*/ 2192978 w 2205541"/>
                <a:gd name="connsiteY1" fmla="*/ 1117282 h 2112370"/>
                <a:gd name="connsiteX2" fmla="*/ 2198694 w 2205541"/>
                <a:gd name="connsiteY2" fmla="*/ 1140143 h 2112370"/>
                <a:gd name="connsiteX3" fmla="*/ 2196788 w 2205541"/>
                <a:gd name="connsiteY3" fmla="*/ 1175385 h 2112370"/>
                <a:gd name="connsiteX4" fmla="*/ 2185358 w 2205541"/>
                <a:gd name="connsiteY4" fmla="*/ 1217295 h 2112370"/>
                <a:gd name="connsiteX5" fmla="*/ 2171071 w 2205541"/>
                <a:gd name="connsiteY5" fmla="*/ 1239203 h 2112370"/>
                <a:gd name="connsiteX6" fmla="*/ 2152021 w 2205541"/>
                <a:gd name="connsiteY6" fmla="*/ 1249680 h 2112370"/>
                <a:gd name="connsiteX7" fmla="*/ 2127256 w 2205541"/>
                <a:gd name="connsiteY7" fmla="*/ 1237298 h 2112370"/>
                <a:gd name="connsiteX8" fmla="*/ 2110111 w 2205541"/>
                <a:gd name="connsiteY8" fmla="*/ 1225868 h 2112370"/>
                <a:gd name="connsiteX9" fmla="*/ 2080583 w 2205541"/>
                <a:gd name="connsiteY9" fmla="*/ 1220153 h 2112370"/>
                <a:gd name="connsiteX10" fmla="*/ 2062486 w 2205541"/>
                <a:gd name="connsiteY10" fmla="*/ 1213485 h 2112370"/>
                <a:gd name="connsiteX11" fmla="*/ 2032958 w 2205541"/>
                <a:gd name="connsiteY11" fmla="*/ 1225868 h 2112370"/>
                <a:gd name="connsiteX12" fmla="*/ 2035816 w 2205541"/>
                <a:gd name="connsiteY12" fmla="*/ 1244918 h 2112370"/>
                <a:gd name="connsiteX13" fmla="*/ 2036768 w 2205541"/>
                <a:gd name="connsiteY13" fmla="*/ 1283018 h 2112370"/>
                <a:gd name="connsiteX14" fmla="*/ 2021528 w 2205541"/>
                <a:gd name="connsiteY14" fmla="*/ 1346835 h 2112370"/>
                <a:gd name="connsiteX15" fmla="*/ 1985333 w 2205541"/>
                <a:gd name="connsiteY15" fmla="*/ 1376363 h 2112370"/>
                <a:gd name="connsiteX16" fmla="*/ 1946281 w 2205541"/>
                <a:gd name="connsiteY16" fmla="*/ 1410653 h 2112370"/>
                <a:gd name="connsiteX17" fmla="*/ 1900561 w 2205541"/>
                <a:gd name="connsiteY17" fmla="*/ 1412557 h 2112370"/>
                <a:gd name="connsiteX18" fmla="*/ 1849126 w 2205541"/>
                <a:gd name="connsiteY18" fmla="*/ 1434465 h 2112370"/>
                <a:gd name="connsiteX19" fmla="*/ 1823408 w 2205541"/>
                <a:gd name="connsiteY19" fmla="*/ 1459230 h 2112370"/>
                <a:gd name="connsiteX20" fmla="*/ 1786261 w 2205541"/>
                <a:gd name="connsiteY20" fmla="*/ 1474470 h 2112370"/>
                <a:gd name="connsiteX21" fmla="*/ 1753876 w 2205541"/>
                <a:gd name="connsiteY21" fmla="*/ 1501140 h 2112370"/>
                <a:gd name="connsiteX22" fmla="*/ 1728158 w 2205541"/>
                <a:gd name="connsiteY22" fmla="*/ 1539240 h 2112370"/>
                <a:gd name="connsiteX23" fmla="*/ 1745303 w 2205541"/>
                <a:gd name="connsiteY23" fmla="*/ 1569720 h 2112370"/>
                <a:gd name="connsiteX24" fmla="*/ 1787213 w 2205541"/>
                <a:gd name="connsiteY24" fmla="*/ 1609725 h 2112370"/>
                <a:gd name="connsiteX25" fmla="*/ 1823408 w 2205541"/>
                <a:gd name="connsiteY25" fmla="*/ 1640205 h 2112370"/>
                <a:gd name="connsiteX26" fmla="*/ 1842458 w 2205541"/>
                <a:gd name="connsiteY26" fmla="*/ 1674495 h 2112370"/>
                <a:gd name="connsiteX27" fmla="*/ 1850078 w 2205541"/>
                <a:gd name="connsiteY27" fmla="*/ 1702118 h 2112370"/>
                <a:gd name="connsiteX28" fmla="*/ 1835791 w 2205541"/>
                <a:gd name="connsiteY28" fmla="*/ 1735455 h 2112370"/>
                <a:gd name="connsiteX29" fmla="*/ 1819598 w 2205541"/>
                <a:gd name="connsiteY29" fmla="*/ 1762125 h 2112370"/>
                <a:gd name="connsiteX30" fmla="*/ 1818646 w 2205541"/>
                <a:gd name="connsiteY30" fmla="*/ 1783080 h 2112370"/>
                <a:gd name="connsiteX31" fmla="*/ 1856746 w 2205541"/>
                <a:gd name="connsiteY31" fmla="*/ 1782127 h 2112370"/>
                <a:gd name="connsiteX32" fmla="*/ 1871986 w 2205541"/>
                <a:gd name="connsiteY32" fmla="*/ 1772603 h 2112370"/>
                <a:gd name="connsiteX33" fmla="*/ 1898656 w 2205541"/>
                <a:gd name="connsiteY33" fmla="*/ 1807845 h 2112370"/>
                <a:gd name="connsiteX34" fmla="*/ 1908181 w 2205541"/>
                <a:gd name="connsiteY34" fmla="*/ 1831657 h 2112370"/>
                <a:gd name="connsiteX35" fmla="*/ 1901513 w 2205541"/>
                <a:gd name="connsiteY35" fmla="*/ 1864995 h 2112370"/>
                <a:gd name="connsiteX36" fmla="*/ 1899608 w 2205541"/>
                <a:gd name="connsiteY36" fmla="*/ 1886902 h 2112370"/>
                <a:gd name="connsiteX37" fmla="*/ 1891988 w 2205541"/>
                <a:gd name="connsiteY37" fmla="*/ 1911668 h 2112370"/>
                <a:gd name="connsiteX38" fmla="*/ 1879606 w 2205541"/>
                <a:gd name="connsiteY38" fmla="*/ 1934527 h 2112370"/>
                <a:gd name="connsiteX39" fmla="*/ 1857698 w 2205541"/>
                <a:gd name="connsiteY39" fmla="*/ 1951673 h 2112370"/>
                <a:gd name="connsiteX40" fmla="*/ 1839601 w 2205541"/>
                <a:gd name="connsiteY40" fmla="*/ 1937385 h 2112370"/>
                <a:gd name="connsiteX41" fmla="*/ 1817693 w 2205541"/>
                <a:gd name="connsiteY41" fmla="*/ 1926907 h 2112370"/>
                <a:gd name="connsiteX42" fmla="*/ 1795786 w 2205541"/>
                <a:gd name="connsiteY42" fmla="*/ 1908810 h 2112370"/>
                <a:gd name="connsiteX43" fmla="*/ 1765306 w 2205541"/>
                <a:gd name="connsiteY43" fmla="*/ 1889760 h 2112370"/>
                <a:gd name="connsiteX44" fmla="*/ 1761496 w 2205541"/>
                <a:gd name="connsiteY44" fmla="*/ 1865948 h 2112370"/>
                <a:gd name="connsiteX45" fmla="*/ 1771973 w 2205541"/>
                <a:gd name="connsiteY45" fmla="*/ 1846898 h 2112370"/>
                <a:gd name="connsiteX46" fmla="*/ 1762448 w 2205541"/>
                <a:gd name="connsiteY46" fmla="*/ 1827848 h 2112370"/>
                <a:gd name="connsiteX47" fmla="*/ 1736731 w 2205541"/>
                <a:gd name="connsiteY47" fmla="*/ 1810702 h 2112370"/>
                <a:gd name="connsiteX48" fmla="*/ 1692916 w 2205541"/>
                <a:gd name="connsiteY48" fmla="*/ 1807845 h 2112370"/>
                <a:gd name="connsiteX49" fmla="*/ 1669103 w 2205541"/>
                <a:gd name="connsiteY49" fmla="*/ 1827848 h 2112370"/>
                <a:gd name="connsiteX50" fmla="*/ 1657673 w 2205541"/>
                <a:gd name="connsiteY50" fmla="*/ 1845945 h 2112370"/>
                <a:gd name="connsiteX51" fmla="*/ 1627193 w 2205541"/>
                <a:gd name="connsiteY51" fmla="*/ 1853565 h 2112370"/>
                <a:gd name="connsiteX52" fmla="*/ 1619573 w 2205541"/>
                <a:gd name="connsiteY52" fmla="*/ 1838325 h 2112370"/>
                <a:gd name="connsiteX53" fmla="*/ 1600523 w 2205541"/>
                <a:gd name="connsiteY53" fmla="*/ 1825943 h 2112370"/>
                <a:gd name="connsiteX54" fmla="*/ 1577663 w 2205541"/>
                <a:gd name="connsiteY54" fmla="*/ 1824990 h 2112370"/>
                <a:gd name="connsiteX55" fmla="*/ 1563376 w 2205541"/>
                <a:gd name="connsiteY55" fmla="*/ 1834515 h 2112370"/>
                <a:gd name="connsiteX56" fmla="*/ 1517656 w 2205541"/>
                <a:gd name="connsiteY56" fmla="*/ 1832610 h 2112370"/>
                <a:gd name="connsiteX57" fmla="*/ 1504321 w 2205541"/>
                <a:gd name="connsiteY57" fmla="*/ 1841182 h 2112370"/>
                <a:gd name="connsiteX58" fmla="*/ 1494796 w 2205541"/>
                <a:gd name="connsiteY58" fmla="*/ 1853565 h 2112370"/>
                <a:gd name="connsiteX59" fmla="*/ 1490986 w 2205541"/>
                <a:gd name="connsiteY59" fmla="*/ 1868805 h 2112370"/>
                <a:gd name="connsiteX60" fmla="*/ 1471936 w 2205541"/>
                <a:gd name="connsiteY60" fmla="*/ 1872615 h 2112370"/>
                <a:gd name="connsiteX61" fmla="*/ 1449076 w 2205541"/>
                <a:gd name="connsiteY61" fmla="*/ 1869757 h 2112370"/>
                <a:gd name="connsiteX62" fmla="*/ 1370018 w 2205541"/>
                <a:gd name="connsiteY62" fmla="*/ 1868805 h 2112370"/>
                <a:gd name="connsiteX63" fmla="*/ 1344301 w 2205541"/>
                <a:gd name="connsiteY63" fmla="*/ 1875473 h 2112370"/>
                <a:gd name="connsiteX64" fmla="*/ 1310011 w 2205541"/>
                <a:gd name="connsiteY64" fmla="*/ 1888807 h 2112370"/>
                <a:gd name="connsiteX65" fmla="*/ 1278578 w 2205541"/>
                <a:gd name="connsiteY65" fmla="*/ 1887855 h 2112370"/>
                <a:gd name="connsiteX66" fmla="*/ 1235716 w 2205541"/>
                <a:gd name="connsiteY66" fmla="*/ 1901190 h 2112370"/>
                <a:gd name="connsiteX67" fmla="*/ 1203331 w 2205541"/>
                <a:gd name="connsiteY67" fmla="*/ 1926907 h 2112370"/>
                <a:gd name="connsiteX68" fmla="*/ 1184281 w 2205541"/>
                <a:gd name="connsiteY68" fmla="*/ 1941195 h 2112370"/>
                <a:gd name="connsiteX69" fmla="*/ 1142371 w 2205541"/>
                <a:gd name="connsiteY69" fmla="*/ 1950720 h 2112370"/>
                <a:gd name="connsiteX70" fmla="*/ 1108081 w 2205541"/>
                <a:gd name="connsiteY70" fmla="*/ 1966913 h 2112370"/>
                <a:gd name="connsiteX71" fmla="*/ 1095698 w 2205541"/>
                <a:gd name="connsiteY71" fmla="*/ 1981200 h 2112370"/>
                <a:gd name="connsiteX72" fmla="*/ 1064266 w 2205541"/>
                <a:gd name="connsiteY72" fmla="*/ 1999298 h 2112370"/>
                <a:gd name="connsiteX73" fmla="*/ 1034738 w 2205541"/>
                <a:gd name="connsiteY73" fmla="*/ 2010727 h 2112370"/>
                <a:gd name="connsiteX74" fmla="*/ 996638 w 2205541"/>
                <a:gd name="connsiteY74" fmla="*/ 2021205 h 2112370"/>
                <a:gd name="connsiteX75" fmla="*/ 947108 w 2205541"/>
                <a:gd name="connsiteY75" fmla="*/ 2023110 h 2112370"/>
                <a:gd name="connsiteX76" fmla="*/ 926153 w 2205541"/>
                <a:gd name="connsiteY76" fmla="*/ 2020252 h 2112370"/>
                <a:gd name="connsiteX77" fmla="*/ 907103 w 2205541"/>
                <a:gd name="connsiteY77" fmla="*/ 1991677 h 2112370"/>
                <a:gd name="connsiteX78" fmla="*/ 900436 w 2205541"/>
                <a:gd name="connsiteY78" fmla="*/ 1963102 h 2112370"/>
                <a:gd name="connsiteX79" fmla="*/ 885196 w 2205541"/>
                <a:gd name="connsiteY79" fmla="*/ 1945957 h 2112370"/>
                <a:gd name="connsiteX80" fmla="*/ 865193 w 2205541"/>
                <a:gd name="connsiteY80" fmla="*/ 1946910 h 2112370"/>
                <a:gd name="connsiteX81" fmla="*/ 858526 w 2205541"/>
                <a:gd name="connsiteY81" fmla="*/ 1935480 h 2112370"/>
                <a:gd name="connsiteX82" fmla="*/ 839476 w 2205541"/>
                <a:gd name="connsiteY82" fmla="*/ 1935480 h 2112370"/>
                <a:gd name="connsiteX83" fmla="*/ 810901 w 2205541"/>
                <a:gd name="connsiteY83" fmla="*/ 1933575 h 2112370"/>
                <a:gd name="connsiteX84" fmla="*/ 787088 w 2205541"/>
                <a:gd name="connsiteY84" fmla="*/ 1924050 h 2112370"/>
                <a:gd name="connsiteX85" fmla="*/ 767086 w 2205541"/>
                <a:gd name="connsiteY85" fmla="*/ 1930718 h 2112370"/>
                <a:gd name="connsiteX86" fmla="*/ 723271 w 2205541"/>
                <a:gd name="connsiteY86" fmla="*/ 1938338 h 2112370"/>
                <a:gd name="connsiteX87" fmla="*/ 707078 w 2205541"/>
                <a:gd name="connsiteY87" fmla="*/ 1923098 h 2112370"/>
                <a:gd name="connsiteX88" fmla="*/ 693743 w 2205541"/>
                <a:gd name="connsiteY88" fmla="*/ 1905952 h 2112370"/>
                <a:gd name="connsiteX89" fmla="*/ 680408 w 2205541"/>
                <a:gd name="connsiteY89" fmla="*/ 1911668 h 2112370"/>
                <a:gd name="connsiteX90" fmla="*/ 676598 w 2205541"/>
                <a:gd name="connsiteY90" fmla="*/ 1943100 h 2112370"/>
                <a:gd name="connsiteX91" fmla="*/ 686123 w 2205541"/>
                <a:gd name="connsiteY91" fmla="*/ 1962150 h 2112370"/>
                <a:gd name="connsiteX92" fmla="*/ 686123 w 2205541"/>
                <a:gd name="connsiteY92" fmla="*/ 2012632 h 2112370"/>
                <a:gd name="connsiteX93" fmla="*/ 648976 w 2205541"/>
                <a:gd name="connsiteY93" fmla="*/ 2063115 h 2112370"/>
                <a:gd name="connsiteX94" fmla="*/ 617543 w 2205541"/>
                <a:gd name="connsiteY94" fmla="*/ 2087880 h 2112370"/>
                <a:gd name="connsiteX95" fmla="*/ 560393 w 2205541"/>
                <a:gd name="connsiteY95" fmla="*/ 2111693 h 2112370"/>
                <a:gd name="connsiteX96" fmla="*/ 550868 w 2205541"/>
                <a:gd name="connsiteY96" fmla="*/ 2101215 h 2112370"/>
                <a:gd name="connsiteX97" fmla="*/ 561346 w 2205541"/>
                <a:gd name="connsiteY97" fmla="*/ 2067877 h 2112370"/>
                <a:gd name="connsiteX98" fmla="*/ 570871 w 2205541"/>
                <a:gd name="connsiteY98" fmla="*/ 2048827 h 2112370"/>
                <a:gd name="connsiteX99" fmla="*/ 559441 w 2205541"/>
                <a:gd name="connsiteY99" fmla="*/ 2029777 h 2112370"/>
                <a:gd name="connsiteX100" fmla="*/ 546106 w 2205541"/>
                <a:gd name="connsiteY100" fmla="*/ 2014538 h 2112370"/>
                <a:gd name="connsiteX101" fmla="*/ 519436 w 2205541"/>
                <a:gd name="connsiteY101" fmla="*/ 1994535 h 2112370"/>
                <a:gd name="connsiteX102" fmla="*/ 489908 w 2205541"/>
                <a:gd name="connsiteY102" fmla="*/ 1977390 h 2112370"/>
                <a:gd name="connsiteX103" fmla="*/ 469906 w 2205541"/>
                <a:gd name="connsiteY103" fmla="*/ 1957388 h 2112370"/>
                <a:gd name="connsiteX104" fmla="*/ 451808 w 2205541"/>
                <a:gd name="connsiteY104" fmla="*/ 1935480 h 2112370"/>
                <a:gd name="connsiteX105" fmla="*/ 415613 w 2205541"/>
                <a:gd name="connsiteY105" fmla="*/ 1926907 h 2112370"/>
                <a:gd name="connsiteX106" fmla="*/ 384181 w 2205541"/>
                <a:gd name="connsiteY106" fmla="*/ 1911668 h 2112370"/>
                <a:gd name="connsiteX107" fmla="*/ 361321 w 2205541"/>
                <a:gd name="connsiteY107" fmla="*/ 1919288 h 2112370"/>
                <a:gd name="connsiteX108" fmla="*/ 343223 w 2205541"/>
                <a:gd name="connsiteY108" fmla="*/ 1945957 h 2112370"/>
                <a:gd name="connsiteX109" fmla="*/ 297503 w 2205541"/>
                <a:gd name="connsiteY109" fmla="*/ 1950720 h 2112370"/>
                <a:gd name="connsiteX110" fmla="*/ 297503 w 2205541"/>
                <a:gd name="connsiteY110" fmla="*/ 1950720 h 2112370"/>
                <a:gd name="connsiteX111" fmla="*/ 297503 w 2205541"/>
                <a:gd name="connsiteY111" fmla="*/ 1950720 h 2112370"/>
                <a:gd name="connsiteX112" fmla="*/ 297503 w 2205541"/>
                <a:gd name="connsiteY112" fmla="*/ 1950720 h 2112370"/>
                <a:gd name="connsiteX113" fmla="*/ 282263 w 2205541"/>
                <a:gd name="connsiteY113" fmla="*/ 1946910 h 2112370"/>
                <a:gd name="connsiteX114" fmla="*/ 271786 w 2205541"/>
                <a:gd name="connsiteY114" fmla="*/ 1945005 h 2112370"/>
                <a:gd name="connsiteX115" fmla="*/ 271786 w 2205541"/>
                <a:gd name="connsiteY115" fmla="*/ 1945005 h 2112370"/>
                <a:gd name="connsiteX116" fmla="*/ 332746 w 2205541"/>
                <a:gd name="connsiteY116" fmla="*/ 1883093 h 2112370"/>
                <a:gd name="connsiteX117" fmla="*/ 407041 w 2205541"/>
                <a:gd name="connsiteY117" fmla="*/ 1861185 h 2112370"/>
                <a:gd name="connsiteX118" fmla="*/ 471811 w 2205541"/>
                <a:gd name="connsiteY118" fmla="*/ 1861185 h 2112370"/>
                <a:gd name="connsiteX119" fmla="*/ 528961 w 2205541"/>
                <a:gd name="connsiteY119" fmla="*/ 1830705 h 2112370"/>
                <a:gd name="connsiteX120" fmla="*/ 511816 w 2205541"/>
                <a:gd name="connsiteY120" fmla="*/ 1737360 h 2112370"/>
                <a:gd name="connsiteX121" fmla="*/ 533723 w 2205541"/>
                <a:gd name="connsiteY121" fmla="*/ 1657350 h 2112370"/>
                <a:gd name="connsiteX122" fmla="*/ 529913 w 2205541"/>
                <a:gd name="connsiteY122" fmla="*/ 1562100 h 2112370"/>
                <a:gd name="connsiteX123" fmla="*/ 505148 w 2205541"/>
                <a:gd name="connsiteY123" fmla="*/ 1481138 h 2112370"/>
                <a:gd name="connsiteX124" fmla="*/ 461333 w 2205541"/>
                <a:gd name="connsiteY124" fmla="*/ 1409700 h 2112370"/>
                <a:gd name="connsiteX125" fmla="*/ 469906 w 2205541"/>
                <a:gd name="connsiteY125" fmla="*/ 1362075 h 2112370"/>
                <a:gd name="connsiteX126" fmla="*/ 517531 w 2205541"/>
                <a:gd name="connsiteY126" fmla="*/ 1322070 h 2112370"/>
                <a:gd name="connsiteX127" fmla="*/ 520388 w 2205541"/>
                <a:gd name="connsiteY127" fmla="*/ 1342073 h 2112370"/>
                <a:gd name="connsiteX128" fmla="*/ 546106 w 2205541"/>
                <a:gd name="connsiteY128" fmla="*/ 1342073 h 2112370"/>
                <a:gd name="connsiteX129" fmla="*/ 600398 w 2205541"/>
                <a:gd name="connsiteY129" fmla="*/ 1305878 h 2112370"/>
                <a:gd name="connsiteX130" fmla="*/ 611828 w 2205541"/>
                <a:gd name="connsiteY130" fmla="*/ 1247775 h 2112370"/>
                <a:gd name="connsiteX131" fmla="*/ 651833 w 2205541"/>
                <a:gd name="connsiteY131" fmla="*/ 1199198 h 2112370"/>
                <a:gd name="connsiteX132" fmla="*/ 676598 w 2205541"/>
                <a:gd name="connsiteY132" fmla="*/ 1151573 h 2112370"/>
                <a:gd name="connsiteX133" fmla="*/ 670883 w 2205541"/>
                <a:gd name="connsiteY133" fmla="*/ 1112520 h 2112370"/>
                <a:gd name="connsiteX134" fmla="*/ 676598 w 2205541"/>
                <a:gd name="connsiteY134" fmla="*/ 1050607 h 2112370"/>
                <a:gd name="connsiteX135" fmla="*/ 646118 w 2205541"/>
                <a:gd name="connsiteY135" fmla="*/ 1007745 h 2112370"/>
                <a:gd name="connsiteX136" fmla="*/ 611828 w 2205541"/>
                <a:gd name="connsiteY136" fmla="*/ 976313 h 2112370"/>
                <a:gd name="connsiteX137" fmla="*/ 583253 w 2205541"/>
                <a:gd name="connsiteY137" fmla="*/ 949643 h 2112370"/>
                <a:gd name="connsiteX138" fmla="*/ 516578 w 2205541"/>
                <a:gd name="connsiteY138" fmla="*/ 843915 h 2112370"/>
                <a:gd name="connsiteX139" fmla="*/ 504196 w 2205541"/>
                <a:gd name="connsiteY139" fmla="*/ 778193 h 2112370"/>
                <a:gd name="connsiteX140" fmla="*/ 520388 w 2205541"/>
                <a:gd name="connsiteY140" fmla="*/ 734378 h 2112370"/>
                <a:gd name="connsiteX141" fmla="*/ 520388 w 2205541"/>
                <a:gd name="connsiteY141" fmla="*/ 674370 h 2112370"/>
                <a:gd name="connsiteX142" fmla="*/ 495623 w 2205541"/>
                <a:gd name="connsiteY142" fmla="*/ 640080 h 2112370"/>
                <a:gd name="connsiteX143" fmla="*/ 479431 w 2205541"/>
                <a:gd name="connsiteY143" fmla="*/ 657225 h 2112370"/>
                <a:gd name="connsiteX144" fmla="*/ 474668 w 2205541"/>
                <a:gd name="connsiteY144" fmla="*/ 692468 h 2112370"/>
                <a:gd name="connsiteX145" fmla="*/ 427996 w 2205541"/>
                <a:gd name="connsiteY145" fmla="*/ 687705 h 2112370"/>
                <a:gd name="connsiteX146" fmla="*/ 424186 w 2205541"/>
                <a:gd name="connsiteY146" fmla="*/ 637222 h 2112370"/>
                <a:gd name="connsiteX147" fmla="*/ 376561 w 2205541"/>
                <a:gd name="connsiteY147" fmla="*/ 546735 h 2112370"/>
                <a:gd name="connsiteX148" fmla="*/ 349891 w 2205541"/>
                <a:gd name="connsiteY148" fmla="*/ 529590 h 2112370"/>
                <a:gd name="connsiteX149" fmla="*/ 315601 w 2205541"/>
                <a:gd name="connsiteY149" fmla="*/ 532447 h 2112370"/>
                <a:gd name="connsiteX150" fmla="*/ 292741 w 2205541"/>
                <a:gd name="connsiteY150" fmla="*/ 500063 h 2112370"/>
                <a:gd name="connsiteX151" fmla="*/ 249878 w 2205541"/>
                <a:gd name="connsiteY151" fmla="*/ 501015 h 2112370"/>
                <a:gd name="connsiteX152" fmla="*/ 220351 w 2205541"/>
                <a:gd name="connsiteY152" fmla="*/ 501968 h 2112370"/>
                <a:gd name="connsiteX153" fmla="*/ 212731 w 2205541"/>
                <a:gd name="connsiteY153" fmla="*/ 487680 h 2112370"/>
                <a:gd name="connsiteX154" fmla="*/ 195586 w 2205541"/>
                <a:gd name="connsiteY154" fmla="*/ 487680 h 2112370"/>
                <a:gd name="connsiteX155" fmla="*/ 190823 w 2205541"/>
                <a:gd name="connsiteY155" fmla="*/ 498157 h 2112370"/>
                <a:gd name="connsiteX156" fmla="*/ 167963 w 2205541"/>
                <a:gd name="connsiteY156" fmla="*/ 498157 h 2112370"/>
                <a:gd name="connsiteX157" fmla="*/ 140341 w 2205541"/>
                <a:gd name="connsiteY157" fmla="*/ 523875 h 2112370"/>
                <a:gd name="connsiteX158" fmla="*/ 165106 w 2205541"/>
                <a:gd name="connsiteY158" fmla="*/ 534353 h 2112370"/>
                <a:gd name="connsiteX159" fmla="*/ 188918 w 2205541"/>
                <a:gd name="connsiteY159" fmla="*/ 538163 h 2112370"/>
                <a:gd name="connsiteX160" fmla="*/ 196538 w 2205541"/>
                <a:gd name="connsiteY160" fmla="*/ 577215 h 2112370"/>
                <a:gd name="connsiteX161" fmla="*/ 166058 w 2205541"/>
                <a:gd name="connsiteY161" fmla="*/ 603885 h 2112370"/>
                <a:gd name="connsiteX162" fmla="*/ 94621 w 2205541"/>
                <a:gd name="connsiteY162" fmla="*/ 626745 h 2112370"/>
                <a:gd name="connsiteX163" fmla="*/ 64141 w 2205541"/>
                <a:gd name="connsiteY163" fmla="*/ 635318 h 2112370"/>
                <a:gd name="connsiteX164" fmla="*/ 50806 w 2205541"/>
                <a:gd name="connsiteY164" fmla="*/ 620078 h 2112370"/>
                <a:gd name="connsiteX165" fmla="*/ 47948 w 2205541"/>
                <a:gd name="connsiteY165" fmla="*/ 588645 h 2112370"/>
                <a:gd name="connsiteX166" fmla="*/ 64141 w 2205541"/>
                <a:gd name="connsiteY166" fmla="*/ 530543 h 2112370"/>
                <a:gd name="connsiteX167" fmla="*/ 42233 w 2205541"/>
                <a:gd name="connsiteY167" fmla="*/ 479107 h 2112370"/>
                <a:gd name="connsiteX168" fmla="*/ 3181 w 2205541"/>
                <a:gd name="connsiteY168" fmla="*/ 350520 h 2112370"/>
                <a:gd name="connsiteX169" fmla="*/ 9848 w 2205541"/>
                <a:gd name="connsiteY169" fmla="*/ 295275 h 2112370"/>
                <a:gd name="connsiteX170" fmla="*/ 99383 w 2205541"/>
                <a:gd name="connsiteY170" fmla="*/ 264795 h 2112370"/>
                <a:gd name="connsiteX171" fmla="*/ 165106 w 2205541"/>
                <a:gd name="connsiteY171" fmla="*/ 278130 h 2112370"/>
                <a:gd name="connsiteX172" fmla="*/ 205111 w 2205541"/>
                <a:gd name="connsiteY172" fmla="*/ 295275 h 2112370"/>
                <a:gd name="connsiteX173" fmla="*/ 240353 w 2205541"/>
                <a:gd name="connsiteY173" fmla="*/ 284797 h 2112370"/>
                <a:gd name="connsiteX174" fmla="*/ 227018 w 2205541"/>
                <a:gd name="connsiteY174" fmla="*/ 248603 h 2112370"/>
                <a:gd name="connsiteX175" fmla="*/ 227018 w 2205541"/>
                <a:gd name="connsiteY175" fmla="*/ 211455 h 2112370"/>
                <a:gd name="connsiteX176" fmla="*/ 255593 w 2205541"/>
                <a:gd name="connsiteY176" fmla="*/ 210503 h 2112370"/>
                <a:gd name="connsiteX177" fmla="*/ 286073 w 2205541"/>
                <a:gd name="connsiteY177" fmla="*/ 210503 h 2112370"/>
                <a:gd name="connsiteX178" fmla="*/ 387038 w 2205541"/>
                <a:gd name="connsiteY178" fmla="*/ 107632 h 2112370"/>
                <a:gd name="connsiteX179" fmla="*/ 435616 w 2205541"/>
                <a:gd name="connsiteY179" fmla="*/ 79057 h 2112370"/>
                <a:gd name="connsiteX180" fmla="*/ 462286 w 2205541"/>
                <a:gd name="connsiteY180" fmla="*/ 33338 h 2112370"/>
                <a:gd name="connsiteX181" fmla="*/ 487051 w 2205541"/>
                <a:gd name="connsiteY181" fmla="*/ 6668 h 2112370"/>
                <a:gd name="connsiteX182" fmla="*/ 494671 w 2205541"/>
                <a:gd name="connsiteY182" fmla="*/ 953 h 2112370"/>
                <a:gd name="connsiteX183" fmla="*/ 502291 w 2205541"/>
                <a:gd name="connsiteY183" fmla="*/ 0 h 2112370"/>
                <a:gd name="connsiteX184" fmla="*/ 518483 w 2205541"/>
                <a:gd name="connsiteY184" fmla="*/ 0 h 2112370"/>
                <a:gd name="connsiteX185" fmla="*/ 533723 w 2205541"/>
                <a:gd name="connsiteY185" fmla="*/ 1905 h 2112370"/>
                <a:gd name="connsiteX186" fmla="*/ 548011 w 2205541"/>
                <a:gd name="connsiteY186" fmla="*/ 9525 h 2112370"/>
                <a:gd name="connsiteX187" fmla="*/ 618496 w 2205541"/>
                <a:gd name="connsiteY187" fmla="*/ 67628 h 2112370"/>
                <a:gd name="connsiteX188" fmla="*/ 684218 w 2205541"/>
                <a:gd name="connsiteY188" fmla="*/ 178118 h 2112370"/>
                <a:gd name="connsiteX189" fmla="*/ 703268 w 2205541"/>
                <a:gd name="connsiteY189" fmla="*/ 204788 h 2112370"/>
                <a:gd name="connsiteX190" fmla="*/ 747083 w 2205541"/>
                <a:gd name="connsiteY190" fmla="*/ 220980 h 2112370"/>
                <a:gd name="connsiteX191" fmla="*/ 768991 w 2205541"/>
                <a:gd name="connsiteY191" fmla="*/ 216218 h 2112370"/>
                <a:gd name="connsiteX192" fmla="*/ 774706 w 2205541"/>
                <a:gd name="connsiteY192" fmla="*/ 180022 h 2112370"/>
                <a:gd name="connsiteX193" fmla="*/ 787088 w 2205541"/>
                <a:gd name="connsiteY193" fmla="*/ 171450 h 2112370"/>
                <a:gd name="connsiteX194" fmla="*/ 780421 w 2205541"/>
                <a:gd name="connsiteY194" fmla="*/ 151447 h 2112370"/>
                <a:gd name="connsiteX195" fmla="*/ 767086 w 2205541"/>
                <a:gd name="connsiteY195" fmla="*/ 150495 h 2112370"/>
                <a:gd name="connsiteX196" fmla="*/ 761371 w 2205541"/>
                <a:gd name="connsiteY196" fmla="*/ 127635 h 2112370"/>
                <a:gd name="connsiteX197" fmla="*/ 827093 w 2205541"/>
                <a:gd name="connsiteY197" fmla="*/ 97155 h 2112370"/>
                <a:gd name="connsiteX198" fmla="*/ 890911 w 2205541"/>
                <a:gd name="connsiteY198" fmla="*/ 106680 h 2112370"/>
                <a:gd name="connsiteX199" fmla="*/ 928058 w 2205541"/>
                <a:gd name="connsiteY199" fmla="*/ 142875 h 2112370"/>
                <a:gd name="connsiteX200" fmla="*/ 947108 w 2205541"/>
                <a:gd name="connsiteY200" fmla="*/ 169545 h 2112370"/>
                <a:gd name="connsiteX201" fmla="*/ 974731 w 2205541"/>
                <a:gd name="connsiteY201" fmla="*/ 172403 h 2112370"/>
                <a:gd name="connsiteX202" fmla="*/ 994733 w 2205541"/>
                <a:gd name="connsiteY202" fmla="*/ 166688 h 2112370"/>
                <a:gd name="connsiteX203" fmla="*/ 1004258 w 2205541"/>
                <a:gd name="connsiteY203" fmla="*/ 150495 h 2112370"/>
                <a:gd name="connsiteX204" fmla="*/ 1005211 w 2205541"/>
                <a:gd name="connsiteY204" fmla="*/ 125730 h 2112370"/>
                <a:gd name="connsiteX205" fmla="*/ 1002353 w 2205541"/>
                <a:gd name="connsiteY205" fmla="*/ 114300 h 2112370"/>
                <a:gd name="connsiteX206" fmla="*/ 1005211 w 2205541"/>
                <a:gd name="connsiteY206" fmla="*/ 88582 h 2112370"/>
                <a:gd name="connsiteX207" fmla="*/ 997591 w 2205541"/>
                <a:gd name="connsiteY207" fmla="*/ 64770 h 2112370"/>
                <a:gd name="connsiteX208" fmla="*/ 986161 w 2205541"/>
                <a:gd name="connsiteY208" fmla="*/ 58103 h 2112370"/>
                <a:gd name="connsiteX209" fmla="*/ 982351 w 2205541"/>
                <a:gd name="connsiteY209" fmla="*/ 46672 h 2112370"/>
                <a:gd name="connsiteX210" fmla="*/ 993781 w 2205541"/>
                <a:gd name="connsiteY210" fmla="*/ 40957 h 2112370"/>
                <a:gd name="connsiteX211" fmla="*/ 1001401 w 2205541"/>
                <a:gd name="connsiteY211" fmla="*/ 27622 h 2112370"/>
                <a:gd name="connsiteX212" fmla="*/ 1026166 w 2205541"/>
                <a:gd name="connsiteY212" fmla="*/ 13335 h 2112370"/>
                <a:gd name="connsiteX213" fmla="*/ 1042358 w 2205541"/>
                <a:gd name="connsiteY213" fmla="*/ 12382 h 2112370"/>
                <a:gd name="connsiteX214" fmla="*/ 1048073 w 2205541"/>
                <a:gd name="connsiteY214" fmla="*/ 8572 h 2112370"/>
                <a:gd name="connsiteX215" fmla="*/ 1054741 w 2205541"/>
                <a:gd name="connsiteY215" fmla="*/ 6668 h 2112370"/>
                <a:gd name="connsiteX216" fmla="*/ 1070933 w 2205541"/>
                <a:gd name="connsiteY216" fmla="*/ 9525 h 2112370"/>
                <a:gd name="connsiteX217" fmla="*/ 1071886 w 2205541"/>
                <a:gd name="connsiteY217" fmla="*/ 23813 h 2112370"/>
                <a:gd name="connsiteX218" fmla="*/ 1067123 w 2205541"/>
                <a:gd name="connsiteY218" fmla="*/ 26670 h 2112370"/>
                <a:gd name="connsiteX219" fmla="*/ 1066171 w 2205541"/>
                <a:gd name="connsiteY219" fmla="*/ 31432 h 2112370"/>
                <a:gd name="connsiteX220" fmla="*/ 1105223 w 2205541"/>
                <a:gd name="connsiteY220" fmla="*/ 95250 h 2112370"/>
                <a:gd name="connsiteX221" fmla="*/ 1151896 w 2205541"/>
                <a:gd name="connsiteY221" fmla="*/ 95250 h 2112370"/>
                <a:gd name="connsiteX222" fmla="*/ 1224286 w 2205541"/>
                <a:gd name="connsiteY222" fmla="*/ 84772 h 2112370"/>
                <a:gd name="connsiteX223" fmla="*/ 1275721 w 2205541"/>
                <a:gd name="connsiteY223" fmla="*/ 69532 h 2112370"/>
                <a:gd name="connsiteX224" fmla="*/ 1286198 w 2205541"/>
                <a:gd name="connsiteY224" fmla="*/ 69532 h 2112370"/>
                <a:gd name="connsiteX225" fmla="*/ 1309058 w 2205541"/>
                <a:gd name="connsiteY225" fmla="*/ 75247 h 2112370"/>
                <a:gd name="connsiteX226" fmla="*/ 1316678 w 2205541"/>
                <a:gd name="connsiteY226" fmla="*/ 95250 h 2112370"/>
                <a:gd name="connsiteX227" fmla="*/ 1314773 w 2205541"/>
                <a:gd name="connsiteY227" fmla="*/ 105728 h 2112370"/>
                <a:gd name="connsiteX228" fmla="*/ 1326203 w 2205541"/>
                <a:gd name="connsiteY228" fmla="*/ 116205 h 2112370"/>
                <a:gd name="connsiteX229" fmla="*/ 1381448 w 2205541"/>
                <a:gd name="connsiteY229" fmla="*/ 132397 h 2112370"/>
                <a:gd name="connsiteX230" fmla="*/ 1381448 w 2205541"/>
                <a:gd name="connsiteY230" fmla="*/ 137160 h 2112370"/>
                <a:gd name="connsiteX231" fmla="*/ 1393831 w 2205541"/>
                <a:gd name="connsiteY231" fmla="*/ 160972 h 2112370"/>
                <a:gd name="connsiteX232" fmla="*/ 1417643 w 2205541"/>
                <a:gd name="connsiteY232" fmla="*/ 203835 h 2112370"/>
                <a:gd name="connsiteX233" fmla="*/ 1429073 w 2205541"/>
                <a:gd name="connsiteY233" fmla="*/ 220980 h 2112370"/>
                <a:gd name="connsiteX234" fmla="*/ 1419548 w 2205541"/>
                <a:gd name="connsiteY234" fmla="*/ 238125 h 2112370"/>
                <a:gd name="connsiteX235" fmla="*/ 1424311 w 2205541"/>
                <a:gd name="connsiteY235" fmla="*/ 256222 h 2112370"/>
                <a:gd name="connsiteX236" fmla="*/ 1440503 w 2205541"/>
                <a:gd name="connsiteY236" fmla="*/ 271463 h 2112370"/>
                <a:gd name="connsiteX237" fmla="*/ 1453838 w 2205541"/>
                <a:gd name="connsiteY237" fmla="*/ 276225 h 2112370"/>
                <a:gd name="connsiteX238" fmla="*/ 1471936 w 2205541"/>
                <a:gd name="connsiteY238" fmla="*/ 289560 h 2112370"/>
                <a:gd name="connsiteX239" fmla="*/ 1490986 w 2205541"/>
                <a:gd name="connsiteY239" fmla="*/ 309563 h 2112370"/>
                <a:gd name="connsiteX240" fmla="*/ 1519561 w 2205541"/>
                <a:gd name="connsiteY240" fmla="*/ 320040 h 2112370"/>
                <a:gd name="connsiteX241" fmla="*/ 1550993 w 2205541"/>
                <a:gd name="connsiteY241" fmla="*/ 344805 h 2112370"/>
                <a:gd name="connsiteX242" fmla="*/ 1569091 w 2205541"/>
                <a:gd name="connsiteY242" fmla="*/ 362903 h 2112370"/>
                <a:gd name="connsiteX243" fmla="*/ 1582426 w 2205541"/>
                <a:gd name="connsiteY243" fmla="*/ 377190 h 2112370"/>
                <a:gd name="connsiteX244" fmla="*/ 1583378 w 2205541"/>
                <a:gd name="connsiteY244" fmla="*/ 406718 h 2112370"/>
                <a:gd name="connsiteX245" fmla="*/ 1571948 w 2205541"/>
                <a:gd name="connsiteY245" fmla="*/ 430530 h 2112370"/>
                <a:gd name="connsiteX246" fmla="*/ 1556708 w 2205541"/>
                <a:gd name="connsiteY246" fmla="*/ 460057 h 2112370"/>
                <a:gd name="connsiteX247" fmla="*/ 1545278 w 2205541"/>
                <a:gd name="connsiteY247" fmla="*/ 501968 h 2112370"/>
                <a:gd name="connsiteX248" fmla="*/ 1568138 w 2205541"/>
                <a:gd name="connsiteY248" fmla="*/ 527685 h 2112370"/>
                <a:gd name="connsiteX249" fmla="*/ 1575758 w 2205541"/>
                <a:gd name="connsiteY249" fmla="*/ 541020 h 2112370"/>
                <a:gd name="connsiteX250" fmla="*/ 1607191 w 2205541"/>
                <a:gd name="connsiteY250" fmla="*/ 589597 h 2112370"/>
                <a:gd name="connsiteX251" fmla="*/ 1611953 w 2205541"/>
                <a:gd name="connsiteY251" fmla="*/ 624840 h 2112370"/>
                <a:gd name="connsiteX252" fmla="*/ 1640528 w 2205541"/>
                <a:gd name="connsiteY252" fmla="*/ 673418 h 2112370"/>
                <a:gd name="connsiteX253" fmla="*/ 1683391 w 2205541"/>
                <a:gd name="connsiteY253" fmla="*/ 720090 h 2112370"/>
                <a:gd name="connsiteX254" fmla="*/ 1710061 w 2205541"/>
                <a:gd name="connsiteY254" fmla="*/ 732472 h 2112370"/>
                <a:gd name="connsiteX255" fmla="*/ 1734826 w 2205541"/>
                <a:gd name="connsiteY255" fmla="*/ 745807 h 2112370"/>
                <a:gd name="connsiteX256" fmla="*/ 1752923 w 2205541"/>
                <a:gd name="connsiteY256" fmla="*/ 734378 h 2112370"/>
                <a:gd name="connsiteX257" fmla="*/ 1779593 w 2205541"/>
                <a:gd name="connsiteY257" fmla="*/ 732472 h 2112370"/>
                <a:gd name="connsiteX258" fmla="*/ 1802453 w 2205541"/>
                <a:gd name="connsiteY258" fmla="*/ 758190 h 2112370"/>
                <a:gd name="connsiteX259" fmla="*/ 1851031 w 2205541"/>
                <a:gd name="connsiteY259" fmla="*/ 800100 h 2112370"/>
                <a:gd name="connsiteX260" fmla="*/ 1885321 w 2205541"/>
                <a:gd name="connsiteY260" fmla="*/ 844868 h 2112370"/>
                <a:gd name="connsiteX261" fmla="*/ 1939613 w 2205541"/>
                <a:gd name="connsiteY261" fmla="*/ 879157 h 2112370"/>
                <a:gd name="connsiteX262" fmla="*/ 1967236 w 2205541"/>
                <a:gd name="connsiteY262" fmla="*/ 897255 h 2112370"/>
                <a:gd name="connsiteX263" fmla="*/ 1988191 w 2205541"/>
                <a:gd name="connsiteY263" fmla="*/ 923925 h 2112370"/>
                <a:gd name="connsiteX264" fmla="*/ 2015813 w 2205541"/>
                <a:gd name="connsiteY264" fmla="*/ 951547 h 2112370"/>
                <a:gd name="connsiteX265" fmla="*/ 2072963 w 2205541"/>
                <a:gd name="connsiteY265" fmla="*/ 957263 h 2112370"/>
                <a:gd name="connsiteX266" fmla="*/ 2094871 w 2205541"/>
                <a:gd name="connsiteY266" fmla="*/ 976313 h 2112370"/>
                <a:gd name="connsiteX267" fmla="*/ 2118683 w 2205541"/>
                <a:gd name="connsiteY267" fmla="*/ 1007745 h 2112370"/>
                <a:gd name="connsiteX268" fmla="*/ 2153926 w 2205541"/>
                <a:gd name="connsiteY268" fmla="*/ 1018222 h 2112370"/>
                <a:gd name="connsiteX269" fmla="*/ 2168213 w 2205541"/>
                <a:gd name="connsiteY269" fmla="*/ 1032510 h 2112370"/>
                <a:gd name="connsiteX270" fmla="*/ 2192026 w 2205541"/>
                <a:gd name="connsiteY270" fmla="*/ 1070610 h 2112370"/>
                <a:gd name="connsiteX271" fmla="*/ 2204408 w 2205541"/>
                <a:gd name="connsiteY271" fmla="*/ 1095375 h 211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Lst>
              <a:rect l="l" t="t" r="r" b="b"/>
              <a:pathLst>
                <a:path w="2205541" h="2112370">
                  <a:moveTo>
                    <a:pt x="2204408" y="1095375"/>
                  </a:moveTo>
                  <a:cubicBezTo>
                    <a:pt x="2199646" y="1102043"/>
                    <a:pt x="2192026" y="1106805"/>
                    <a:pt x="2192978" y="1117282"/>
                  </a:cubicBezTo>
                  <a:cubicBezTo>
                    <a:pt x="2193931" y="1127760"/>
                    <a:pt x="2197741" y="1134428"/>
                    <a:pt x="2198694" y="1140143"/>
                  </a:cubicBezTo>
                  <a:cubicBezTo>
                    <a:pt x="2200598" y="1145857"/>
                    <a:pt x="2200598" y="1152525"/>
                    <a:pt x="2196788" y="1175385"/>
                  </a:cubicBezTo>
                  <a:cubicBezTo>
                    <a:pt x="2192978" y="1198245"/>
                    <a:pt x="2192026" y="1209675"/>
                    <a:pt x="2185358" y="1217295"/>
                  </a:cubicBezTo>
                  <a:cubicBezTo>
                    <a:pt x="2178691" y="1224915"/>
                    <a:pt x="2177738" y="1232535"/>
                    <a:pt x="2171071" y="1239203"/>
                  </a:cubicBezTo>
                  <a:cubicBezTo>
                    <a:pt x="2163451" y="1246823"/>
                    <a:pt x="2162498" y="1251585"/>
                    <a:pt x="2152021" y="1249680"/>
                  </a:cubicBezTo>
                  <a:cubicBezTo>
                    <a:pt x="2141544" y="1248728"/>
                    <a:pt x="2132971" y="1240155"/>
                    <a:pt x="2127256" y="1237298"/>
                  </a:cubicBezTo>
                  <a:cubicBezTo>
                    <a:pt x="2121541" y="1233488"/>
                    <a:pt x="2118683" y="1229678"/>
                    <a:pt x="2110111" y="1225868"/>
                  </a:cubicBezTo>
                  <a:cubicBezTo>
                    <a:pt x="2100586" y="1223010"/>
                    <a:pt x="2080583" y="1220153"/>
                    <a:pt x="2080583" y="1220153"/>
                  </a:cubicBezTo>
                  <a:cubicBezTo>
                    <a:pt x="2080583" y="1220153"/>
                    <a:pt x="2075821" y="1209675"/>
                    <a:pt x="2062486" y="1213485"/>
                  </a:cubicBezTo>
                  <a:cubicBezTo>
                    <a:pt x="2048198" y="1217295"/>
                    <a:pt x="2035816" y="1216343"/>
                    <a:pt x="2032958" y="1225868"/>
                  </a:cubicBezTo>
                  <a:cubicBezTo>
                    <a:pt x="2030101" y="1235393"/>
                    <a:pt x="2033911" y="1243013"/>
                    <a:pt x="2035816" y="1244918"/>
                  </a:cubicBezTo>
                  <a:cubicBezTo>
                    <a:pt x="2036768" y="1246823"/>
                    <a:pt x="2040578" y="1273493"/>
                    <a:pt x="2036768" y="1283018"/>
                  </a:cubicBezTo>
                  <a:cubicBezTo>
                    <a:pt x="2032006" y="1292543"/>
                    <a:pt x="2029148" y="1337310"/>
                    <a:pt x="2021528" y="1346835"/>
                  </a:cubicBezTo>
                  <a:cubicBezTo>
                    <a:pt x="2013908" y="1356360"/>
                    <a:pt x="1997716" y="1363028"/>
                    <a:pt x="1985333" y="1376363"/>
                  </a:cubicBezTo>
                  <a:cubicBezTo>
                    <a:pt x="1972951" y="1389698"/>
                    <a:pt x="1954853" y="1405890"/>
                    <a:pt x="1946281" y="1410653"/>
                  </a:cubicBezTo>
                  <a:cubicBezTo>
                    <a:pt x="1937708" y="1414463"/>
                    <a:pt x="1911991" y="1409700"/>
                    <a:pt x="1900561" y="1412557"/>
                  </a:cubicBezTo>
                  <a:cubicBezTo>
                    <a:pt x="1888178" y="1416368"/>
                    <a:pt x="1864366" y="1421130"/>
                    <a:pt x="1849126" y="1434465"/>
                  </a:cubicBezTo>
                  <a:cubicBezTo>
                    <a:pt x="1832933" y="1447800"/>
                    <a:pt x="1834838" y="1453515"/>
                    <a:pt x="1823408" y="1459230"/>
                  </a:cubicBezTo>
                  <a:cubicBezTo>
                    <a:pt x="1811026" y="1465898"/>
                    <a:pt x="1792928" y="1469707"/>
                    <a:pt x="1786261" y="1474470"/>
                  </a:cubicBezTo>
                  <a:cubicBezTo>
                    <a:pt x="1779593" y="1478280"/>
                    <a:pt x="1766258" y="1485900"/>
                    <a:pt x="1753876" y="1501140"/>
                  </a:cubicBezTo>
                  <a:cubicBezTo>
                    <a:pt x="1741493" y="1516380"/>
                    <a:pt x="1728158" y="1528763"/>
                    <a:pt x="1728158" y="1539240"/>
                  </a:cubicBezTo>
                  <a:cubicBezTo>
                    <a:pt x="1729111" y="1549718"/>
                    <a:pt x="1732921" y="1561148"/>
                    <a:pt x="1745303" y="1569720"/>
                  </a:cubicBezTo>
                  <a:cubicBezTo>
                    <a:pt x="1757686" y="1578293"/>
                    <a:pt x="1767211" y="1591628"/>
                    <a:pt x="1787213" y="1609725"/>
                  </a:cubicBezTo>
                  <a:cubicBezTo>
                    <a:pt x="1808168" y="1626870"/>
                    <a:pt x="1811978" y="1621155"/>
                    <a:pt x="1823408" y="1640205"/>
                  </a:cubicBezTo>
                  <a:cubicBezTo>
                    <a:pt x="1834838" y="1660207"/>
                    <a:pt x="1837696" y="1667828"/>
                    <a:pt x="1842458" y="1674495"/>
                  </a:cubicBezTo>
                  <a:cubicBezTo>
                    <a:pt x="1846268" y="1680210"/>
                    <a:pt x="1851983" y="1692593"/>
                    <a:pt x="1850078" y="1702118"/>
                  </a:cubicBezTo>
                  <a:cubicBezTo>
                    <a:pt x="1848173" y="1711643"/>
                    <a:pt x="1840553" y="1726882"/>
                    <a:pt x="1835791" y="1735455"/>
                  </a:cubicBezTo>
                  <a:cubicBezTo>
                    <a:pt x="1831028" y="1744028"/>
                    <a:pt x="1821503" y="1754505"/>
                    <a:pt x="1819598" y="1762125"/>
                  </a:cubicBezTo>
                  <a:cubicBezTo>
                    <a:pt x="1817693" y="1769745"/>
                    <a:pt x="1807216" y="1781175"/>
                    <a:pt x="1818646" y="1783080"/>
                  </a:cubicBezTo>
                  <a:cubicBezTo>
                    <a:pt x="1830076" y="1784985"/>
                    <a:pt x="1852936" y="1785938"/>
                    <a:pt x="1856746" y="1782127"/>
                  </a:cubicBezTo>
                  <a:cubicBezTo>
                    <a:pt x="1860556" y="1777365"/>
                    <a:pt x="1866271" y="1770698"/>
                    <a:pt x="1871986" y="1772603"/>
                  </a:cubicBezTo>
                  <a:cubicBezTo>
                    <a:pt x="1877701" y="1774507"/>
                    <a:pt x="1891036" y="1797368"/>
                    <a:pt x="1898656" y="1807845"/>
                  </a:cubicBezTo>
                  <a:cubicBezTo>
                    <a:pt x="1905323" y="1818323"/>
                    <a:pt x="1908181" y="1820227"/>
                    <a:pt x="1908181" y="1831657"/>
                  </a:cubicBezTo>
                  <a:cubicBezTo>
                    <a:pt x="1908181" y="1843088"/>
                    <a:pt x="1903418" y="1856423"/>
                    <a:pt x="1901513" y="1864995"/>
                  </a:cubicBezTo>
                  <a:cubicBezTo>
                    <a:pt x="1899608" y="1873568"/>
                    <a:pt x="1899608" y="1883093"/>
                    <a:pt x="1899608" y="1886902"/>
                  </a:cubicBezTo>
                  <a:cubicBezTo>
                    <a:pt x="1899608" y="1890713"/>
                    <a:pt x="1891036" y="1898332"/>
                    <a:pt x="1891988" y="1911668"/>
                  </a:cubicBezTo>
                  <a:cubicBezTo>
                    <a:pt x="1891988" y="1925002"/>
                    <a:pt x="1883416" y="1927860"/>
                    <a:pt x="1879606" y="1934527"/>
                  </a:cubicBezTo>
                  <a:cubicBezTo>
                    <a:pt x="1875796" y="1940243"/>
                    <a:pt x="1865318" y="1956435"/>
                    <a:pt x="1857698" y="1951673"/>
                  </a:cubicBezTo>
                  <a:cubicBezTo>
                    <a:pt x="1849126" y="1946910"/>
                    <a:pt x="1843411" y="1939290"/>
                    <a:pt x="1839601" y="1937385"/>
                  </a:cubicBezTo>
                  <a:cubicBezTo>
                    <a:pt x="1835791" y="1935480"/>
                    <a:pt x="1817693" y="1926907"/>
                    <a:pt x="1817693" y="1926907"/>
                  </a:cubicBezTo>
                  <a:cubicBezTo>
                    <a:pt x="1817693" y="1926907"/>
                    <a:pt x="1808168" y="1915477"/>
                    <a:pt x="1795786" y="1908810"/>
                  </a:cubicBezTo>
                  <a:cubicBezTo>
                    <a:pt x="1783403" y="1902143"/>
                    <a:pt x="1769116" y="1899285"/>
                    <a:pt x="1765306" y="1889760"/>
                  </a:cubicBezTo>
                  <a:cubicBezTo>
                    <a:pt x="1761496" y="1881188"/>
                    <a:pt x="1756733" y="1876425"/>
                    <a:pt x="1761496" y="1865948"/>
                  </a:cubicBezTo>
                  <a:cubicBezTo>
                    <a:pt x="1767211" y="1855470"/>
                    <a:pt x="1772926" y="1854518"/>
                    <a:pt x="1771973" y="1846898"/>
                  </a:cubicBezTo>
                  <a:cubicBezTo>
                    <a:pt x="1771021" y="1839277"/>
                    <a:pt x="1763401" y="1828800"/>
                    <a:pt x="1762448" y="1827848"/>
                  </a:cubicBezTo>
                  <a:cubicBezTo>
                    <a:pt x="1761496" y="1826895"/>
                    <a:pt x="1751018" y="1814513"/>
                    <a:pt x="1736731" y="1810702"/>
                  </a:cubicBezTo>
                  <a:cubicBezTo>
                    <a:pt x="1722443" y="1806893"/>
                    <a:pt x="1694821" y="1804988"/>
                    <a:pt x="1692916" y="1807845"/>
                  </a:cubicBezTo>
                  <a:cubicBezTo>
                    <a:pt x="1691011" y="1810702"/>
                    <a:pt x="1672913" y="1819275"/>
                    <a:pt x="1669103" y="1827848"/>
                  </a:cubicBezTo>
                  <a:cubicBezTo>
                    <a:pt x="1665293" y="1837373"/>
                    <a:pt x="1664341" y="1843088"/>
                    <a:pt x="1657673" y="1845945"/>
                  </a:cubicBezTo>
                  <a:cubicBezTo>
                    <a:pt x="1651006" y="1848802"/>
                    <a:pt x="1630051" y="1859280"/>
                    <a:pt x="1627193" y="1853565"/>
                  </a:cubicBezTo>
                  <a:cubicBezTo>
                    <a:pt x="1624336" y="1846898"/>
                    <a:pt x="1620526" y="1842135"/>
                    <a:pt x="1619573" y="1838325"/>
                  </a:cubicBezTo>
                  <a:cubicBezTo>
                    <a:pt x="1617668" y="1834515"/>
                    <a:pt x="1603381" y="1826895"/>
                    <a:pt x="1600523" y="1825943"/>
                  </a:cubicBezTo>
                  <a:cubicBezTo>
                    <a:pt x="1597666" y="1824990"/>
                    <a:pt x="1583378" y="1819275"/>
                    <a:pt x="1577663" y="1824990"/>
                  </a:cubicBezTo>
                  <a:cubicBezTo>
                    <a:pt x="1571948" y="1829752"/>
                    <a:pt x="1574806" y="1833563"/>
                    <a:pt x="1563376" y="1834515"/>
                  </a:cubicBezTo>
                  <a:cubicBezTo>
                    <a:pt x="1550993" y="1834515"/>
                    <a:pt x="1525276" y="1829752"/>
                    <a:pt x="1517656" y="1832610"/>
                  </a:cubicBezTo>
                  <a:cubicBezTo>
                    <a:pt x="1510036" y="1835468"/>
                    <a:pt x="1507178" y="1838325"/>
                    <a:pt x="1504321" y="1841182"/>
                  </a:cubicBezTo>
                  <a:cubicBezTo>
                    <a:pt x="1502416" y="1844040"/>
                    <a:pt x="1495748" y="1844993"/>
                    <a:pt x="1494796" y="1853565"/>
                  </a:cubicBezTo>
                  <a:cubicBezTo>
                    <a:pt x="1492891" y="1862138"/>
                    <a:pt x="1495748" y="1865948"/>
                    <a:pt x="1490986" y="1868805"/>
                  </a:cubicBezTo>
                  <a:cubicBezTo>
                    <a:pt x="1486223" y="1871663"/>
                    <a:pt x="1477651" y="1874520"/>
                    <a:pt x="1471936" y="1872615"/>
                  </a:cubicBezTo>
                  <a:cubicBezTo>
                    <a:pt x="1467173" y="1871663"/>
                    <a:pt x="1455743" y="1867852"/>
                    <a:pt x="1449076" y="1869757"/>
                  </a:cubicBezTo>
                  <a:cubicBezTo>
                    <a:pt x="1442408" y="1871663"/>
                    <a:pt x="1373828" y="1867852"/>
                    <a:pt x="1370018" y="1868805"/>
                  </a:cubicBezTo>
                  <a:cubicBezTo>
                    <a:pt x="1366208" y="1869757"/>
                    <a:pt x="1359541" y="1868805"/>
                    <a:pt x="1344301" y="1875473"/>
                  </a:cubicBezTo>
                  <a:cubicBezTo>
                    <a:pt x="1329061" y="1882140"/>
                    <a:pt x="1312868" y="1888807"/>
                    <a:pt x="1310011" y="1888807"/>
                  </a:cubicBezTo>
                  <a:cubicBezTo>
                    <a:pt x="1307153" y="1888807"/>
                    <a:pt x="1290008" y="1884045"/>
                    <a:pt x="1278578" y="1887855"/>
                  </a:cubicBezTo>
                  <a:cubicBezTo>
                    <a:pt x="1267148" y="1891665"/>
                    <a:pt x="1251908" y="1889760"/>
                    <a:pt x="1235716" y="1901190"/>
                  </a:cubicBezTo>
                  <a:cubicBezTo>
                    <a:pt x="1220476" y="1911668"/>
                    <a:pt x="1203331" y="1926907"/>
                    <a:pt x="1203331" y="1926907"/>
                  </a:cubicBezTo>
                  <a:cubicBezTo>
                    <a:pt x="1203331" y="1926907"/>
                    <a:pt x="1189996" y="1940243"/>
                    <a:pt x="1184281" y="1941195"/>
                  </a:cubicBezTo>
                  <a:cubicBezTo>
                    <a:pt x="1178566" y="1942148"/>
                    <a:pt x="1155706" y="1944052"/>
                    <a:pt x="1142371" y="1950720"/>
                  </a:cubicBezTo>
                  <a:cubicBezTo>
                    <a:pt x="1128083" y="1957388"/>
                    <a:pt x="1109986" y="1964055"/>
                    <a:pt x="1108081" y="1966913"/>
                  </a:cubicBezTo>
                  <a:cubicBezTo>
                    <a:pt x="1106176" y="1969770"/>
                    <a:pt x="1106176" y="1973580"/>
                    <a:pt x="1095698" y="1981200"/>
                  </a:cubicBezTo>
                  <a:cubicBezTo>
                    <a:pt x="1085221" y="1988820"/>
                    <a:pt x="1065218" y="1998345"/>
                    <a:pt x="1064266" y="1999298"/>
                  </a:cubicBezTo>
                  <a:cubicBezTo>
                    <a:pt x="1063313" y="1999298"/>
                    <a:pt x="1045216" y="2006918"/>
                    <a:pt x="1034738" y="2010727"/>
                  </a:cubicBezTo>
                  <a:cubicBezTo>
                    <a:pt x="1024261" y="2014538"/>
                    <a:pt x="1014736" y="2018348"/>
                    <a:pt x="996638" y="2021205"/>
                  </a:cubicBezTo>
                  <a:cubicBezTo>
                    <a:pt x="978541" y="2024063"/>
                    <a:pt x="947108" y="2023110"/>
                    <a:pt x="947108" y="2023110"/>
                  </a:cubicBezTo>
                  <a:cubicBezTo>
                    <a:pt x="947108" y="2023110"/>
                    <a:pt x="931868" y="2025015"/>
                    <a:pt x="926153" y="2020252"/>
                  </a:cubicBezTo>
                  <a:cubicBezTo>
                    <a:pt x="920438" y="2015490"/>
                    <a:pt x="910913" y="2005965"/>
                    <a:pt x="907103" y="1991677"/>
                  </a:cubicBezTo>
                  <a:cubicBezTo>
                    <a:pt x="903293" y="1978343"/>
                    <a:pt x="907103" y="1971675"/>
                    <a:pt x="900436" y="1963102"/>
                  </a:cubicBezTo>
                  <a:cubicBezTo>
                    <a:pt x="893768" y="1954530"/>
                    <a:pt x="889958" y="1945005"/>
                    <a:pt x="885196" y="1945957"/>
                  </a:cubicBezTo>
                  <a:cubicBezTo>
                    <a:pt x="880433" y="1946910"/>
                    <a:pt x="867098" y="1950720"/>
                    <a:pt x="865193" y="1946910"/>
                  </a:cubicBezTo>
                  <a:cubicBezTo>
                    <a:pt x="863288" y="1943100"/>
                    <a:pt x="862336" y="1937385"/>
                    <a:pt x="858526" y="1935480"/>
                  </a:cubicBezTo>
                  <a:cubicBezTo>
                    <a:pt x="853763" y="1933575"/>
                    <a:pt x="848048" y="1935480"/>
                    <a:pt x="839476" y="1935480"/>
                  </a:cubicBezTo>
                  <a:cubicBezTo>
                    <a:pt x="830903" y="1935480"/>
                    <a:pt x="816616" y="1934527"/>
                    <a:pt x="810901" y="1933575"/>
                  </a:cubicBezTo>
                  <a:cubicBezTo>
                    <a:pt x="805186" y="1932623"/>
                    <a:pt x="788993" y="1924050"/>
                    <a:pt x="787088" y="1924050"/>
                  </a:cubicBezTo>
                  <a:cubicBezTo>
                    <a:pt x="784231" y="1924050"/>
                    <a:pt x="782326" y="1925955"/>
                    <a:pt x="767086" y="1930718"/>
                  </a:cubicBezTo>
                  <a:cubicBezTo>
                    <a:pt x="752798" y="1935480"/>
                    <a:pt x="732796" y="1942148"/>
                    <a:pt x="723271" y="1938338"/>
                  </a:cubicBezTo>
                  <a:cubicBezTo>
                    <a:pt x="713746" y="1934527"/>
                    <a:pt x="711841" y="1929765"/>
                    <a:pt x="707078" y="1923098"/>
                  </a:cubicBezTo>
                  <a:cubicBezTo>
                    <a:pt x="701363" y="1915477"/>
                    <a:pt x="697553" y="1906905"/>
                    <a:pt x="693743" y="1905952"/>
                  </a:cubicBezTo>
                  <a:cubicBezTo>
                    <a:pt x="689933" y="1905952"/>
                    <a:pt x="683266" y="1904048"/>
                    <a:pt x="680408" y="1911668"/>
                  </a:cubicBezTo>
                  <a:cubicBezTo>
                    <a:pt x="677551" y="1919288"/>
                    <a:pt x="675646" y="1930718"/>
                    <a:pt x="676598" y="1943100"/>
                  </a:cubicBezTo>
                  <a:cubicBezTo>
                    <a:pt x="677551" y="1955482"/>
                    <a:pt x="682313" y="1953577"/>
                    <a:pt x="686123" y="1962150"/>
                  </a:cubicBezTo>
                  <a:cubicBezTo>
                    <a:pt x="690886" y="1971675"/>
                    <a:pt x="696601" y="1993582"/>
                    <a:pt x="686123" y="2012632"/>
                  </a:cubicBezTo>
                  <a:cubicBezTo>
                    <a:pt x="675646" y="2031682"/>
                    <a:pt x="662311" y="2050732"/>
                    <a:pt x="648976" y="2063115"/>
                  </a:cubicBezTo>
                  <a:cubicBezTo>
                    <a:pt x="636593" y="2074545"/>
                    <a:pt x="631831" y="2077402"/>
                    <a:pt x="617543" y="2087880"/>
                  </a:cubicBezTo>
                  <a:cubicBezTo>
                    <a:pt x="603256" y="2098358"/>
                    <a:pt x="565156" y="2110740"/>
                    <a:pt x="560393" y="2111693"/>
                  </a:cubicBezTo>
                  <a:cubicBezTo>
                    <a:pt x="555631" y="2112645"/>
                    <a:pt x="545153" y="2114550"/>
                    <a:pt x="550868" y="2101215"/>
                  </a:cubicBezTo>
                  <a:cubicBezTo>
                    <a:pt x="556583" y="2087880"/>
                    <a:pt x="557536" y="2074545"/>
                    <a:pt x="561346" y="2067877"/>
                  </a:cubicBezTo>
                  <a:cubicBezTo>
                    <a:pt x="565156" y="2060257"/>
                    <a:pt x="571823" y="2056448"/>
                    <a:pt x="570871" y="2048827"/>
                  </a:cubicBezTo>
                  <a:cubicBezTo>
                    <a:pt x="569918" y="2041207"/>
                    <a:pt x="568966" y="2037398"/>
                    <a:pt x="559441" y="2029777"/>
                  </a:cubicBezTo>
                  <a:cubicBezTo>
                    <a:pt x="550868" y="2021205"/>
                    <a:pt x="546106" y="2014538"/>
                    <a:pt x="546106" y="2014538"/>
                  </a:cubicBezTo>
                  <a:cubicBezTo>
                    <a:pt x="546106" y="2014538"/>
                    <a:pt x="525151" y="2001202"/>
                    <a:pt x="519436" y="1994535"/>
                  </a:cubicBezTo>
                  <a:cubicBezTo>
                    <a:pt x="512768" y="1987868"/>
                    <a:pt x="503243" y="1988820"/>
                    <a:pt x="489908" y="1977390"/>
                  </a:cubicBezTo>
                  <a:cubicBezTo>
                    <a:pt x="476573" y="1965960"/>
                    <a:pt x="476573" y="1968818"/>
                    <a:pt x="469906" y="1957388"/>
                  </a:cubicBezTo>
                  <a:cubicBezTo>
                    <a:pt x="463238" y="1945957"/>
                    <a:pt x="456571" y="1939290"/>
                    <a:pt x="451808" y="1935480"/>
                  </a:cubicBezTo>
                  <a:cubicBezTo>
                    <a:pt x="446093" y="1931670"/>
                    <a:pt x="427996" y="1930718"/>
                    <a:pt x="415613" y="1926907"/>
                  </a:cubicBezTo>
                  <a:cubicBezTo>
                    <a:pt x="403231" y="1923098"/>
                    <a:pt x="390848" y="1911668"/>
                    <a:pt x="384181" y="1911668"/>
                  </a:cubicBezTo>
                  <a:cubicBezTo>
                    <a:pt x="377513" y="1911668"/>
                    <a:pt x="366083" y="1911668"/>
                    <a:pt x="361321" y="1919288"/>
                  </a:cubicBezTo>
                  <a:cubicBezTo>
                    <a:pt x="356558" y="1925955"/>
                    <a:pt x="355606" y="1940243"/>
                    <a:pt x="343223" y="1945957"/>
                  </a:cubicBezTo>
                  <a:cubicBezTo>
                    <a:pt x="330841" y="1952625"/>
                    <a:pt x="301313" y="1950720"/>
                    <a:pt x="297503" y="1950720"/>
                  </a:cubicBezTo>
                  <a:lnTo>
                    <a:pt x="297503" y="1950720"/>
                  </a:lnTo>
                  <a:lnTo>
                    <a:pt x="297503" y="1950720"/>
                  </a:lnTo>
                  <a:lnTo>
                    <a:pt x="297503" y="1950720"/>
                  </a:lnTo>
                  <a:cubicBezTo>
                    <a:pt x="296551" y="1950720"/>
                    <a:pt x="293693" y="1949768"/>
                    <a:pt x="282263" y="1946910"/>
                  </a:cubicBezTo>
                  <a:cubicBezTo>
                    <a:pt x="278453" y="1945957"/>
                    <a:pt x="275596" y="1945005"/>
                    <a:pt x="271786" y="1945005"/>
                  </a:cubicBezTo>
                  <a:lnTo>
                    <a:pt x="271786" y="1945005"/>
                  </a:lnTo>
                  <a:cubicBezTo>
                    <a:pt x="267976" y="1910715"/>
                    <a:pt x="312743" y="1901190"/>
                    <a:pt x="332746" y="1883093"/>
                  </a:cubicBezTo>
                  <a:cubicBezTo>
                    <a:pt x="352748" y="1864995"/>
                    <a:pt x="378466" y="1857375"/>
                    <a:pt x="407041" y="1861185"/>
                  </a:cubicBezTo>
                  <a:cubicBezTo>
                    <a:pt x="434663" y="1864995"/>
                    <a:pt x="438473" y="1866900"/>
                    <a:pt x="471811" y="1861185"/>
                  </a:cubicBezTo>
                  <a:cubicBezTo>
                    <a:pt x="506101" y="1854518"/>
                    <a:pt x="522293" y="1845945"/>
                    <a:pt x="528961" y="1830705"/>
                  </a:cubicBezTo>
                  <a:cubicBezTo>
                    <a:pt x="535628" y="1816418"/>
                    <a:pt x="529913" y="1763078"/>
                    <a:pt x="511816" y="1737360"/>
                  </a:cubicBezTo>
                  <a:cubicBezTo>
                    <a:pt x="493718" y="1710690"/>
                    <a:pt x="525151" y="1686878"/>
                    <a:pt x="533723" y="1657350"/>
                  </a:cubicBezTo>
                  <a:cubicBezTo>
                    <a:pt x="542296" y="1627823"/>
                    <a:pt x="535628" y="1595438"/>
                    <a:pt x="529913" y="1562100"/>
                  </a:cubicBezTo>
                  <a:cubicBezTo>
                    <a:pt x="524198" y="1528763"/>
                    <a:pt x="513721" y="1517332"/>
                    <a:pt x="505148" y="1481138"/>
                  </a:cubicBezTo>
                  <a:cubicBezTo>
                    <a:pt x="496576" y="1445895"/>
                    <a:pt x="476573" y="1429703"/>
                    <a:pt x="461333" y="1409700"/>
                  </a:cubicBezTo>
                  <a:cubicBezTo>
                    <a:pt x="446093" y="1390650"/>
                    <a:pt x="463238" y="1375410"/>
                    <a:pt x="469906" y="1362075"/>
                  </a:cubicBezTo>
                  <a:cubicBezTo>
                    <a:pt x="476573" y="1347788"/>
                    <a:pt x="507053" y="1323023"/>
                    <a:pt x="517531" y="1322070"/>
                  </a:cubicBezTo>
                  <a:cubicBezTo>
                    <a:pt x="528008" y="1321118"/>
                    <a:pt x="519436" y="1332548"/>
                    <a:pt x="520388" y="1342073"/>
                  </a:cubicBezTo>
                  <a:cubicBezTo>
                    <a:pt x="521341" y="1351598"/>
                    <a:pt x="529913" y="1350645"/>
                    <a:pt x="546106" y="1342073"/>
                  </a:cubicBezTo>
                  <a:cubicBezTo>
                    <a:pt x="562298" y="1333500"/>
                    <a:pt x="574681" y="1325880"/>
                    <a:pt x="600398" y="1305878"/>
                  </a:cubicBezTo>
                  <a:cubicBezTo>
                    <a:pt x="627068" y="1285875"/>
                    <a:pt x="608971" y="1266825"/>
                    <a:pt x="611828" y="1247775"/>
                  </a:cubicBezTo>
                  <a:cubicBezTo>
                    <a:pt x="614686" y="1228725"/>
                    <a:pt x="643261" y="1209675"/>
                    <a:pt x="651833" y="1199198"/>
                  </a:cubicBezTo>
                  <a:cubicBezTo>
                    <a:pt x="660406" y="1188720"/>
                    <a:pt x="671836" y="1176338"/>
                    <a:pt x="676598" y="1151573"/>
                  </a:cubicBezTo>
                  <a:cubicBezTo>
                    <a:pt x="681361" y="1126807"/>
                    <a:pt x="668978" y="1120140"/>
                    <a:pt x="670883" y="1112520"/>
                  </a:cubicBezTo>
                  <a:cubicBezTo>
                    <a:pt x="672788" y="1104900"/>
                    <a:pt x="676598" y="1062990"/>
                    <a:pt x="676598" y="1050607"/>
                  </a:cubicBezTo>
                  <a:cubicBezTo>
                    <a:pt x="676598" y="1038225"/>
                    <a:pt x="654691" y="1026795"/>
                    <a:pt x="646118" y="1007745"/>
                  </a:cubicBezTo>
                  <a:cubicBezTo>
                    <a:pt x="636593" y="988695"/>
                    <a:pt x="617543" y="978218"/>
                    <a:pt x="611828" y="976313"/>
                  </a:cubicBezTo>
                  <a:cubicBezTo>
                    <a:pt x="605161" y="974407"/>
                    <a:pt x="589921" y="966788"/>
                    <a:pt x="583253" y="949643"/>
                  </a:cubicBezTo>
                  <a:cubicBezTo>
                    <a:pt x="576586" y="931545"/>
                    <a:pt x="516578" y="843915"/>
                    <a:pt x="516578" y="843915"/>
                  </a:cubicBezTo>
                  <a:cubicBezTo>
                    <a:pt x="516578" y="843915"/>
                    <a:pt x="503243" y="792480"/>
                    <a:pt x="504196" y="778193"/>
                  </a:cubicBezTo>
                  <a:cubicBezTo>
                    <a:pt x="505148" y="763905"/>
                    <a:pt x="515626" y="752475"/>
                    <a:pt x="520388" y="734378"/>
                  </a:cubicBezTo>
                  <a:cubicBezTo>
                    <a:pt x="525151" y="716280"/>
                    <a:pt x="523246" y="689610"/>
                    <a:pt x="520388" y="674370"/>
                  </a:cubicBezTo>
                  <a:cubicBezTo>
                    <a:pt x="517531" y="659130"/>
                    <a:pt x="505148" y="643890"/>
                    <a:pt x="495623" y="640080"/>
                  </a:cubicBezTo>
                  <a:cubicBezTo>
                    <a:pt x="486098" y="636270"/>
                    <a:pt x="479431" y="648653"/>
                    <a:pt x="479431" y="657225"/>
                  </a:cubicBezTo>
                  <a:cubicBezTo>
                    <a:pt x="479431" y="665797"/>
                    <a:pt x="477526" y="677228"/>
                    <a:pt x="474668" y="692468"/>
                  </a:cubicBezTo>
                  <a:cubicBezTo>
                    <a:pt x="471811" y="706755"/>
                    <a:pt x="441331" y="700088"/>
                    <a:pt x="427996" y="687705"/>
                  </a:cubicBezTo>
                  <a:cubicBezTo>
                    <a:pt x="413708" y="675322"/>
                    <a:pt x="425138" y="644843"/>
                    <a:pt x="424186" y="637222"/>
                  </a:cubicBezTo>
                  <a:cubicBezTo>
                    <a:pt x="422281" y="629603"/>
                    <a:pt x="379418" y="555307"/>
                    <a:pt x="376561" y="546735"/>
                  </a:cubicBezTo>
                  <a:cubicBezTo>
                    <a:pt x="373703" y="538163"/>
                    <a:pt x="362273" y="536257"/>
                    <a:pt x="349891" y="529590"/>
                  </a:cubicBezTo>
                  <a:cubicBezTo>
                    <a:pt x="337508" y="522922"/>
                    <a:pt x="324173" y="532447"/>
                    <a:pt x="315601" y="532447"/>
                  </a:cubicBezTo>
                  <a:cubicBezTo>
                    <a:pt x="307028" y="532447"/>
                    <a:pt x="299408" y="507682"/>
                    <a:pt x="292741" y="500063"/>
                  </a:cubicBezTo>
                  <a:cubicBezTo>
                    <a:pt x="286073" y="492443"/>
                    <a:pt x="255593" y="501015"/>
                    <a:pt x="249878" y="501015"/>
                  </a:cubicBezTo>
                  <a:cubicBezTo>
                    <a:pt x="244163" y="501015"/>
                    <a:pt x="232733" y="504825"/>
                    <a:pt x="220351" y="501968"/>
                  </a:cubicBezTo>
                  <a:cubicBezTo>
                    <a:pt x="207968" y="499110"/>
                    <a:pt x="213683" y="487680"/>
                    <a:pt x="212731" y="487680"/>
                  </a:cubicBezTo>
                  <a:cubicBezTo>
                    <a:pt x="211778" y="487680"/>
                    <a:pt x="202253" y="484822"/>
                    <a:pt x="195586" y="487680"/>
                  </a:cubicBezTo>
                  <a:cubicBezTo>
                    <a:pt x="188918" y="490538"/>
                    <a:pt x="192728" y="499110"/>
                    <a:pt x="190823" y="498157"/>
                  </a:cubicBezTo>
                  <a:cubicBezTo>
                    <a:pt x="187966" y="496253"/>
                    <a:pt x="169868" y="498157"/>
                    <a:pt x="167963" y="498157"/>
                  </a:cubicBezTo>
                  <a:cubicBezTo>
                    <a:pt x="165106" y="498157"/>
                    <a:pt x="142246" y="516255"/>
                    <a:pt x="140341" y="523875"/>
                  </a:cubicBezTo>
                  <a:cubicBezTo>
                    <a:pt x="137483" y="531495"/>
                    <a:pt x="152723" y="535305"/>
                    <a:pt x="165106" y="534353"/>
                  </a:cubicBezTo>
                  <a:cubicBezTo>
                    <a:pt x="177488" y="533400"/>
                    <a:pt x="187013" y="537210"/>
                    <a:pt x="188918" y="538163"/>
                  </a:cubicBezTo>
                  <a:cubicBezTo>
                    <a:pt x="191776" y="539115"/>
                    <a:pt x="196538" y="564832"/>
                    <a:pt x="196538" y="577215"/>
                  </a:cubicBezTo>
                  <a:cubicBezTo>
                    <a:pt x="196538" y="590550"/>
                    <a:pt x="174631" y="598170"/>
                    <a:pt x="166058" y="603885"/>
                  </a:cubicBezTo>
                  <a:cubicBezTo>
                    <a:pt x="157486" y="609600"/>
                    <a:pt x="107956" y="626745"/>
                    <a:pt x="94621" y="626745"/>
                  </a:cubicBezTo>
                  <a:cubicBezTo>
                    <a:pt x="81286" y="625793"/>
                    <a:pt x="67951" y="631507"/>
                    <a:pt x="64141" y="635318"/>
                  </a:cubicBezTo>
                  <a:cubicBezTo>
                    <a:pt x="58426" y="629603"/>
                    <a:pt x="52711" y="623888"/>
                    <a:pt x="50806" y="620078"/>
                  </a:cubicBezTo>
                  <a:cubicBezTo>
                    <a:pt x="44138" y="612457"/>
                    <a:pt x="46996" y="600075"/>
                    <a:pt x="47948" y="588645"/>
                  </a:cubicBezTo>
                  <a:cubicBezTo>
                    <a:pt x="49853" y="577215"/>
                    <a:pt x="58426" y="554355"/>
                    <a:pt x="64141" y="530543"/>
                  </a:cubicBezTo>
                  <a:cubicBezTo>
                    <a:pt x="69856" y="506730"/>
                    <a:pt x="55568" y="500063"/>
                    <a:pt x="42233" y="479107"/>
                  </a:cubicBezTo>
                  <a:cubicBezTo>
                    <a:pt x="27946" y="458153"/>
                    <a:pt x="10801" y="380047"/>
                    <a:pt x="3181" y="350520"/>
                  </a:cubicBezTo>
                  <a:cubicBezTo>
                    <a:pt x="-4439" y="320993"/>
                    <a:pt x="3181" y="302895"/>
                    <a:pt x="9848" y="295275"/>
                  </a:cubicBezTo>
                  <a:cubicBezTo>
                    <a:pt x="16516" y="286703"/>
                    <a:pt x="81286" y="268605"/>
                    <a:pt x="99383" y="264795"/>
                  </a:cubicBezTo>
                  <a:cubicBezTo>
                    <a:pt x="117481" y="260985"/>
                    <a:pt x="146056" y="271463"/>
                    <a:pt x="165106" y="278130"/>
                  </a:cubicBezTo>
                  <a:cubicBezTo>
                    <a:pt x="185108" y="284797"/>
                    <a:pt x="187013" y="293370"/>
                    <a:pt x="205111" y="295275"/>
                  </a:cubicBezTo>
                  <a:cubicBezTo>
                    <a:pt x="224161" y="297180"/>
                    <a:pt x="240353" y="288607"/>
                    <a:pt x="240353" y="284797"/>
                  </a:cubicBezTo>
                  <a:cubicBezTo>
                    <a:pt x="240353" y="280988"/>
                    <a:pt x="235591" y="255270"/>
                    <a:pt x="227018" y="248603"/>
                  </a:cubicBezTo>
                  <a:cubicBezTo>
                    <a:pt x="218446" y="241935"/>
                    <a:pt x="224161" y="220028"/>
                    <a:pt x="227018" y="211455"/>
                  </a:cubicBezTo>
                  <a:cubicBezTo>
                    <a:pt x="229876" y="202882"/>
                    <a:pt x="246068" y="211455"/>
                    <a:pt x="255593" y="210503"/>
                  </a:cubicBezTo>
                  <a:cubicBezTo>
                    <a:pt x="265118" y="209550"/>
                    <a:pt x="277501" y="212407"/>
                    <a:pt x="286073" y="210503"/>
                  </a:cubicBezTo>
                  <a:cubicBezTo>
                    <a:pt x="294646" y="208597"/>
                    <a:pt x="382276" y="113347"/>
                    <a:pt x="387038" y="107632"/>
                  </a:cubicBezTo>
                  <a:cubicBezTo>
                    <a:pt x="391801" y="100965"/>
                    <a:pt x="418471" y="88582"/>
                    <a:pt x="435616" y="79057"/>
                  </a:cubicBezTo>
                  <a:cubicBezTo>
                    <a:pt x="452761" y="68580"/>
                    <a:pt x="462286" y="33338"/>
                    <a:pt x="462286" y="33338"/>
                  </a:cubicBezTo>
                  <a:cubicBezTo>
                    <a:pt x="470858" y="24765"/>
                    <a:pt x="479431" y="15240"/>
                    <a:pt x="487051" y="6668"/>
                  </a:cubicBezTo>
                  <a:cubicBezTo>
                    <a:pt x="488956" y="3810"/>
                    <a:pt x="491813" y="1905"/>
                    <a:pt x="494671" y="953"/>
                  </a:cubicBezTo>
                  <a:cubicBezTo>
                    <a:pt x="497528" y="0"/>
                    <a:pt x="499433" y="0"/>
                    <a:pt x="502291" y="0"/>
                  </a:cubicBezTo>
                  <a:cubicBezTo>
                    <a:pt x="508006" y="0"/>
                    <a:pt x="513721" y="0"/>
                    <a:pt x="518483" y="0"/>
                  </a:cubicBezTo>
                  <a:cubicBezTo>
                    <a:pt x="523246" y="0"/>
                    <a:pt x="528961" y="0"/>
                    <a:pt x="533723" y="1905"/>
                  </a:cubicBezTo>
                  <a:cubicBezTo>
                    <a:pt x="538486" y="3810"/>
                    <a:pt x="543248" y="6668"/>
                    <a:pt x="548011" y="9525"/>
                  </a:cubicBezTo>
                  <a:cubicBezTo>
                    <a:pt x="572776" y="27622"/>
                    <a:pt x="598493" y="45720"/>
                    <a:pt x="618496" y="67628"/>
                  </a:cubicBezTo>
                  <a:cubicBezTo>
                    <a:pt x="647071" y="100013"/>
                    <a:pt x="663263" y="140018"/>
                    <a:pt x="684218" y="178118"/>
                  </a:cubicBezTo>
                  <a:cubicBezTo>
                    <a:pt x="689933" y="187643"/>
                    <a:pt x="695648" y="197168"/>
                    <a:pt x="703268" y="204788"/>
                  </a:cubicBezTo>
                  <a:cubicBezTo>
                    <a:pt x="715651" y="214313"/>
                    <a:pt x="731843" y="219075"/>
                    <a:pt x="747083" y="220980"/>
                  </a:cubicBezTo>
                  <a:cubicBezTo>
                    <a:pt x="754703" y="221932"/>
                    <a:pt x="763276" y="221932"/>
                    <a:pt x="768991" y="216218"/>
                  </a:cubicBezTo>
                  <a:cubicBezTo>
                    <a:pt x="777563" y="206693"/>
                    <a:pt x="766133" y="189547"/>
                    <a:pt x="774706" y="180022"/>
                  </a:cubicBezTo>
                  <a:cubicBezTo>
                    <a:pt x="778516" y="176213"/>
                    <a:pt x="783278" y="175260"/>
                    <a:pt x="787088" y="171450"/>
                  </a:cubicBezTo>
                  <a:cubicBezTo>
                    <a:pt x="792803" y="165735"/>
                    <a:pt x="789946" y="153353"/>
                    <a:pt x="780421" y="151447"/>
                  </a:cubicBezTo>
                  <a:cubicBezTo>
                    <a:pt x="775658" y="150495"/>
                    <a:pt x="770896" y="151447"/>
                    <a:pt x="767086" y="150495"/>
                  </a:cubicBezTo>
                  <a:cubicBezTo>
                    <a:pt x="758513" y="147638"/>
                    <a:pt x="757561" y="136207"/>
                    <a:pt x="761371" y="127635"/>
                  </a:cubicBezTo>
                  <a:cubicBezTo>
                    <a:pt x="770896" y="105728"/>
                    <a:pt x="805186" y="100013"/>
                    <a:pt x="827093" y="97155"/>
                  </a:cubicBezTo>
                  <a:cubicBezTo>
                    <a:pt x="849001" y="94297"/>
                    <a:pt x="871861" y="97155"/>
                    <a:pt x="890911" y="106680"/>
                  </a:cubicBezTo>
                  <a:cubicBezTo>
                    <a:pt x="907103" y="114300"/>
                    <a:pt x="920438" y="127635"/>
                    <a:pt x="928058" y="142875"/>
                  </a:cubicBezTo>
                  <a:cubicBezTo>
                    <a:pt x="933773" y="152400"/>
                    <a:pt x="937583" y="163830"/>
                    <a:pt x="947108" y="169545"/>
                  </a:cubicBezTo>
                  <a:cubicBezTo>
                    <a:pt x="954728" y="174307"/>
                    <a:pt x="965206" y="173355"/>
                    <a:pt x="974731" y="172403"/>
                  </a:cubicBezTo>
                  <a:cubicBezTo>
                    <a:pt x="981398" y="171450"/>
                    <a:pt x="989018" y="171450"/>
                    <a:pt x="994733" y="166688"/>
                  </a:cubicBezTo>
                  <a:cubicBezTo>
                    <a:pt x="1000448" y="162878"/>
                    <a:pt x="1003306" y="157163"/>
                    <a:pt x="1004258" y="150495"/>
                  </a:cubicBezTo>
                  <a:cubicBezTo>
                    <a:pt x="1006163" y="141922"/>
                    <a:pt x="1007116" y="133350"/>
                    <a:pt x="1005211" y="125730"/>
                  </a:cubicBezTo>
                  <a:cubicBezTo>
                    <a:pt x="1004258" y="121920"/>
                    <a:pt x="1003306" y="118110"/>
                    <a:pt x="1002353" y="114300"/>
                  </a:cubicBezTo>
                  <a:cubicBezTo>
                    <a:pt x="1001401" y="105728"/>
                    <a:pt x="1004258" y="97155"/>
                    <a:pt x="1005211" y="88582"/>
                  </a:cubicBezTo>
                  <a:cubicBezTo>
                    <a:pt x="1006163" y="80010"/>
                    <a:pt x="1004258" y="70485"/>
                    <a:pt x="997591" y="64770"/>
                  </a:cubicBezTo>
                  <a:cubicBezTo>
                    <a:pt x="993781" y="61913"/>
                    <a:pt x="989971" y="60960"/>
                    <a:pt x="986161" y="58103"/>
                  </a:cubicBezTo>
                  <a:cubicBezTo>
                    <a:pt x="982351" y="55245"/>
                    <a:pt x="980446" y="50482"/>
                    <a:pt x="982351" y="46672"/>
                  </a:cubicBezTo>
                  <a:cubicBezTo>
                    <a:pt x="985208" y="42863"/>
                    <a:pt x="990923" y="42863"/>
                    <a:pt x="993781" y="40957"/>
                  </a:cubicBezTo>
                  <a:cubicBezTo>
                    <a:pt x="997591" y="38100"/>
                    <a:pt x="998543" y="32385"/>
                    <a:pt x="1001401" y="27622"/>
                  </a:cubicBezTo>
                  <a:cubicBezTo>
                    <a:pt x="1005211" y="19050"/>
                    <a:pt x="1015688" y="12382"/>
                    <a:pt x="1026166" y="13335"/>
                  </a:cubicBezTo>
                  <a:cubicBezTo>
                    <a:pt x="1031881" y="13335"/>
                    <a:pt x="1037596" y="15240"/>
                    <a:pt x="1042358" y="12382"/>
                  </a:cubicBezTo>
                  <a:cubicBezTo>
                    <a:pt x="1044263" y="11430"/>
                    <a:pt x="1046168" y="9525"/>
                    <a:pt x="1048073" y="8572"/>
                  </a:cubicBezTo>
                  <a:cubicBezTo>
                    <a:pt x="1049978" y="7620"/>
                    <a:pt x="1052836" y="6668"/>
                    <a:pt x="1054741" y="6668"/>
                  </a:cubicBezTo>
                  <a:cubicBezTo>
                    <a:pt x="1060456" y="5715"/>
                    <a:pt x="1067123" y="6668"/>
                    <a:pt x="1070933" y="9525"/>
                  </a:cubicBezTo>
                  <a:cubicBezTo>
                    <a:pt x="1075696" y="13335"/>
                    <a:pt x="1076648" y="20003"/>
                    <a:pt x="1071886" y="23813"/>
                  </a:cubicBezTo>
                  <a:cubicBezTo>
                    <a:pt x="1070933" y="24765"/>
                    <a:pt x="1068076" y="25718"/>
                    <a:pt x="1067123" y="26670"/>
                  </a:cubicBezTo>
                  <a:cubicBezTo>
                    <a:pt x="1066171" y="27622"/>
                    <a:pt x="1066171" y="29528"/>
                    <a:pt x="1066171" y="31432"/>
                  </a:cubicBezTo>
                  <a:cubicBezTo>
                    <a:pt x="1069028" y="58103"/>
                    <a:pt x="1082363" y="80010"/>
                    <a:pt x="1105223" y="95250"/>
                  </a:cubicBezTo>
                  <a:cubicBezTo>
                    <a:pt x="1118558" y="104775"/>
                    <a:pt x="1138561" y="100965"/>
                    <a:pt x="1151896" y="95250"/>
                  </a:cubicBezTo>
                  <a:cubicBezTo>
                    <a:pt x="1165231" y="89535"/>
                    <a:pt x="1174756" y="94297"/>
                    <a:pt x="1224286" y="84772"/>
                  </a:cubicBezTo>
                  <a:cubicBezTo>
                    <a:pt x="1273816" y="75247"/>
                    <a:pt x="1275721" y="69532"/>
                    <a:pt x="1275721" y="69532"/>
                  </a:cubicBezTo>
                  <a:cubicBezTo>
                    <a:pt x="1279531" y="70485"/>
                    <a:pt x="1283341" y="69532"/>
                    <a:pt x="1286198" y="69532"/>
                  </a:cubicBezTo>
                  <a:cubicBezTo>
                    <a:pt x="1293818" y="68580"/>
                    <a:pt x="1302391" y="70485"/>
                    <a:pt x="1309058" y="75247"/>
                  </a:cubicBezTo>
                  <a:cubicBezTo>
                    <a:pt x="1314773" y="80010"/>
                    <a:pt x="1318583" y="87630"/>
                    <a:pt x="1316678" y="95250"/>
                  </a:cubicBezTo>
                  <a:cubicBezTo>
                    <a:pt x="1315726" y="99060"/>
                    <a:pt x="1313821" y="101918"/>
                    <a:pt x="1314773" y="105728"/>
                  </a:cubicBezTo>
                  <a:cubicBezTo>
                    <a:pt x="1315726" y="110490"/>
                    <a:pt x="1321441" y="114300"/>
                    <a:pt x="1326203" y="116205"/>
                  </a:cubicBezTo>
                  <a:cubicBezTo>
                    <a:pt x="1344301" y="123825"/>
                    <a:pt x="1365256" y="123825"/>
                    <a:pt x="1381448" y="132397"/>
                  </a:cubicBezTo>
                  <a:cubicBezTo>
                    <a:pt x="1381448" y="133350"/>
                    <a:pt x="1381448" y="135255"/>
                    <a:pt x="1381448" y="137160"/>
                  </a:cubicBezTo>
                  <a:cubicBezTo>
                    <a:pt x="1383353" y="149543"/>
                    <a:pt x="1384306" y="146685"/>
                    <a:pt x="1393831" y="160972"/>
                  </a:cubicBezTo>
                  <a:cubicBezTo>
                    <a:pt x="1403356" y="175260"/>
                    <a:pt x="1413833" y="196215"/>
                    <a:pt x="1417643" y="203835"/>
                  </a:cubicBezTo>
                  <a:cubicBezTo>
                    <a:pt x="1420501" y="211455"/>
                    <a:pt x="1430026" y="216218"/>
                    <a:pt x="1429073" y="220980"/>
                  </a:cubicBezTo>
                  <a:cubicBezTo>
                    <a:pt x="1428121" y="225743"/>
                    <a:pt x="1421453" y="231457"/>
                    <a:pt x="1419548" y="238125"/>
                  </a:cubicBezTo>
                  <a:cubicBezTo>
                    <a:pt x="1417643" y="244793"/>
                    <a:pt x="1413833" y="246697"/>
                    <a:pt x="1424311" y="256222"/>
                  </a:cubicBezTo>
                  <a:cubicBezTo>
                    <a:pt x="1434788" y="265747"/>
                    <a:pt x="1434788" y="268605"/>
                    <a:pt x="1440503" y="271463"/>
                  </a:cubicBezTo>
                  <a:cubicBezTo>
                    <a:pt x="1446218" y="274320"/>
                    <a:pt x="1444313" y="270510"/>
                    <a:pt x="1453838" y="276225"/>
                  </a:cubicBezTo>
                  <a:cubicBezTo>
                    <a:pt x="1463363" y="281940"/>
                    <a:pt x="1467173" y="280988"/>
                    <a:pt x="1471936" y="289560"/>
                  </a:cubicBezTo>
                  <a:cubicBezTo>
                    <a:pt x="1475746" y="298132"/>
                    <a:pt x="1486223" y="306705"/>
                    <a:pt x="1490986" y="309563"/>
                  </a:cubicBezTo>
                  <a:cubicBezTo>
                    <a:pt x="1495748" y="312420"/>
                    <a:pt x="1509083" y="315278"/>
                    <a:pt x="1519561" y="320040"/>
                  </a:cubicBezTo>
                  <a:cubicBezTo>
                    <a:pt x="1530038" y="324803"/>
                    <a:pt x="1550041" y="343853"/>
                    <a:pt x="1550993" y="344805"/>
                  </a:cubicBezTo>
                  <a:cubicBezTo>
                    <a:pt x="1551946" y="345757"/>
                    <a:pt x="1564328" y="358140"/>
                    <a:pt x="1569091" y="362903"/>
                  </a:cubicBezTo>
                  <a:cubicBezTo>
                    <a:pt x="1574806" y="368618"/>
                    <a:pt x="1580521" y="364807"/>
                    <a:pt x="1582426" y="377190"/>
                  </a:cubicBezTo>
                  <a:cubicBezTo>
                    <a:pt x="1584331" y="389572"/>
                    <a:pt x="1587188" y="393382"/>
                    <a:pt x="1583378" y="406718"/>
                  </a:cubicBezTo>
                  <a:cubicBezTo>
                    <a:pt x="1579568" y="420053"/>
                    <a:pt x="1576711" y="422910"/>
                    <a:pt x="1571948" y="430530"/>
                  </a:cubicBezTo>
                  <a:cubicBezTo>
                    <a:pt x="1567186" y="438150"/>
                    <a:pt x="1562423" y="448628"/>
                    <a:pt x="1556708" y="460057"/>
                  </a:cubicBezTo>
                  <a:cubicBezTo>
                    <a:pt x="1550993" y="471488"/>
                    <a:pt x="1543373" y="485775"/>
                    <a:pt x="1545278" y="501968"/>
                  </a:cubicBezTo>
                  <a:cubicBezTo>
                    <a:pt x="1547183" y="518160"/>
                    <a:pt x="1563376" y="523875"/>
                    <a:pt x="1568138" y="527685"/>
                  </a:cubicBezTo>
                  <a:cubicBezTo>
                    <a:pt x="1572901" y="531495"/>
                    <a:pt x="1575758" y="540068"/>
                    <a:pt x="1575758" y="541020"/>
                  </a:cubicBezTo>
                  <a:cubicBezTo>
                    <a:pt x="1575758" y="542925"/>
                    <a:pt x="1602428" y="566738"/>
                    <a:pt x="1607191" y="589597"/>
                  </a:cubicBezTo>
                  <a:cubicBezTo>
                    <a:pt x="1611953" y="612457"/>
                    <a:pt x="1596713" y="599122"/>
                    <a:pt x="1611953" y="624840"/>
                  </a:cubicBezTo>
                  <a:cubicBezTo>
                    <a:pt x="1627193" y="650557"/>
                    <a:pt x="1626241" y="656272"/>
                    <a:pt x="1640528" y="673418"/>
                  </a:cubicBezTo>
                  <a:cubicBezTo>
                    <a:pt x="1654816" y="690563"/>
                    <a:pt x="1683391" y="720090"/>
                    <a:pt x="1683391" y="720090"/>
                  </a:cubicBezTo>
                  <a:cubicBezTo>
                    <a:pt x="1683391" y="720090"/>
                    <a:pt x="1701488" y="722947"/>
                    <a:pt x="1710061" y="732472"/>
                  </a:cubicBezTo>
                  <a:cubicBezTo>
                    <a:pt x="1718633" y="741997"/>
                    <a:pt x="1729111" y="747713"/>
                    <a:pt x="1734826" y="745807"/>
                  </a:cubicBezTo>
                  <a:cubicBezTo>
                    <a:pt x="1740541" y="743903"/>
                    <a:pt x="1745303" y="737235"/>
                    <a:pt x="1752923" y="734378"/>
                  </a:cubicBezTo>
                  <a:cubicBezTo>
                    <a:pt x="1759591" y="731520"/>
                    <a:pt x="1768163" y="727710"/>
                    <a:pt x="1779593" y="732472"/>
                  </a:cubicBezTo>
                  <a:cubicBezTo>
                    <a:pt x="1790071" y="737235"/>
                    <a:pt x="1797691" y="750570"/>
                    <a:pt x="1802453" y="758190"/>
                  </a:cubicBezTo>
                  <a:cubicBezTo>
                    <a:pt x="1808168" y="765810"/>
                    <a:pt x="1834838" y="774382"/>
                    <a:pt x="1851031" y="800100"/>
                  </a:cubicBezTo>
                  <a:cubicBezTo>
                    <a:pt x="1866271" y="826770"/>
                    <a:pt x="1873891" y="834390"/>
                    <a:pt x="1885321" y="844868"/>
                  </a:cubicBezTo>
                  <a:cubicBezTo>
                    <a:pt x="1896751" y="855345"/>
                    <a:pt x="1935803" y="875347"/>
                    <a:pt x="1939613" y="879157"/>
                  </a:cubicBezTo>
                  <a:cubicBezTo>
                    <a:pt x="1943423" y="883920"/>
                    <a:pt x="1967236" y="897255"/>
                    <a:pt x="1967236" y="897255"/>
                  </a:cubicBezTo>
                  <a:cubicBezTo>
                    <a:pt x="1967236" y="897255"/>
                    <a:pt x="1977713" y="908685"/>
                    <a:pt x="1988191" y="923925"/>
                  </a:cubicBezTo>
                  <a:cubicBezTo>
                    <a:pt x="1998668" y="939165"/>
                    <a:pt x="1993906" y="948690"/>
                    <a:pt x="2015813" y="951547"/>
                  </a:cubicBezTo>
                  <a:cubicBezTo>
                    <a:pt x="2037721" y="955357"/>
                    <a:pt x="2061533" y="957263"/>
                    <a:pt x="2072963" y="957263"/>
                  </a:cubicBezTo>
                  <a:cubicBezTo>
                    <a:pt x="2085346" y="957263"/>
                    <a:pt x="2092013" y="970597"/>
                    <a:pt x="2094871" y="976313"/>
                  </a:cubicBezTo>
                  <a:cubicBezTo>
                    <a:pt x="2097728" y="982028"/>
                    <a:pt x="2108206" y="999172"/>
                    <a:pt x="2118683" y="1007745"/>
                  </a:cubicBezTo>
                  <a:cubicBezTo>
                    <a:pt x="2128208" y="1016318"/>
                    <a:pt x="2147258" y="1015365"/>
                    <a:pt x="2153926" y="1018222"/>
                  </a:cubicBezTo>
                  <a:cubicBezTo>
                    <a:pt x="2160594" y="1021080"/>
                    <a:pt x="2166308" y="1028700"/>
                    <a:pt x="2168213" y="1032510"/>
                  </a:cubicBezTo>
                  <a:cubicBezTo>
                    <a:pt x="2170119" y="1036320"/>
                    <a:pt x="2183453" y="1060132"/>
                    <a:pt x="2192026" y="1070610"/>
                  </a:cubicBezTo>
                  <a:cubicBezTo>
                    <a:pt x="2197741" y="1082040"/>
                    <a:pt x="2209171" y="1088707"/>
                    <a:pt x="2204408" y="109537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57" name="Freihandform: Form 56">
              <a:extLst>
                <a:ext uri="{FF2B5EF4-FFF2-40B4-BE49-F238E27FC236}">
                  <a16:creationId xmlns:a16="http://schemas.microsoft.com/office/drawing/2014/main" id="{2F466B49-4AC2-6992-D1B1-E8304928914A}"/>
                </a:ext>
              </a:extLst>
            </p:cNvPr>
            <p:cNvSpPr/>
            <p:nvPr/>
          </p:nvSpPr>
          <p:spPr>
            <a:xfrm>
              <a:off x="7224086" y="1376688"/>
              <a:ext cx="29574" cy="28248"/>
            </a:xfrm>
            <a:custGeom>
              <a:avLst/>
              <a:gdLst>
                <a:gd name="connsiteX0" fmla="*/ 11103 w 29574"/>
                <a:gd name="connsiteY0" fmla="*/ 626 h 28248"/>
                <a:gd name="connsiteX1" fmla="*/ 1578 w 29574"/>
                <a:gd name="connsiteY1" fmla="*/ 8246 h 28248"/>
                <a:gd name="connsiteX2" fmla="*/ 626 w 29574"/>
                <a:gd name="connsiteY2" fmla="*/ 20628 h 28248"/>
                <a:gd name="connsiteX3" fmla="*/ 1578 w 29574"/>
                <a:gd name="connsiteY3" fmla="*/ 26343 h 28248"/>
                <a:gd name="connsiteX4" fmla="*/ 11103 w 29574"/>
                <a:gd name="connsiteY4" fmla="*/ 28248 h 28248"/>
                <a:gd name="connsiteX5" fmla="*/ 20628 w 29574"/>
                <a:gd name="connsiteY5" fmla="*/ 26343 h 28248"/>
                <a:gd name="connsiteX6" fmla="*/ 27296 w 29574"/>
                <a:gd name="connsiteY6" fmla="*/ 23486 h 28248"/>
                <a:gd name="connsiteX7" fmla="*/ 29201 w 29574"/>
                <a:gd name="connsiteY7" fmla="*/ 16818 h 28248"/>
                <a:gd name="connsiteX8" fmla="*/ 27296 w 29574"/>
                <a:gd name="connsiteY8" fmla="*/ 14913 h 28248"/>
                <a:gd name="connsiteX9" fmla="*/ 20628 w 29574"/>
                <a:gd name="connsiteY9" fmla="*/ 1578 h 28248"/>
                <a:gd name="connsiteX10" fmla="*/ 11103 w 29574"/>
                <a:gd name="connsiteY10" fmla="*/ 626 h 28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574" h="28248">
                  <a:moveTo>
                    <a:pt x="11103" y="626"/>
                  </a:moveTo>
                  <a:cubicBezTo>
                    <a:pt x="7293" y="1578"/>
                    <a:pt x="3483" y="4436"/>
                    <a:pt x="1578" y="8246"/>
                  </a:cubicBezTo>
                  <a:cubicBezTo>
                    <a:pt x="-327" y="12056"/>
                    <a:pt x="-327" y="16818"/>
                    <a:pt x="626" y="20628"/>
                  </a:cubicBezTo>
                  <a:cubicBezTo>
                    <a:pt x="626" y="22533"/>
                    <a:pt x="626" y="24438"/>
                    <a:pt x="1578" y="26343"/>
                  </a:cubicBezTo>
                  <a:cubicBezTo>
                    <a:pt x="3483" y="28248"/>
                    <a:pt x="9198" y="28248"/>
                    <a:pt x="11103" y="28248"/>
                  </a:cubicBezTo>
                  <a:cubicBezTo>
                    <a:pt x="13961" y="28248"/>
                    <a:pt x="16818" y="27296"/>
                    <a:pt x="20628" y="26343"/>
                  </a:cubicBezTo>
                  <a:cubicBezTo>
                    <a:pt x="23486" y="25391"/>
                    <a:pt x="25391" y="24438"/>
                    <a:pt x="27296" y="23486"/>
                  </a:cubicBezTo>
                  <a:cubicBezTo>
                    <a:pt x="29201" y="21581"/>
                    <a:pt x="30153" y="18723"/>
                    <a:pt x="29201" y="16818"/>
                  </a:cubicBezTo>
                  <a:cubicBezTo>
                    <a:pt x="29201" y="15866"/>
                    <a:pt x="28248" y="14913"/>
                    <a:pt x="27296" y="14913"/>
                  </a:cubicBezTo>
                  <a:cubicBezTo>
                    <a:pt x="24438" y="11103"/>
                    <a:pt x="24438" y="5388"/>
                    <a:pt x="20628" y="1578"/>
                  </a:cubicBezTo>
                  <a:cubicBezTo>
                    <a:pt x="16818" y="-327"/>
                    <a:pt x="13961" y="-327"/>
                    <a:pt x="11103" y="626"/>
                  </a:cubicBezTo>
                </a:path>
              </a:pathLst>
            </a:custGeom>
            <a:solidFill>
              <a:schemeClr val="bg2"/>
            </a:solidFill>
            <a:ln w="9525" cap="flat">
              <a:solidFill>
                <a:srgbClr val="FFFFFF"/>
              </a:solidFill>
              <a:prstDash val="solid"/>
              <a:miter/>
            </a:ln>
          </p:spPr>
          <p:txBody>
            <a:bodyPr rtlCol="0" anchor="ctr"/>
            <a:lstStyle/>
            <a:p>
              <a:endParaRPr lang="de-DE"/>
            </a:p>
          </p:txBody>
        </p:sp>
        <p:sp>
          <p:nvSpPr>
            <p:cNvPr id="58" name="Freihandform: Form 57">
              <a:extLst>
                <a:ext uri="{FF2B5EF4-FFF2-40B4-BE49-F238E27FC236}">
                  <a16:creationId xmlns:a16="http://schemas.microsoft.com/office/drawing/2014/main" id="{02F6994A-F4F3-BE43-D5D9-B8D7278B7162}"/>
                </a:ext>
              </a:extLst>
            </p:cNvPr>
            <p:cNvSpPr/>
            <p:nvPr/>
          </p:nvSpPr>
          <p:spPr>
            <a:xfrm>
              <a:off x="7224086" y="1376688"/>
              <a:ext cx="29574" cy="28248"/>
            </a:xfrm>
            <a:custGeom>
              <a:avLst/>
              <a:gdLst>
                <a:gd name="connsiteX0" fmla="*/ 11103 w 29574"/>
                <a:gd name="connsiteY0" fmla="*/ 626 h 28248"/>
                <a:gd name="connsiteX1" fmla="*/ 1578 w 29574"/>
                <a:gd name="connsiteY1" fmla="*/ 8246 h 28248"/>
                <a:gd name="connsiteX2" fmla="*/ 626 w 29574"/>
                <a:gd name="connsiteY2" fmla="*/ 20628 h 28248"/>
                <a:gd name="connsiteX3" fmla="*/ 1578 w 29574"/>
                <a:gd name="connsiteY3" fmla="*/ 26343 h 28248"/>
                <a:gd name="connsiteX4" fmla="*/ 11103 w 29574"/>
                <a:gd name="connsiteY4" fmla="*/ 28248 h 28248"/>
                <a:gd name="connsiteX5" fmla="*/ 20628 w 29574"/>
                <a:gd name="connsiteY5" fmla="*/ 26343 h 28248"/>
                <a:gd name="connsiteX6" fmla="*/ 27296 w 29574"/>
                <a:gd name="connsiteY6" fmla="*/ 23486 h 28248"/>
                <a:gd name="connsiteX7" fmla="*/ 29201 w 29574"/>
                <a:gd name="connsiteY7" fmla="*/ 16818 h 28248"/>
                <a:gd name="connsiteX8" fmla="*/ 27296 w 29574"/>
                <a:gd name="connsiteY8" fmla="*/ 14913 h 28248"/>
                <a:gd name="connsiteX9" fmla="*/ 20628 w 29574"/>
                <a:gd name="connsiteY9" fmla="*/ 1578 h 28248"/>
                <a:gd name="connsiteX10" fmla="*/ 11103 w 29574"/>
                <a:gd name="connsiteY10" fmla="*/ 626 h 28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574" h="28248">
                  <a:moveTo>
                    <a:pt x="11103" y="626"/>
                  </a:moveTo>
                  <a:cubicBezTo>
                    <a:pt x="7293" y="1578"/>
                    <a:pt x="3483" y="4436"/>
                    <a:pt x="1578" y="8246"/>
                  </a:cubicBezTo>
                  <a:cubicBezTo>
                    <a:pt x="-327" y="12056"/>
                    <a:pt x="-327" y="16818"/>
                    <a:pt x="626" y="20628"/>
                  </a:cubicBezTo>
                  <a:cubicBezTo>
                    <a:pt x="626" y="22533"/>
                    <a:pt x="626" y="24438"/>
                    <a:pt x="1578" y="26343"/>
                  </a:cubicBezTo>
                  <a:cubicBezTo>
                    <a:pt x="3483" y="28248"/>
                    <a:pt x="9198" y="28248"/>
                    <a:pt x="11103" y="28248"/>
                  </a:cubicBezTo>
                  <a:cubicBezTo>
                    <a:pt x="13961" y="28248"/>
                    <a:pt x="16818" y="27296"/>
                    <a:pt x="20628" y="26343"/>
                  </a:cubicBezTo>
                  <a:cubicBezTo>
                    <a:pt x="23486" y="25391"/>
                    <a:pt x="25391" y="24438"/>
                    <a:pt x="27296" y="23486"/>
                  </a:cubicBezTo>
                  <a:cubicBezTo>
                    <a:pt x="29201" y="21581"/>
                    <a:pt x="30153" y="18723"/>
                    <a:pt x="29201" y="16818"/>
                  </a:cubicBezTo>
                  <a:cubicBezTo>
                    <a:pt x="29201" y="15866"/>
                    <a:pt x="28248" y="14913"/>
                    <a:pt x="27296" y="14913"/>
                  </a:cubicBezTo>
                  <a:cubicBezTo>
                    <a:pt x="24438" y="11103"/>
                    <a:pt x="24438" y="5388"/>
                    <a:pt x="20628" y="1578"/>
                  </a:cubicBezTo>
                  <a:cubicBezTo>
                    <a:pt x="16818" y="-327"/>
                    <a:pt x="13961" y="-327"/>
                    <a:pt x="11103" y="626"/>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59" name="Freihandform: Form 58">
              <a:extLst>
                <a:ext uri="{FF2B5EF4-FFF2-40B4-BE49-F238E27FC236}">
                  <a16:creationId xmlns:a16="http://schemas.microsoft.com/office/drawing/2014/main" id="{0F3E13F2-EAE6-55FC-6F68-B8C5DE8E278F}"/>
                </a:ext>
              </a:extLst>
            </p:cNvPr>
            <p:cNvSpPr/>
            <p:nvPr/>
          </p:nvSpPr>
          <p:spPr>
            <a:xfrm>
              <a:off x="7202804" y="1379219"/>
              <a:ext cx="9525" cy="18097"/>
            </a:xfrm>
            <a:custGeom>
              <a:avLst/>
              <a:gdLst>
                <a:gd name="connsiteX0" fmla="*/ 9525 w 9525"/>
                <a:gd name="connsiteY0" fmla="*/ 4763 h 18097"/>
                <a:gd name="connsiteX1" fmla="*/ 9525 w 9525"/>
                <a:gd name="connsiteY1" fmla="*/ 14288 h 18097"/>
                <a:gd name="connsiteX2" fmla="*/ 8572 w 9525"/>
                <a:gd name="connsiteY2" fmla="*/ 17145 h 18097"/>
                <a:gd name="connsiteX3" fmla="*/ 5715 w 9525"/>
                <a:gd name="connsiteY3" fmla="*/ 18097 h 18097"/>
                <a:gd name="connsiteX4" fmla="*/ 3810 w 9525"/>
                <a:gd name="connsiteY4" fmla="*/ 18097 h 18097"/>
                <a:gd name="connsiteX5" fmla="*/ 2857 w 9525"/>
                <a:gd name="connsiteY5" fmla="*/ 17145 h 18097"/>
                <a:gd name="connsiteX6" fmla="*/ 0 w 9525"/>
                <a:gd name="connsiteY6" fmla="*/ 8572 h 18097"/>
                <a:gd name="connsiteX7" fmla="*/ 0 w 9525"/>
                <a:gd name="connsiteY7" fmla="*/ 6667 h 18097"/>
                <a:gd name="connsiteX8" fmla="*/ 952 w 9525"/>
                <a:gd name="connsiteY8" fmla="*/ 4763 h 18097"/>
                <a:gd name="connsiteX9" fmla="*/ 2857 w 9525"/>
                <a:gd name="connsiteY9" fmla="*/ 952 h 18097"/>
                <a:gd name="connsiteX10" fmla="*/ 7620 w 9525"/>
                <a:gd name="connsiteY10" fmla="*/ 0 h 18097"/>
                <a:gd name="connsiteX11" fmla="*/ 8572 w 9525"/>
                <a:gd name="connsiteY11" fmla="*/ 0 h 18097"/>
                <a:gd name="connsiteX12" fmla="*/ 9525 w 9525"/>
                <a:gd name="connsiteY12" fmla="*/ 952 h 18097"/>
                <a:gd name="connsiteX13" fmla="*/ 9525 w 9525"/>
                <a:gd name="connsiteY13" fmla="*/ 4763 h 1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525" h="18097">
                  <a:moveTo>
                    <a:pt x="9525" y="4763"/>
                  </a:moveTo>
                  <a:cubicBezTo>
                    <a:pt x="9525" y="7620"/>
                    <a:pt x="9525" y="11430"/>
                    <a:pt x="9525" y="14288"/>
                  </a:cubicBezTo>
                  <a:cubicBezTo>
                    <a:pt x="9525" y="15240"/>
                    <a:pt x="9525" y="17145"/>
                    <a:pt x="8572" y="17145"/>
                  </a:cubicBezTo>
                  <a:cubicBezTo>
                    <a:pt x="7620" y="18097"/>
                    <a:pt x="6667" y="18097"/>
                    <a:pt x="5715" y="18097"/>
                  </a:cubicBezTo>
                  <a:cubicBezTo>
                    <a:pt x="4763" y="18097"/>
                    <a:pt x="3810" y="18097"/>
                    <a:pt x="3810" y="18097"/>
                  </a:cubicBezTo>
                  <a:cubicBezTo>
                    <a:pt x="2857" y="18097"/>
                    <a:pt x="2857" y="17145"/>
                    <a:pt x="2857" y="17145"/>
                  </a:cubicBezTo>
                  <a:cubicBezTo>
                    <a:pt x="952" y="14288"/>
                    <a:pt x="0" y="11430"/>
                    <a:pt x="0" y="8572"/>
                  </a:cubicBezTo>
                  <a:cubicBezTo>
                    <a:pt x="0" y="7620"/>
                    <a:pt x="0" y="6667"/>
                    <a:pt x="0" y="6667"/>
                  </a:cubicBezTo>
                  <a:cubicBezTo>
                    <a:pt x="0" y="5715"/>
                    <a:pt x="952" y="5715"/>
                    <a:pt x="952" y="4763"/>
                  </a:cubicBezTo>
                  <a:cubicBezTo>
                    <a:pt x="1905" y="3810"/>
                    <a:pt x="1905" y="1905"/>
                    <a:pt x="2857" y="952"/>
                  </a:cubicBezTo>
                  <a:cubicBezTo>
                    <a:pt x="3810" y="0"/>
                    <a:pt x="5715" y="0"/>
                    <a:pt x="7620" y="0"/>
                  </a:cubicBezTo>
                  <a:lnTo>
                    <a:pt x="8572" y="0"/>
                  </a:lnTo>
                  <a:lnTo>
                    <a:pt x="9525" y="952"/>
                  </a:lnTo>
                  <a:cubicBezTo>
                    <a:pt x="9525" y="2857"/>
                    <a:pt x="9525" y="3810"/>
                    <a:pt x="9525" y="4763"/>
                  </a:cubicBezTo>
                </a:path>
              </a:pathLst>
            </a:custGeom>
            <a:solidFill>
              <a:schemeClr val="bg2"/>
            </a:solidFill>
            <a:ln w="9525" cap="flat">
              <a:solidFill>
                <a:srgbClr val="FFFFFF"/>
              </a:solidFill>
              <a:prstDash val="solid"/>
              <a:miter/>
            </a:ln>
          </p:spPr>
          <p:txBody>
            <a:bodyPr rtlCol="0" anchor="ctr"/>
            <a:lstStyle/>
            <a:p>
              <a:endParaRPr lang="de-DE"/>
            </a:p>
          </p:txBody>
        </p:sp>
        <p:sp>
          <p:nvSpPr>
            <p:cNvPr id="60" name="Freihandform: Form 59">
              <a:extLst>
                <a:ext uri="{FF2B5EF4-FFF2-40B4-BE49-F238E27FC236}">
                  <a16:creationId xmlns:a16="http://schemas.microsoft.com/office/drawing/2014/main" id="{A99D481C-6B4F-6DED-D7C1-A2C0CC7FA953}"/>
                </a:ext>
              </a:extLst>
            </p:cNvPr>
            <p:cNvSpPr/>
            <p:nvPr/>
          </p:nvSpPr>
          <p:spPr>
            <a:xfrm>
              <a:off x="7202804" y="1379219"/>
              <a:ext cx="9525" cy="18097"/>
            </a:xfrm>
            <a:custGeom>
              <a:avLst/>
              <a:gdLst>
                <a:gd name="connsiteX0" fmla="*/ 9525 w 9525"/>
                <a:gd name="connsiteY0" fmla="*/ 4763 h 18097"/>
                <a:gd name="connsiteX1" fmla="*/ 9525 w 9525"/>
                <a:gd name="connsiteY1" fmla="*/ 14288 h 18097"/>
                <a:gd name="connsiteX2" fmla="*/ 8572 w 9525"/>
                <a:gd name="connsiteY2" fmla="*/ 17145 h 18097"/>
                <a:gd name="connsiteX3" fmla="*/ 5715 w 9525"/>
                <a:gd name="connsiteY3" fmla="*/ 18097 h 18097"/>
                <a:gd name="connsiteX4" fmla="*/ 3810 w 9525"/>
                <a:gd name="connsiteY4" fmla="*/ 18097 h 18097"/>
                <a:gd name="connsiteX5" fmla="*/ 2857 w 9525"/>
                <a:gd name="connsiteY5" fmla="*/ 17145 h 18097"/>
                <a:gd name="connsiteX6" fmla="*/ 0 w 9525"/>
                <a:gd name="connsiteY6" fmla="*/ 8572 h 18097"/>
                <a:gd name="connsiteX7" fmla="*/ 0 w 9525"/>
                <a:gd name="connsiteY7" fmla="*/ 6667 h 18097"/>
                <a:gd name="connsiteX8" fmla="*/ 952 w 9525"/>
                <a:gd name="connsiteY8" fmla="*/ 4763 h 18097"/>
                <a:gd name="connsiteX9" fmla="*/ 2857 w 9525"/>
                <a:gd name="connsiteY9" fmla="*/ 952 h 18097"/>
                <a:gd name="connsiteX10" fmla="*/ 7620 w 9525"/>
                <a:gd name="connsiteY10" fmla="*/ 0 h 18097"/>
                <a:gd name="connsiteX11" fmla="*/ 8572 w 9525"/>
                <a:gd name="connsiteY11" fmla="*/ 0 h 18097"/>
                <a:gd name="connsiteX12" fmla="*/ 9525 w 9525"/>
                <a:gd name="connsiteY12" fmla="*/ 952 h 18097"/>
                <a:gd name="connsiteX13" fmla="*/ 9525 w 9525"/>
                <a:gd name="connsiteY13" fmla="*/ 4763 h 1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525" h="18097">
                  <a:moveTo>
                    <a:pt x="9525" y="4763"/>
                  </a:moveTo>
                  <a:cubicBezTo>
                    <a:pt x="9525" y="7620"/>
                    <a:pt x="9525" y="11430"/>
                    <a:pt x="9525" y="14288"/>
                  </a:cubicBezTo>
                  <a:cubicBezTo>
                    <a:pt x="9525" y="15240"/>
                    <a:pt x="9525" y="17145"/>
                    <a:pt x="8572" y="17145"/>
                  </a:cubicBezTo>
                  <a:cubicBezTo>
                    <a:pt x="7620" y="18097"/>
                    <a:pt x="6667" y="18097"/>
                    <a:pt x="5715" y="18097"/>
                  </a:cubicBezTo>
                  <a:cubicBezTo>
                    <a:pt x="4763" y="18097"/>
                    <a:pt x="3810" y="18097"/>
                    <a:pt x="3810" y="18097"/>
                  </a:cubicBezTo>
                  <a:cubicBezTo>
                    <a:pt x="2857" y="18097"/>
                    <a:pt x="2857" y="17145"/>
                    <a:pt x="2857" y="17145"/>
                  </a:cubicBezTo>
                  <a:cubicBezTo>
                    <a:pt x="952" y="14288"/>
                    <a:pt x="0" y="11430"/>
                    <a:pt x="0" y="8572"/>
                  </a:cubicBezTo>
                  <a:cubicBezTo>
                    <a:pt x="0" y="7620"/>
                    <a:pt x="0" y="6667"/>
                    <a:pt x="0" y="6667"/>
                  </a:cubicBezTo>
                  <a:cubicBezTo>
                    <a:pt x="0" y="5715"/>
                    <a:pt x="952" y="5715"/>
                    <a:pt x="952" y="4763"/>
                  </a:cubicBezTo>
                  <a:cubicBezTo>
                    <a:pt x="1905" y="3810"/>
                    <a:pt x="1905" y="1905"/>
                    <a:pt x="2857" y="952"/>
                  </a:cubicBezTo>
                  <a:cubicBezTo>
                    <a:pt x="3810" y="0"/>
                    <a:pt x="5715" y="0"/>
                    <a:pt x="7620" y="0"/>
                  </a:cubicBezTo>
                  <a:lnTo>
                    <a:pt x="8572" y="0"/>
                  </a:lnTo>
                  <a:lnTo>
                    <a:pt x="9525" y="952"/>
                  </a:lnTo>
                  <a:cubicBezTo>
                    <a:pt x="9525" y="2857"/>
                    <a:pt x="9525" y="3810"/>
                    <a:pt x="9525" y="4763"/>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61" name="Freihandform: Form 60">
              <a:extLst>
                <a:ext uri="{FF2B5EF4-FFF2-40B4-BE49-F238E27FC236}">
                  <a16:creationId xmlns:a16="http://schemas.microsoft.com/office/drawing/2014/main" id="{DA083AE6-C14C-4D61-7BFC-DC92022ACEA1}"/>
                </a:ext>
              </a:extLst>
            </p:cNvPr>
            <p:cNvSpPr/>
            <p:nvPr/>
          </p:nvSpPr>
          <p:spPr>
            <a:xfrm>
              <a:off x="7118211" y="1109841"/>
              <a:ext cx="258054" cy="274327"/>
            </a:xfrm>
            <a:custGeom>
              <a:avLst/>
              <a:gdLst>
                <a:gd name="connsiteX0" fmla="*/ 175080 w 258054"/>
                <a:gd name="connsiteY0" fmla="*/ 142695 h 274327"/>
                <a:gd name="connsiteX1" fmla="*/ 183653 w 258054"/>
                <a:gd name="connsiteY1" fmla="*/ 120788 h 274327"/>
                <a:gd name="connsiteX2" fmla="*/ 191273 w 258054"/>
                <a:gd name="connsiteY2" fmla="*/ 112215 h 274327"/>
                <a:gd name="connsiteX3" fmla="*/ 200798 w 258054"/>
                <a:gd name="connsiteY3" fmla="*/ 109358 h 274327"/>
                <a:gd name="connsiteX4" fmla="*/ 216990 w 258054"/>
                <a:gd name="connsiteY4" fmla="*/ 70305 h 274327"/>
                <a:gd name="connsiteX5" fmla="*/ 209370 w 258054"/>
                <a:gd name="connsiteY5" fmla="*/ 60780 h 274327"/>
                <a:gd name="connsiteX6" fmla="*/ 173175 w 258054"/>
                <a:gd name="connsiteY6" fmla="*/ 62685 h 274327"/>
                <a:gd name="connsiteX7" fmla="*/ 136980 w 258054"/>
                <a:gd name="connsiteY7" fmla="*/ 70305 h 274327"/>
                <a:gd name="connsiteX8" fmla="*/ 120788 w 258054"/>
                <a:gd name="connsiteY8" fmla="*/ 63638 h 274327"/>
                <a:gd name="connsiteX9" fmla="*/ 106500 w 258054"/>
                <a:gd name="connsiteY9" fmla="*/ 69353 h 274327"/>
                <a:gd name="connsiteX10" fmla="*/ 109358 w 258054"/>
                <a:gd name="connsiteY10" fmla="*/ 78878 h 274327"/>
                <a:gd name="connsiteX11" fmla="*/ 125550 w 258054"/>
                <a:gd name="connsiteY11" fmla="*/ 86498 h 274327"/>
                <a:gd name="connsiteX12" fmla="*/ 144600 w 258054"/>
                <a:gd name="connsiteY12" fmla="*/ 88403 h 274327"/>
                <a:gd name="connsiteX13" fmla="*/ 150315 w 258054"/>
                <a:gd name="connsiteY13" fmla="*/ 100785 h 274327"/>
                <a:gd name="connsiteX14" fmla="*/ 128408 w 258054"/>
                <a:gd name="connsiteY14" fmla="*/ 120788 h 274327"/>
                <a:gd name="connsiteX15" fmla="*/ 109358 w 258054"/>
                <a:gd name="connsiteY15" fmla="*/ 104595 h 274327"/>
                <a:gd name="connsiteX16" fmla="*/ 98880 w 258054"/>
                <a:gd name="connsiteY16" fmla="*/ 81735 h 274327"/>
                <a:gd name="connsiteX17" fmla="*/ 88403 w 258054"/>
                <a:gd name="connsiteY17" fmla="*/ 67448 h 274327"/>
                <a:gd name="connsiteX18" fmla="*/ 86498 w 258054"/>
                <a:gd name="connsiteY18" fmla="*/ 55065 h 274327"/>
                <a:gd name="connsiteX19" fmla="*/ 104595 w 258054"/>
                <a:gd name="connsiteY19" fmla="*/ 18870 h 274327"/>
                <a:gd name="connsiteX20" fmla="*/ 115073 w 258054"/>
                <a:gd name="connsiteY20" fmla="*/ 14108 h 274327"/>
                <a:gd name="connsiteX21" fmla="*/ 116978 w 258054"/>
                <a:gd name="connsiteY21" fmla="*/ 3630 h 274327"/>
                <a:gd name="connsiteX22" fmla="*/ 113168 w 258054"/>
                <a:gd name="connsiteY22" fmla="*/ 1725 h 274327"/>
                <a:gd name="connsiteX23" fmla="*/ 86498 w 258054"/>
                <a:gd name="connsiteY23" fmla="*/ 2678 h 274327"/>
                <a:gd name="connsiteX24" fmla="*/ 60780 w 258054"/>
                <a:gd name="connsiteY24" fmla="*/ 12203 h 274327"/>
                <a:gd name="connsiteX25" fmla="*/ 40778 w 258054"/>
                <a:gd name="connsiteY25" fmla="*/ 17918 h 274327"/>
                <a:gd name="connsiteX26" fmla="*/ 31253 w 258054"/>
                <a:gd name="connsiteY26" fmla="*/ 39825 h 274327"/>
                <a:gd name="connsiteX27" fmla="*/ 36968 w 258054"/>
                <a:gd name="connsiteY27" fmla="*/ 54113 h 274327"/>
                <a:gd name="connsiteX28" fmla="*/ 45540 w 258054"/>
                <a:gd name="connsiteY28" fmla="*/ 65543 h 274327"/>
                <a:gd name="connsiteX29" fmla="*/ 56018 w 258054"/>
                <a:gd name="connsiteY29" fmla="*/ 75068 h 274327"/>
                <a:gd name="connsiteX30" fmla="*/ 63638 w 258054"/>
                <a:gd name="connsiteY30" fmla="*/ 78878 h 274327"/>
                <a:gd name="connsiteX31" fmla="*/ 71258 w 258054"/>
                <a:gd name="connsiteY31" fmla="*/ 80783 h 274327"/>
                <a:gd name="connsiteX32" fmla="*/ 69353 w 258054"/>
                <a:gd name="connsiteY32" fmla="*/ 86498 h 274327"/>
                <a:gd name="connsiteX33" fmla="*/ 63638 w 258054"/>
                <a:gd name="connsiteY33" fmla="*/ 89355 h 274327"/>
                <a:gd name="connsiteX34" fmla="*/ 46493 w 258054"/>
                <a:gd name="connsiteY34" fmla="*/ 88403 h 274327"/>
                <a:gd name="connsiteX35" fmla="*/ 19823 w 258054"/>
                <a:gd name="connsiteY35" fmla="*/ 92213 h 274327"/>
                <a:gd name="connsiteX36" fmla="*/ 10298 w 258054"/>
                <a:gd name="connsiteY36" fmla="*/ 106500 h 274327"/>
                <a:gd name="connsiteX37" fmla="*/ 23633 w 258054"/>
                <a:gd name="connsiteY37" fmla="*/ 120788 h 274327"/>
                <a:gd name="connsiteX38" fmla="*/ 32205 w 258054"/>
                <a:gd name="connsiteY38" fmla="*/ 136980 h 274327"/>
                <a:gd name="connsiteX39" fmla="*/ 19823 w 258054"/>
                <a:gd name="connsiteY39" fmla="*/ 149363 h 274327"/>
                <a:gd name="connsiteX40" fmla="*/ 25538 w 258054"/>
                <a:gd name="connsiteY40" fmla="*/ 162698 h 274327"/>
                <a:gd name="connsiteX41" fmla="*/ 40778 w 258054"/>
                <a:gd name="connsiteY41" fmla="*/ 169365 h 274327"/>
                <a:gd name="connsiteX42" fmla="*/ 52208 w 258054"/>
                <a:gd name="connsiteY42" fmla="*/ 179843 h 274327"/>
                <a:gd name="connsiteX43" fmla="*/ 41730 w 258054"/>
                <a:gd name="connsiteY43" fmla="*/ 200798 h 274327"/>
                <a:gd name="connsiteX44" fmla="*/ 16013 w 258054"/>
                <a:gd name="connsiteY44" fmla="*/ 206513 h 274327"/>
                <a:gd name="connsiteX45" fmla="*/ 1725 w 258054"/>
                <a:gd name="connsiteY45" fmla="*/ 219848 h 274327"/>
                <a:gd name="connsiteX46" fmla="*/ 2678 w 258054"/>
                <a:gd name="connsiteY46" fmla="*/ 238898 h 274327"/>
                <a:gd name="connsiteX47" fmla="*/ 20775 w 258054"/>
                <a:gd name="connsiteY47" fmla="*/ 255090 h 274327"/>
                <a:gd name="connsiteX48" fmla="*/ 53160 w 258054"/>
                <a:gd name="connsiteY48" fmla="*/ 271283 h 274327"/>
                <a:gd name="connsiteX49" fmla="*/ 59828 w 258054"/>
                <a:gd name="connsiteY49" fmla="*/ 274140 h 274327"/>
                <a:gd name="connsiteX50" fmla="*/ 76020 w 258054"/>
                <a:gd name="connsiteY50" fmla="*/ 269378 h 274327"/>
                <a:gd name="connsiteX51" fmla="*/ 87450 w 258054"/>
                <a:gd name="connsiteY51" fmla="*/ 256995 h 274327"/>
                <a:gd name="connsiteX52" fmla="*/ 89355 w 258054"/>
                <a:gd name="connsiteY52" fmla="*/ 256043 h 274327"/>
                <a:gd name="connsiteX53" fmla="*/ 91260 w 258054"/>
                <a:gd name="connsiteY53" fmla="*/ 256043 h 274327"/>
                <a:gd name="connsiteX54" fmla="*/ 115073 w 258054"/>
                <a:gd name="connsiteY54" fmla="*/ 250328 h 274327"/>
                <a:gd name="connsiteX55" fmla="*/ 131265 w 258054"/>
                <a:gd name="connsiteY55" fmla="*/ 239850 h 274327"/>
                <a:gd name="connsiteX56" fmla="*/ 147458 w 258054"/>
                <a:gd name="connsiteY56" fmla="*/ 229373 h 274327"/>
                <a:gd name="connsiteX57" fmla="*/ 156983 w 258054"/>
                <a:gd name="connsiteY57" fmla="*/ 222705 h 274327"/>
                <a:gd name="connsiteX58" fmla="*/ 168413 w 258054"/>
                <a:gd name="connsiteY58" fmla="*/ 220800 h 274327"/>
                <a:gd name="connsiteX59" fmla="*/ 177938 w 258054"/>
                <a:gd name="connsiteY59" fmla="*/ 229373 h 274327"/>
                <a:gd name="connsiteX60" fmla="*/ 192225 w 258054"/>
                <a:gd name="connsiteY60" fmla="*/ 225563 h 274327"/>
                <a:gd name="connsiteX61" fmla="*/ 222705 w 258054"/>
                <a:gd name="connsiteY61" fmla="*/ 216038 h 274327"/>
                <a:gd name="connsiteX62" fmla="*/ 227468 w 258054"/>
                <a:gd name="connsiteY62" fmla="*/ 216038 h 274327"/>
                <a:gd name="connsiteX63" fmla="*/ 231278 w 258054"/>
                <a:gd name="connsiteY63" fmla="*/ 217943 h 274327"/>
                <a:gd name="connsiteX64" fmla="*/ 239850 w 258054"/>
                <a:gd name="connsiteY64" fmla="*/ 224610 h 274327"/>
                <a:gd name="connsiteX65" fmla="*/ 234135 w 258054"/>
                <a:gd name="connsiteY65" fmla="*/ 247470 h 274327"/>
                <a:gd name="connsiteX66" fmla="*/ 246518 w 258054"/>
                <a:gd name="connsiteY66" fmla="*/ 253185 h 274327"/>
                <a:gd name="connsiteX67" fmla="*/ 253185 w 258054"/>
                <a:gd name="connsiteY67" fmla="*/ 247470 h 274327"/>
                <a:gd name="connsiteX68" fmla="*/ 256995 w 258054"/>
                <a:gd name="connsiteY68" fmla="*/ 230325 h 274327"/>
                <a:gd name="connsiteX69" fmla="*/ 253185 w 258054"/>
                <a:gd name="connsiteY69" fmla="*/ 220800 h 274327"/>
                <a:gd name="connsiteX70" fmla="*/ 257948 w 258054"/>
                <a:gd name="connsiteY70" fmla="*/ 203655 h 274327"/>
                <a:gd name="connsiteX71" fmla="*/ 251280 w 258054"/>
                <a:gd name="connsiteY71" fmla="*/ 196035 h 274327"/>
                <a:gd name="connsiteX72" fmla="*/ 241755 w 258054"/>
                <a:gd name="connsiteY72" fmla="*/ 191273 h 274327"/>
                <a:gd name="connsiteX73" fmla="*/ 233183 w 258054"/>
                <a:gd name="connsiteY73" fmla="*/ 185558 h 274327"/>
                <a:gd name="connsiteX74" fmla="*/ 220800 w 258054"/>
                <a:gd name="connsiteY74" fmla="*/ 181748 h 274327"/>
                <a:gd name="connsiteX75" fmla="*/ 190320 w 258054"/>
                <a:gd name="connsiteY75" fmla="*/ 167460 h 274327"/>
                <a:gd name="connsiteX76" fmla="*/ 186510 w 258054"/>
                <a:gd name="connsiteY76" fmla="*/ 164603 h 274327"/>
                <a:gd name="connsiteX77" fmla="*/ 183653 w 258054"/>
                <a:gd name="connsiteY77" fmla="*/ 158888 h 274327"/>
                <a:gd name="connsiteX78" fmla="*/ 176033 w 258054"/>
                <a:gd name="connsiteY78" fmla="*/ 137933 h 27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58054" h="274327">
                  <a:moveTo>
                    <a:pt x="175080" y="142695"/>
                  </a:moveTo>
                  <a:cubicBezTo>
                    <a:pt x="176985" y="135075"/>
                    <a:pt x="179843" y="127455"/>
                    <a:pt x="183653" y="120788"/>
                  </a:cubicBezTo>
                  <a:cubicBezTo>
                    <a:pt x="185558" y="116978"/>
                    <a:pt x="188415" y="114120"/>
                    <a:pt x="191273" y="112215"/>
                  </a:cubicBezTo>
                  <a:cubicBezTo>
                    <a:pt x="194130" y="110310"/>
                    <a:pt x="197940" y="110310"/>
                    <a:pt x="200798" y="109358"/>
                  </a:cubicBezTo>
                  <a:cubicBezTo>
                    <a:pt x="216038" y="104595"/>
                    <a:pt x="223658" y="84593"/>
                    <a:pt x="216990" y="70305"/>
                  </a:cubicBezTo>
                  <a:cubicBezTo>
                    <a:pt x="215085" y="66495"/>
                    <a:pt x="212228" y="62685"/>
                    <a:pt x="209370" y="60780"/>
                  </a:cubicBezTo>
                  <a:cubicBezTo>
                    <a:pt x="198893" y="53160"/>
                    <a:pt x="184605" y="57923"/>
                    <a:pt x="173175" y="62685"/>
                  </a:cubicBezTo>
                  <a:cubicBezTo>
                    <a:pt x="161745" y="67448"/>
                    <a:pt x="148410" y="74115"/>
                    <a:pt x="136980" y="70305"/>
                  </a:cubicBezTo>
                  <a:cubicBezTo>
                    <a:pt x="131265" y="68400"/>
                    <a:pt x="126503" y="65543"/>
                    <a:pt x="120788" y="63638"/>
                  </a:cubicBezTo>
                  <a:cubicBezTo>
                    <a:pt x="115073" y="61733"/>
                    <a:pt x="107453" y="63638"/>
                    <a:pt x="106500" y="69353"/>
                  </a:cubicBezTo>
                  <a:cubicBezTo>
                    <a:pt x="105548" y="72210"/>
                    <a:pt x="107453" y="76020"/>
                    <a:pt x="109358" y="78878"/>
                  </a:cubicBezTo>
                  <a:cubicBezTo>
                    <a:pt x="113168" y="83640"/>
                    <a:pt x="119835" y="86498"/>
                    <a:pt x="125550" y="86498"/>
                  </a:cubicBezTo>
                  <a:cubicBezTo>
                    <a:pt x="132218" y="87450"/>
                    <a:pt x="138885" y="85545"/>
                    <a:pt x="144600" y="88403"/>
                  </a:cubicBezTo>
                  <a:cubicBezTo>
                    <a:pt x="148410" y="91260"/>
                    <a:pt x="150315" y="96023"/>
                    <a:pt x="150315" y="100785"/>
                  </a:cubicBezTo>
                  <a:cubicBezTo>
                    <a:pt x="150315" y="111263"/>
                    <a:pt x="139838" y="122693"/>
                    <a:pt x="128408" y="120788"/>
                  </a:cubicBezTo>
                  <a:cubicBezTo>
                    <a:pt x="119835" y="119835"/>
                    <a:pt x="113168" y="112215"/>
                    <a:pt x="109358" y="104595"/>
                  </a:cubicBezTo>
                  <a:cubicBezTo>
                    <a:pt x="105548" y="96975"/>
                    <a:pt x="103643" y="88403"/>
                    <a:pt x="98880" y="81735"/>
                  </a:cubicBezTo>
                  <a:cubicBezTo>
                    <a:pt x="95070" y="76973"/>
                    <a:pt x="90308" y="73163"/>
                    <a:pt x="88403" y="67448"/>
                  </a:cubicBezTo>
                  <a:cubicBezTo>
                    <a:pt x="86498" y="63638"/>
                    <a:pt x="86498" y="58875"/>
                    <a:pt x="86498" y="55065"/>
                  </a:cubicBezTo>
                  <a:cubicBezTo>
                    <a:pt x="86498" y="40778"/>
                    <a:pt x="91260" y="24585"/>
                    <a:pt x="104595" y="18870"/>
                  </a:cubicBezTo>
                  <a:cubicBezTo>
                    <a:pt x="108405" y="16965"/>
                    <a:pt x="112215" y="16013"/>
                    <a:pt x="115073" y="14108"/>
                  </a:cubicBezTo>
                  <a:cubicBezTo>
                    <a:pt x="117930" y="11250"/>
                    <a:pt x="119835" y="7440"/>
                    <a:pt x="116978" y="3630"/>
                  </a:cubicBezTo>
                  <a:cubicBezTo>
                    <a:pt x="116025" y="2678"/>
                    <a:pt x="115073" y="1725"/>
                    <a:pt x="113168" y="1725"/>
                  </a:cubicBezTo>
                  <a:cubicBezTo>
                    <a:pt x="104595" y="-1132"/>
                    <a:pt x="95070" y="-180"/>
                    <a:pt x="86498" y="2678"/>
                  </a:cubicBezTo>
                  <a:cubicBezTo>
                    <a:pt x="77925" y="5535"/>
                    <a:pt x="69353" y="10298"/>
                    <a:pt x="60780" y="12203"/>
                  </a:cubicBezTo>
                  <a:cubicBezTo>
                    <a:pt x="54113" y="14108"/>
                    <a:pt x="46493" y="14108"/>
                    <a:pt x="40778" y="17918"/>
                  </a:cubicBezTo>
                  <a:cubicBezTo>
                    <a:pt x="33158" y="22680"/>
                    <a:pt x="30300" y="31253"/>
                    <a:pt x="31253" y="39825"/>
                  </a:cubicBezTo>
                  <a:cubicBezTo>
                    <a:pt x="32205" y="44588"/>
                    <a:pt x="34110" y="50303"/>
                    <a:pt x="36968" y="54113"/>
                  </a:cubicBezTo>
                  <a:cubicBezTo>
                    <a:pt x="39825" y="57923"/>
                    <a:pt x="43635" y="61733"/>
                    <a:pt x="45540" y="65543"/>
                  </a:cubicBezTo>
                  <a:cubicBezTo>
                    <a:pt x="47445" y="69353"/>
                    <a:pt x="52208" y="72210"/>
                    <a:pt x="56018" y="75068"/>
                  </a:cubicBezTo>
                  <a:cubicBezTo>
                    <a:pt x="58875" y="76020"/>
                    <a:pt x="60780" y="77925"/>
                    <a:pt x="63638" y="78878"/>
                  </a:cubicBezTo>
                  <a:cubicBezTo>
                    <a:pt x="64590" y="78878"/>
                    <a:pt x="71258" y="80783"/>
                    <a:pt x="71258" y="80783"/>
                  </a:cubicBezTo>
                  <a:cubicBezTo>
                    <a:pt x="72210" y="82688"/>
                    <a:pt x="71258" y="84593"/>
                    <a:pt x="69353" y="86498"/>
                  </a:cubicBezTo>
                  <a:cubicBezTo>
                    <a:pt x="67448" y="88403"/>
                    <a:pt x="65543" y="88403"/>
                    <a:pt x="63638" y="89355"/>
                  </a:cubicBezTo>
                  <a:cubicBezTo>
                    <a:pt x="57923" y="90308"/>
                    <a:pt x="52208" y="89355"/>
                    <a:pt x="46493" y="88403"/>
                  </a:cubicBezTo>
                  <a:cubicBezTo>
                    <a:pt x="36968" y="86498"/>
                    <a:pt x="28395" y="87450"/>
                    <a:pt x="19823" y="92213"/>
                  </a:cubicBezTo>
                  <a:cubicBezTo>
                    <a:pt x="14108" y="95070"/>
                    <a:pt x="9345" y="100785"/>
                    <a:pt x="10298" y="106500"/>
                  </a:cubicBezTo>
                  <a:cubicBezTo>
                    <a:pt x="11250" y="113168"/>
                    <a:pt x="17918" y="116978"/>
                    <a:pt x="23633" y="120788"/>
                  </a:cubicBezTo>
                  <a:cubicBezTo>
                    <a:pt x="29348" y="124598"/>
                    <a:pt x="35063" y="131265"/>
                    <a:pt x="32205" y="136980"/>
                  </a:cubicBezTo>
                  <a:cubicBezTo>
                    <a:pt x="30300" y="142695"/>
                    <a:pt x="22680" y="144600"/>
                    <a:pt x="19823" y="149363"/>
                  </a:cubicBezTo>
                  <a:cubicBezTo>
                    <a:pt x="17918" y="154125"/>
                    <a:pt x="20775" y="159840"/>
                    <a:pt x="25538" y="162698"/>
                  </a:cubicBezTo>
                  <a:cubicBezTo>
                    <a:pt x="30300" y="165555"/>
                    <a:pt x="36015" y="167460"/>
                    <a:pt x="40778" y="169365"/>
                  </a:cubicBezTo>
                  <a:cubicBezTo>
                    <a:pt x="45540" y="171270"/>
                    <a:pt x="51255" y="175080"/>
                    <a:pt x="52208" y="179843"/>
                  </a:cubicBezTo>
                  <a:cubicBezTo>
                    <a:pt x="55065" y="187463"/>
                    <a:pt x="47445" y="196035"/>
                    <a:pt x="41730" y="200798"/>
                  </a:cubicBezTo>
                  <a:cubicBezTo>
                    <a:pt x="36015" y="206513"/>
                    <a:pt x="23633" y="203655"/>
                    <a:pt x="16013" y="206513"/>
                  </a:cubicBezTo>
                  <a:cubicBezTo>
                    <a:pt x="9345" y="209370"/>
                    <a:pt x="4583" y="214133"/>
                    <a:pt x="1725" y="219848"/>
                  </a:cubicBezTo>
                  <a:cubicBezTo>
                    <a:pt x="-1132" y="225563"/>
                    <a:pt x="-180" y="233183"/>
                    <a:pt x="2678" y="238898"/>
                  </a:cubicBezTo>
                  <a:cubicBezTo>
                    <a:pt x="6488" y="246518"/>
                    <a:pt x="13155" y="251280"/>
                    <a:pt x="20775" y="255090"/>
                  </a:cubicBezTo>
                  <a:cubicBezTo>
                    <a:pt x="31253" y="260805"/>
                    <a:pt x="41730" y="266520"/>
                    <a:pt x="53160" y="271283"/>
                  </a:cubicBezTo>
                  <a:cubicBezTo>
                    <a:pt x="55065" y="272235"/>
                    <a:pt x="56970" y="273188"/>
                    <a:pt x="59828" y="274140"/>
                  </a:cubicBezTo>
                  <a:cubicBezTo>
                    <a:pt x="65543" y="275093"/>
                    <a:pt x="72210" y="272235"/>
                    <a:pt x="76020" y="269378"/>
                  </a:cubicBezTo>
                  <a:cubicBezTo>
                    <a:pt x="80783" y="265568"/>
                    <a:pt x="83640" y="260805"/>
                    <a:pt x="87450" y="256995"/>
                  </a:cubicBezTo>
                  <a:cubicBezTo>
                    <a:pt x="88403" y="256043"/>
                    <a:pt x="88403" y="256043"/>
                    <a:pt x="89355" y="256043"/>
                  </a:cubicBezTo>
                  <a:cubicBezTo>
                    <a:pt x="90308" y="256043"/>
                    <a:pt x="91260" y="256043"/>
                    <a:pt x="91260" y="256043"/>
                  </a:cubicBezTo>
                  <a:cubicBezTo>
                    <a:pt x="99833" y="256995"/>
                    <a:pt x="108405" y="254138"/>
                    <a:pt x="115073" y="250328"/>
                  </a:cubicBezTo>
                  <a:cubicBezTo>
                    <a:pt x="120788" y="247470"/>
                    <a:pt x="125550" y="242708"/>
                    <a:pt x="131265" y="239850"/>
                  </a:cubicBezTo>
                  <a:cubicBezTo>
                    <a:pt x="136980" y="236993"/>
                    <a:pt x="142695" y="234135"/>
                    <a:pt x="147458" y="229373"/>
                  </a:cubicBezTo>
                  <a:cubicBezTo>
                    <a:pt x="150315" y="226515"/>
                    <a:pt x="153173" y="224610"/>
                    <a:pt x="156983" y="222705"/>
                  </a:cubicBezTo>
                  <a:cubicBezTo>
                    <a:pt x="160793" y="220800"/>
                    <a:pt x="164603" y="219848"/>
                    <a:pt x="168413" y="220800"/>
                  </a:cubicBezTo>
                  <a:cubicBezTo>
                    <a:pt x="167460" y="225563"/>
                    <a:pt x="173175" y="229373"/>
                    <a:pt x="177938" y="229373"/>
                  </a:cubicBezTo>
                  <a:cubicBezTo>
                    <a:pt x="182700" y="229373"/>
                    <a:pt x="187463" y="227468"/>
                    <a:pt x="192225" y="225563"/>
                  </a:cubicBezTo>
                  <a:cubicBezTo>
                    <a:pt x="201750" y="221753"/>
                    <a:pt x="212228" y="217943"/>
                    <a:pt x="222705" y="216038"/>
                  </a:cubicBezTo>
                  <a:cubicBezTo>
                    <a:pt x="224610" y="216038"/>
                    <a:pt x="226515" y="215085"/>
                    <a:pt x="227468" y="216038"/>
                  </a:cubicBezTo>
                  <a:cubicBezTo>
                    <a:pt x="229373" y="216038"/>
                    <a:pt x="230325" y="216990"/>
                    <a:pt x="231278" y="217943"/>
                  </a:cubicBezTo>
                  <a:cubicBezTo>
                    <a:pt x="235088" y="219848"/>
                    <a:pt x="238898" y="221753"/>
                    <a:pt x="239850" y="224610"/>
                  </a:cubicBezTo>
                  <a:cubicBezTo>
                    <a:pt x="242708" y="232230"/>
                    <a:pt x="232230" y="238898"/>
                    <a:pt x="234135" y="247470"/>
                  </a:cubicBezTo>
                  <a:cubicBezTo>
                    <a:pt x="235088" y="252233"/>
                    <a:pt x="241755" y="255090"/>
                    <a:pt x="246518" y="253185"/>
                  </a:cubicBezTo>
                  <a:cubicBezTo>
                    <a:pt x="249375" y="252233"/>
                    <a:pt x="251280" y="250328"/>
                    <a:pt x="253185" y="247470"/>
                  </a:cubicBezTo>
                  <a:cubicBezTo>
                    <a:pt x="256043" y="242708"/>
                    <a:pt x="258900" y="236040"/>
                    <a:pt x="256995" y="230325"/>
                  </a:cubicBezTo>
                  <a:cubicBezTo>
                    <a:pt x="256043" y="227468"/>
                    <a:pt x="254138" y="224610"/>
                    <a:pt x="253185" y="220800"/>
                  </a:cubicBezTo>
                  <a:cubicBezTo>
                    <a:pt x="253185" y="215085"/>
                    <a:pt x="258900" y="209370"/>
                    <a:pt x="257948" y="203655"/>
                  </a:cubicBezTo>
                  <a:cubicBezTo>
                    <a:pt x="256995" y="200798"/>
                    <a:pt x="254138" y="197940"/>
                    <a:pt x="251280" y="196035"/>
                  </a:cubicBezTo>
                  <a:cubicBezTo>
                    <a:pt x="248423" y="194130"/>
                    <a:pt x="244613" y="193178"/>
                    <a:pt x="241755" y="191273"/>
                  </a:cubicBezTo>
                  <a:cubicBezTo>
                    <a:pt x="238898" y="189368"/>
                    <a:pt x="236040" y="187463"/>
                    <a:pt x="233183" y="185558"/>
                  </a:cubicBezTo>
                  <a:cubicBezTo>
                    <a:pt x="229373" y="183653"/>
                    <a:pt x="224610" y="182700"/>
                    <a:pt x="220800" y="181748"/>
                  </a:cubicBezTo>
                  <a:cubicBezTo>
                    <a:pt x="209370" y="178890"/>
                    <a:pt x="199845" y="173175"/>
                    <a:pt x="190320" y="167460"/>
                  </a:cubicBezTo>
                  <a:cubicBezTo>
                    <a:pt x="189368" y="166508"/>
                    <a:pt x="187463" y="165555"/>
                    <a:pt x="186510" y="164603"/>
                  </a:cubicBezTo>
                  <a:cubicBezTo>
                    <a:pt x="185558" y="162698"/>
                    <a:pt x="184605" y="160793"/>
                    <a:pt x="183653" y="158888"/>
                  </a:cubicBezTo>
                  <a:cubicBezTo>
                    <a:pt x="180795" y="152220"/>
                    <a:pt x="178890" y="144600"/>
                    <a:pt x="176033" y="137933"/>
                  </a:cubicBezTo>
                </a:path>
              </a:pathLst>
            </a:custGeom>
            <a:solidFill>
              <a:schemeClr val="bg2"/>
            </a:solidFill>
            <a:ln w="9525" cap="flat">
              <a:solidFill>
                <a:srgbClr val="FFFFFF"/>
              </a:solidFill>
              <a:prstDash val="solid"/>
              <a:miter/>
            </a:ln>
          </p:spPr>
          <p:txBody>
            <a:bodyPr rtlCol="0" anchor="ctr"/>
            <a:lstStyle/>
            <a:p>
              <a:endParaRPr lang="de-DE"/>
            </a:p>
          </p:txBody>
        </p:sp>
        <p:sp>
          <p:nvSpPr>
            <p:cNvPr id="62" name="Freihandform: Form 61">
              <a:extLst>
                <a:ext uri="{FF2B5EF4-FFF2-40B4-BE49-F238E27FC236}">
                  <a16:creationId xmlns:a16="http://schemas.microsoft.com/office/drawing/2014/main" id="{24650C53-3F91-58F5-F486-48BFA129210B}"/>
                </a:ext>
              </a:extLst>
            </p:cNvPr>
            <p:cNvSpPr/>
            <p:nvPr/>
          </p:nvSpPr>
          <p:spPr>
            <a:xfrm>
              <a:off x="7118211" y="1109841"/>
              <a:ext cx="258054" cy="274327"/>
            </a:xfrm>
            <a:custGeom>
              <a:avLst/>
              <a:gdLst>
                <a:gd name="connsiteX0" fmla="*/ 175080 w 258054"/>
                <a:gd name="connsiteY0" fmla="*/ 142695 h 274327"/>
                <a:gd name="connsiteX1" fmla="*/ 183653 w 258054"/>
                <a:gd name="connsiteY1" fmla="*/ 120788 h 274327"/>
                <a:gd name="connsiteX2" fmla="*/ 191273 w 258054"/>
                <a:gd name="connsiteY2" fmla="*/ 112215 h 274327"/>
                <a:gd name="connsiteX3" fmla="*/ 200798 w 258054"/>
                <a:gd name="connsiteY3" fmla="*/ 109358 h 274327"/>
                <a:gd name="connsiteX4" fmla="*/ 216990 w 258054"/>
                <a:gd name="connsiteY4" fmla="*/ 70305 h 274327"/>
                <a:gd name="connsiteX5" fmla="*/ 209370 w 258054"/>
                <a:gd name="connsiteY5" fmla="*/ 60780 h 274327"/>
                <a:gd name="connsiteX6" fmla="*/ 173175 w 258054"/>
                <a:gd name="connsiteY6" fmla="*/ 62685 h 274327"/>
                <a:gd name="connsiteX7" fmla="*/ 136980 w 258054"/>
                <a:gd name="connsiteY7" fmla="*/ 70305 h 274327"/>
                <a:gd name="connsiteX8" fmla="*/ 120788 w 258054"/>
                <a:gd name="connsiteY8" fmla="*/ 63638 h 274327"/>
                <a:gd name="connsiteX9" fmla="*/ 106500 w 258054"/>
                <a:gd name="connsiteY9" fmla="*/ 69353 h 274327"/>
                <a:gd name="connsiteX10" fmla="*/ 109358 w 258054"/>
                <a:gd name="connsiteY10" fmla="*/ 78878 h 274327"/>
                <a:gd name="connsiteX11" fmla="*/ 125550 w 258054"/>
                <a:gd name="connsiteY11" fmla="*/ 86498 h 274327"/>
                <a:gd name="connsiteX12" fmla="*/ 144600 w 258054"/>
                <a:gd name="connsiteY12" fmla="*/ 88403 h 274327"/>
                <a:gd name="connsiteX13" fmla="*/ 150315 w 258054"/>
                <a:gd name="connsiteY13" fmla="*/ 100785 h 274327"/>
                <a:gd name="connsiteX14" fmla="*/ 128408 w 258054"/>
                <a:gd name="connsiteY14" fmla="*/ 120788 h 274327"/>
                <a:gd name="connsiteX15" fmla="*/ 109358 w 258054"/>
                <a:gd name="connsiteY15" fmla="*/ 104595 h 274327"/>
                <a:gd name="connsiteX16" fmla="*/ 98880 w 258054"/>
                <a:gd name="connsiteY16" fmla="*/ 81735 h 274327"/>
                <a:gd name="connsiteX17" fmla="*/ 88403 w 258054"/>
                <a:gd name="connsiteY17" fmla="*/ 67448 h 274327"/>
                <a:gd name="connsiteX18" fmla="*/ 86498 w 258054"/>
                <a:gd name="connsiteY18" fmla="*/ 55065 h 274327"/>
                <a:gd name="connsiteX19" fmla="*/ 104595 w 258054"/>
                <a:gd name="connsiteY19" fmla="*/ 18870 h 274327"/>
                <a:gd name="connsiteX20" fmla="*/ 115073 w 258054"/>
                <a:gd name="connsiteY20" fmla="*/ 14108 h 274327"/>
                <a:gd name="connsiteX21" fmla="*/ 116978 w 258054"/>
                <a:gd name="connsiteY21" fmla="*/ 3630 h 274327"/>
                <a:gd name="connsiteX22" fmla="*/ 113168 w 258054"/>
                <a:gd name="connsiteY22" fmla="*/ 1725 h 274327"/>
                <a:gd name="connsiteX23" fmla="*/ 86498 w 258054"/>
                <a:gd name="connsiteY23" fmla="*/ 2678 h 274327"/>
                <a:gd name="connsiteX24" fmla="*/ 60780 w 258054"/>
                <a:gd name="connsiteY24" fmla="*/ 12203 h 274327"/>
                <a:gd name="connsiteX25" fmla="*/ 40778 w 258054"/>
                <a:gd name="connsiteY25" fmla="*/ 17918 h 274327"/>
                <a:gd name="connsiteX26" fmla="*/ 31253 w 258054"/>
                <a:gd name="connsiteY26" fmla="*/ 39825 h 274327"/>
                <a:gd name="connsiteX27" fmla="*/ 36968 w 258054"/>
                <a:gd name="connsiteY27" fmla="*/ 54113 h 274327"/>
                <a:gd name="connsiteX28" fmla="*/ 45540 w 258054"/>
                <a:gd name="connsiteY28" fmla="*/ 65543 h 274327"/>
                <a:gd name="connsiteX29" fmla="*/ 56018 w 258054"/>
                <a:gd name="connsiteY29" fmla="*/ 75068 h 274327"/>
                <a:gd name="connsiteX30" fmla="*/ 63638 w 258054"/>
                <a:gd name="connsiteY30" fmla="*/ 78878 h 274327"/>
                <a:gd name="connsiteX31" fmla="*/ 71258 w 258054"/>
                <a:gd name="connsiteY31" fmla="*/ 80783 h 274327"/>
                <a:gd name="connsiteX32" fmla="*/ 69353 w 258054"/>
                <a:gd name="connsiteY32" fmla="*/ 86498 h 274327"/>
                <a:gd name="connsiteX33" fmla="*/ 63638 w 258054"/>
                <a:gd name="connsiteY33" fmla="*/ 89355 h 274327"/>
                <a:gd name="connsiteX34" fmla="*/ 46493 w 258054"/>
                <a:gd name="connsiteY34" fmla="*/ 88403 h 274327"/>
                <a:gd name="connsiteX35" fmla="*/ 19823 w 258054"/>
                <a:gd name="connsiteY35" fmla="*/ 92213 h 274327"/>
                <a:gd name="connsiteX36" fmla="*/ 10298 w 258054"/>
                <a:gd name="connsiteY36" fmla="*/ 106500 h 274327"/>
                <a:gd name="connsiteX37" fmla="*/ 23633 w 258054"/>
                <a:gd name="connsiteY37" fmla="*/ 120788 h 274327"/>
                <a:gd name="connsiteX38" fmla="*/ 32205 w 258054"/>
                <a:gd name="connsiteY38" fmla="*/ 136980 h 274327"/>
                <a:gd name="connsiteX39" fmla="*/ 19823 w 258054"/>
                <a:gd name="connsiteY39" fmla="*/ 149363 h 274327"/>
                <a:gd name="connsiteX40" fmla="*/ 25538 w 258054"/>
                <a:gd name="connsiteY40" fmla="*/ 162698 h 274327"/>
                <a:gd name="connsiteX41" fmla="*/ 40778 w 258054"/>
                <a:gd name="connsiteY41" fmla="*/ 169365 h 274327"/>
                <a:gd name="connsiteX42" fmla="*/ 52208 w 258054"/>
                <a:gd name="connsiteY42" fmla="*/ 179843 h 274327"/>
                <a:gd name="connsiteX43" fmla="*/ 41730 w 258054"/>
                <a:gd name="connsiteY43" fmla="*/ 200798 h 274327"/>
                <a:gd name="connsiteX44" fmla="*/ 16013 w 258054"/>
                <a:gd name="connsiteY44" fmla="*/ 206513 h 274327"/>
                <a:gd name="connsiteX45" fmla="*/ 1725 w 258054"/>
                <a:gd name="connsiteY45" fmla="*/ 219848 h 274327"/>
                <a:gd name="connsiteX46" fmla="*/ 2678 w 258054"/>
                <a:gd name="connsiteY46" fmla="*/ 238898 h 274327"/>
                <a:gd name="connsiteX47" fmla="*/ 20775 w 258054"/>
                <a:gd name="connsiteY47" fmla="*/ 255090 h 274327"/>
                <a:gd name="connsiteX48" fmla="*/ 53160 w 258054"/>
                <a:gd name="connsiteY48" fmla="*/ 271283 h 274327"/>
                <a:gd name="connsiteX49" fmla="*/ 59828 w 258054"/>
                <a:gd name="connsiteY49" fmla="*/ 274140 h 274327"/>
                <a:gd name="connsiteX50" fmla="*/ 76020 w 258054"/>
                <a:gd name="connsiteY50" fmla="*/ 269378 h 274327"/>
                <a:gd name="connsiteX51" fmla="*/ 87450 w 258054"/>
                <a:gd name="connsiteY51" fmla="*/ 256995 h 274327"/>
                <a:gd name="connsiteX52" fmla="*/ 89355 w 258054"/>
                <a:gd name="connsiteY52" fmla="*/ 256043 h 274327"/>
                <a:gd name="connsiteX53" fmla="*/ 91260 w 258054"/>
                <a:gd name="connsiteY53" fmla="*/ 256043 h 274327"/>
                <a:gd name="connsiteX54" fmla="*/ 115073 w 258054"/>
                <a:gd name="connsiteY54" fmla="*/ 250328 h 274327"/>
                <a:gd name="connsiteX55" fmla="*/ 131265 w 258054"/>
                <a:gd name="connsiteY55" fmla="*/ 239850 h 274327"/>
                <a:gd name="connsiteX56" fmla="*/ 147458 w 258054"/>
                <a:gd name="connsiteY56" fmla="*/ 229373 h 274327"/>
                <a:gd name="connsiteX57" fmla="*/ 156983 w 258054"/>
                <a:gd name="connsiteY57" fmla="*/ 222705 h 274327"/>
                <a:gd name="connsiteX58" fmla="*/ 168413 w 258054"/>
                <a:gd name="connsiteY58" fmla="*/ 220800 h 274327"/>
                <a:gd name="connsiteX59" fmla="*/ 177938 w 258054"/>
                <a:gd name="connsiteY59" fmla="*/ 229373 h 274327"/>
                <a:gd name="connsiteX60" fmla="*/ 192225 w 258054"/>
                <a:gd name="connsiteY60" fmla="*/ 225563 h 274327"/>
                <a:gd name="connsiteX61" fmla="*/ 222705 w 258054"/>
                <a:gd name="connsiteY61" fmla="*/ 216038 h 274327"/>
                <a:gd name="connsiteX62" fmla="*/ 227468 w 258054"/>
                <a:gd name="connsiteY62" fmla="*/ 216038 h 274327"/>
                <a:gd name="connsiteX63" fmla="*/ 231278 w 258054"/>
                <a:gd name="connsiteY63" fmla="*/ 217943 h 274327"/>
                <a:gd name="connsiteX64" fmla="*/ 239850 w 258054"/>
                <a:gd name="connsiteY64" fmla="*/ 224610 h 274327"/>
                <a:gd name="connsiteX65" fmla="*/ 234135 w 258054"/>
                <a:gd name="connsiteY65" fmla="*/ 247470 h 274327"/>
                <a:gd name="connsiteX66" fmla="*/ 246518 w 258054"/>
                <a:gd name="connsiteY66" fmla="*/ 253185 h 274327"/>
                <a:gd name="connsiteX67" fmla="*/ 253185 w 258054"/>
                <a:gd name="connsiteY67" fmla="*/ 247470 h 274327"/>
                <a:gd name="connsiteX68" fmla="*/ 256995 w 258054"/>
                <a:gd name="connsiteY68" fmla="*/ 230325 h 274327"/>
                <a:gd name="connsiteX69" fmla="*/ 253185 w 258054"/>
                <a:gd name="connsiteY69" fmla="*/ 220800 h 274327"/>
                <a:gd name="connsiteX70" fmla="*/ 257948 w 258054"/>
                <a:gd name="connsiteY70" fmla="*/ 203655 h 274327"/>
                <a:gd name="connsiteX71" fmla="*/ 251280 w 258054"/>
                <a:gd name="connsiteY71" fmla="*/ 196035 h 274327"/>
                <a:gd name="connsiteX72" fmla="*/ 241755 w 258054"/>
                <a:gd name="connsiteY72" fmla="*/ 191273 h 274327"/>
                <a:gd name="connsiteX73" fmla="*/ 233183 w 258054"/>
                <a:gd name="connsiteY73" fmla="*/ 185558 h 274327"/>
                <a:gd name="connsiteX74" fmla="*/ 220800 w 258054"/>
                <a:gd name="connsiteY74" fmla="*/ 181748 h 274327"/>
                <a:gd name="connsiteX75" fmla="*/ 190320 w 258054"/>
                <a:gd name="connsiteY75" fmla="*/ 167460 h 274327"/>
                <a:gd name="connsiteX76" fmla="*/ 186510 w 258054"/>
                <a:gd name="connsiteY76" fmla="*/ 164603 h 274327"/>
                <a:gd name="connsiteX77" fmla="*/ 183653 w 258054"/>
                <a:gd name="connsiteY77" fmla="*/ 158888 h 274327"/>
                <a:gd name="connsiteX78" fmla="*/ 176033 w 258054"/>
                <a:gd name="connsiteY78" fmla="*/ 137933 h 274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58054" h="274327">
                  <a:moveTo>
                    <a:pt x="175080" y="142695"/>
                  </a:moveTo>
                  <a:cubicBezTo>
                    <a:pt x="176985" y="135075"/>
                    <a:pt x="179843" y="127455"/>
                    <a:pt x="183653" y="120788"/>
                  </a:cubicBezTo>
                  <a:cubicBezTo>
                    <a:pt x="185558" y="116978"/>
                    <a:pt x="188415" y="114120"/>
                    <a:pt x="191273" y="112215"/>
                  </a:cubicBezTo>
                  <a:cubicBezTo>
                    <a:pt x="194130" y="110310"/>
                    <a:pt x="197940" y="110310"/>
                    <a:pt x="200798" y="109358"/>
                  </a:cubicBezTo>
                  <a:cubicBezTo>
                    <a:pt x="216038" y="104595"/>
                    <a:pt x="223658" y="84593"/>
                    <a:pt x="216990" y="70305"/>
                  </a:cubicBezTo>
                  <a:cubicBezTo>
                    <a:pt x="215085" y="66495"/>
                    <a:pt x="212228" y="62685"/>
                    <a:pt x="209370" y="60780"/>
                  </a:cubicBezTo>
                  <a:cubicBezTo>
                    <a:pt x="198893" y="53160"/>
                    <a:pt x="184605" y="57923"/>
                    <a:pt x="173175" y="62685"/>
                  </a:cubicBezTo>
                  <a:cubicBezTo>
                    <a:pt x="161745" y="67448"/>
                    <a:pt x="148410" y="74115"/>
                    <a:pt x="136980" y="70305"/>
                  </a:cubicBezTo>
                  <a:cubicBezTo>
                    <a:pt x="131265" y="68400"/>
                    <a:pt x="126503" y="65543"/>
                    <a:pt x="120788" y="63638"/>
                  </a:cubicBezTo>
                  <a:cubicBezTo>
                    <a:pt x="115073" y="61733"/>
                    <a:pt x="107453" y="63638"/>
                    <a:pt x="106500" y="69353"/>
                  </a:cubicBezTo>
                  <a:cubicBezTo>
                    <a:pt x="105548" y="72210"/>
                    <a:pt x="107453" y="76020"/>
                    <a:pt x="109358" y="78878"/>
                  </a:cubicBezTo>
                  <a:cubicBezTo>
                    <a:pt x="113168" y="83640"/>
                    <a:pt x="119835" y="86498"/>
                    <a:pt x="125550" y="86498"/>
                  </a:cubicBezTo>
                  <a:cubicBezTo>
                    <a:pt x="132218" y="87450"/>
                    <a:pt x="138885" y="85545"/>
                    <a:pt x="144600" y="88403"/>
                  </a:cubicBezTo>
                  <a:cubicBezTo>
                    <a:pt x="148410" y="91260"/>
                    <a:pt x="150315" y="96023"/>
                    <a:pt x="150315" y="100785"/>
                  </a:cubicBezTo>
                  <a:cubicBezTo>
                    <a:pt x="150315" y="111263"/>
                    <a:pt x="139838" y="122693"/>
                    <a:pt x="128408" y="120788"/>
                  </a:cubicBezTo>
                  <a:cubicBezTo>
                    <a:pt x="119835" y="119835"/>
                    <a:pt x="113168" y="112215"/>
                    <a:pt x="109358" y="104595"/>
                  </a:cubicBezTo>
                  <a:cubicBezTo>
                    <a:pt x="105548" y="96975"/>
                    <a:pt x="103643" y="88403"/>
                    <a:pt x="98880" y="81735"/>
                  </a:cubicBezTo>
                  <a:cubicBezTo>
                    <a:pt x="95070" y="76973"/>
                    <a:pt x="90308" y="73163"/>
                    <a:pt x="88403" y="67448"/>
                  </a:cubicBezTo>
                  <a:cubicBezTo>
                    <a:pt x="86498" y="63638"/>
                    <a:pt x="86498" y="58875"/>
                    <a:pt x="86498" y="55065"/>
                  </a:cubicBezTo>
                  <a:cubicBezTo>
                    <a:pt x="86498" y="40778"/>
                    <a:pt x="91260" y="24585"/>
                    <a:pt x="104595" y="18870"/>
                  </a:cubicBezTo>
                  <a:cubicBezTo>
                    <a:pt x="108405" y="16965"/>
                    <a:pt x="112215" y="16013"/>
                    <a:pt x="115073" y="14108"/>
                  </a:cubicBezTo>
                  <a:cubicBezTo>
                    <a:pt x="117930" y="11250"/>
                    <a:pt x="119835" y="7440"/>
                    <a:pt x="116978" y="3630"/>
                  </a:cubicBezTo>
                  <a:cubicBezTo>
                    <a:pt x="116025" y="2678"/>
                    <a:pt x="115073" y="1725"/>
                    <a:pt x="113168" y="1725"/>
                  </a:cubicBezTo>
                  <a:cubicBezTo>
                    <a:pt x="104595" y="-1132"/>
                    <a:pt x="95070" y="-180"/>
                    <a:pt x="86498" y="2678"/>
                  </a:cubicBezTo>
                  <a:cubicBezTo>
                    <a:pt x="77925" y="5535"/>
                    <a:pt x="69353" y="10298"/>
                    <a:pt x="60780" y="12203"/>
                  </a:cubicBezTo>
                  <a:cubicBezTo>
                    <a:pt x="54113" y="14108"/>
                    <a:pt x="46493" y="14108"/>
                    <a:pt x="40778" y="17918"/>
                  </a:cubicBezTo>
                  <a:cubicBezTo>
                    <a:pt x="33158" y="22680"/>
                    <a:pt x="30300" y="31253"/>
                    <a:pt x="31253" y="39825"/>
                  </a:cubicBezTo>
                  <a:cubicBezTo>
                    <a:pt x="32205" y="44588"/>
                    <a:pt x="34110" y="50303"/>
                    <a:pt x="36968" y="54113"/>
                  </a:cubicBezTo>
                  <a:cubicBezTo>
                    <a:pt x="39825" y="57923"/>
                    <a:pt x="43635" y="61733"/>
                    <a:pt x="45540" y="65543"/>
                  </a:cubicBezTo>
                  <a:cubicBezTo>
                    <a:pt x="47445" y="69353"/>
                    <a:pt x="52208" y="72210"/>
                    <a:pt x="56018" y="75068"/>
                  </a:cubicBezTo>
                  <a:cubicBezTo>
                    <a:pt x="58875" y="76020"/>
                    <a:pt x="60780" y="77925"/>
                    <a:pt x="63638" y="78878"/>
                  </a:cubicBezTo>
                  <a:cubicBezTo>
                    <a:pt x="64590" y="78878"/>
                    <a:pt x="71258" y="80783"/>
                    <a:pt x="71258" y="80783"/>
                  </a:cubicBezTo>
                  <a:cubicBezTo>
                    <a:pt x="72210" y="82688"/>
                    <a:pt x="71258" y="84593"/>
                    <a:pt x="69353" y="86498"/>
                  </a:cubicBezTo>
                  <a:cubicBezTo>
                    <a:pt x="67448" y="88403"/>
                    <a:pt x="65543" y="88403"/>
                    <a:pt x="63638" y="89355"/>
                  </a:cubicBezTo>
                  <a:cubicBezTo>
                    <a:pt x="57923" y="90308"/>
                    <a:pt x="52208" y="89355"/>
                    <a:pt x="46493" y="88403"/>
                  </a:cubicBezTo>
                  <a:cubicBezTo>
                    <a:pt x="36968" y="86498"/>
                    <a:pt x="28395" y="87450"/>
                    <a:pt x="19823" y="92213"/>
                  </a:cubicBezTo>
                  <a:cubicBezTo>
                    <a:pt x="14108" y="95070"/>
                    <a:pt x="9345" y="100785"/>
                    <a:pt x="10298" y="106500"/>
                  </a:cubicBezTo>
                  <a:cubicBezTo>
                    <a:pt x="11250" y="113168"/>
                    <a:pt x="17918" y="116978"/>
                    <a:pt x="23633" y="120788"/>
                  </a:cubicBezTo>
                  <a:cubicBezTo>
                    <a:pt x="29348" y="124598"/>
                    <a:pt x="35063" y="131265"/>
                    <a:pt x="32205" y="136980"/>
                  </a:cubicBezTo>
                  <a:cubicBezTo>
                    <a:pt x="30300" y="142695"/>
                    <a:pt x="22680" y="144600"/>
                    <a:pt x="19823" y="149363"/>
                  </a:cubicBezTo>
                  <a:cubicBezTo>
                    <a:pt x="17918" y="154125"/>
                    <a:pt x="20775" y="159840"/>
                    <a:pt x="25538" y="162698"/>
                  </a:cubicBezTo>
                  <a:cubicBezTo>
                    <a:pt x="30300" y="165555"/>
                    <a:pt x="36015" y="167460"/>
                    <a:pt x="40778" y="169365"/>
                  </a:cubicBezTo>
                  <a:cubicBezTo>
                    <a:pt x="45540" y="171270"/>
                    <a:pt x="51255" y="175080"/>
                    <a:pt x="52208" y="179843"/>
                  </a:cubicBezTo>
                  <a:cubicBezTo>
                    <a:pt x="55065" y="187463"/>
                    <a:pt x="47445" y="196035"/>
                    <a:pt x="41730" y="200798"/>
                  </a:cubicBezTo>
                  <a:cubicBezTo>
                    <a:pt x="36015" y="206513"/>
                    <a:pt x="23633" y="203655"/>
                    <a:pt x="16013" y="206513"/>
                  </a:cubicBezTo>
                  <a:cubicBezTo>
                    <a:pt x="9345" y="209370"/>
                    <a:pt x="4583" y="214133"/>
                    <a:pt x="1725" y="219848"/>
                  </a:cubicBezTo>
                  <a:cubicBezTo>
                    <a:pt x="-1132" y="225563"/>
                    <a:pt x="-180" y="233183"/>
                    <a:pt x="2678" y="238898"/>
                  </a:cubicBezTo>
                  <a:cubicBezTo>
                    <a:pt x="6488" y="246518"/>
                    <a:pt x="13155" y="251280"/>
                    <a:pt x="20775" y="255090"/>
                  </a:cubicBezTo>
                  <a:cubicBezTo>
                    <a:pt x="31253" y="260805"/>
                    <a:pt x="41730" y="266520"/>
                    <a:pt x="53160" y="271283"/>
                  </a:cubicBezTo>
                  <a:cubicBezTo>
                    <a:pt x="55065" y="272235"/>
                    <a:pt x="56970" y="273188"/>
                    <a:pt x="59828" y="274140"/>
                  </a:cubicBezTo>
                  <a:cubicBezTo>
                    <a:pt x="65543" y="275093"/>
                    <a:pt x="72210" y="272235"/>
                    <a:pt x="76020" y="269378"/>
                  </a:cubicBezTo>
                  <a:cubicBezTo>
                    <a:pt x="80783" y="265568"/>
                    <a:pt x="83640" y="260805"/>
                    <a:pt x="87450" y="256995"/>
                  </a:cubicBezTo>
                  <a:cubicBezTo>
                    <a:pt x="88403" y="256043"/>
                    <a:pt x="88403" y="256043"/>
                    <a:pt x="89355" y="256043"/>
                  </a:cubicBezTo>
                  <a:cubicBezTo>
                    <a:pt x="90308" y="256043"/>
                    <a:pt x="91260" y="256043"/>
                    <a:pt x="91260" y="256043"/>
                  </a:cubicBezTo>
                  <a:cubicBezTo>
                    <a:pt x="99833" y="256995"/>
                    <a:pt x="108405" y="254138"/>
                    <a:pt x="115073" y="250328"/>
                  </a:cubicBezTo>
                  <a:cubicBezTo>
                    <a:pt x="120788" y="247470"/>
                    <a:pt x="125550" y="242708"/>
                    <a:pt x="131265" y="239850"/>
                  </a:cubicBezTo>
                  <a:cubicBezTo>
                    <a:pt x="136980" y="236993"/>
                    <a:pt x="142695" y="234135"/>
                    <a:pt x="147458" y="229373"/>
                  </a:cubicBezTo>
                  <a:cubicBezTo>
                    <a:pt x="150315" y="226515"/>
                    <a:pt x="153173" y="224610"/>
                    <a:pt x="156983" y="222705"/>
                  </a:cubicBezTo>
                  <a:cubicBezTo>
                    <a:pt x="160793" y="220800"/>
                    <a:pt x="164603" y="219848"/>
                    <a:pt x="168413" y="220800"/>
                  </a:cubicBezTo>
                  <a:cubicBezTo>
                    <a:pt x="167460" y="225563"/>
                    <a:pt x="173175" y="229373"/>
                    <a:pt x="177938" y="229373"/>
                  </a:cubicBezTo>
                  <a:cubicBezTo>
                    <a:pt x="182700" y="229373"/>
                    <a:pt x="187463" y="227468"/>
                    <a:pt x="192225" y="225563"/>
                  </a:cubicBezTo>
                  <a:cubicBezTo>
                    <a:pt x="201750" y="221753"/>
                    <a:pt x="212228" y="217943"/>
                    <a:pt x="222705" y="216038"/>
                  </a:cubicBezTo>
                  <a:cubicBezTo>
                    <a:pt x="224610" y="216038"/>
                    <a:pt x="226515" y="215085"/>
                    <a:pt x="227468" y="216038"/>
                  </a:cubicBezTo>
                  <a:cubicBezTo>
                    <a:pt x="229373" y="216038"/>
                    <a:pt x="230325" y="216990"/>
                    <a:pt x="231278" y="217943"/>
                  </a:cubicBezTo>
                  <a:cubicBezTo>
                    <a:pt x="235088" y="219848"/>
                    <a:pt x="238898" y="221753"/>
                    <a:pt x="239850" y="224610"/>
                  </a:cubicBezTo>
                  <a:cubicBezTo>
                    <a:pt x="242708" y="232230"/>
                    <a:pt x="232230" y="238898"/>
                    <a:pt x="234135" y="247470"/>
                  </a:cubicBezTo>
                  <a:cubicBezTo>
                    <a:pt x="235088" y="252233"/>
                    <a:pt x="241755" y="255090"/>
                    <a:pt x="246518" y="253185"/>
                  </a:cubicBezTo>
                  <a:cubicBezTo>
                    <a:pt x="249375" y="252233"/>
                    <a:pt x="251280" y="250328"/>
                    <a:pt x="253185" y="247470"/>
                  </a:cubicBezTo>
                  <a:cubicBezTo>
                    <a:pt x="256043" y="242708"/>
                    <a:pt x="258900" y="236040"/>
                    <a:pt x="256995" y="230325"/>
                  </a:cubicBezTo>
                  <a:cubicBezTo>
                    <a:pt x="256043" y="227468"/>
                    <a:pt x="254138" y="224610"/>
                    <a:pt x="253185" y="220800"/>
                  </a:cubicBezTo>
                  <a:cubicBezTo>
                    <a:pt x="253185" y="215085"/>
                    <a:pt x="258900" y="209370"/>
                    <a:pt x="257948" y="203655"/>
                  </a:cubicBezTo>
                  <a:cubicBezTo>
                    <a:pt x="256995" y="200798"/>
                    <a:pt x="254138" y="197940"/>
                    <a:pt x="251280" y="196035"/>
                  </a:cubicBezTo>
                  <a:cubicBezTo>
                    <a:pt x="248423" y="194130"/>
                    <a:pt x="244613" y="193178"/>
                    <a:pt x="241755" y="191273"/>
                  </a:cubicBezTo>
                  <a:cubicBezTo>
                    <a:pt x="238898" y="189368"/>
                    <a:pt x="236040" y="187463"/>
                    <a:pt x="233183" y="185558"/>
                  </a:cubicBezTo>
                  <a:cubicBezTo>
                    <a:pt x="229373" y="183653"/>
                    <a:pt x="224610" y="182700"/>
                    <a:pt x="220800" y="181748"/>
                  </a:cubicBezTo>
                  <a:cubicBezTo>
                    <a:pt x="209370" y="178890"/>
                    <a:pt x="199845" y="173175"/>
                    <a:pt x="190320" y="167460"/>
                  </a:cubicBezTo>
                  <a:cubicBezTo>
                    <a:pt x="189368" y="166508"/>
                    <a:pt x="187463" y="165555"/>
                    <a:pt x="186510" y="164603"/>
                  </a:cubicBezTo>
                  <a:cubicBezTo>
                    <a:pt x="185558" y="162698"/>
                    <a:pt x="184605" y="160793"/>
                    <a:pt x="183653" y="158888"/>
                  </a:cubicBezTo>
                  <a:cubicBezTo>
                    <a:pt x="180795" y="152220"/>
                    <a:pt x="178890" y="144600"/>
                    <a:pt x="176033" y="137933"/>
                  </a:cubicBezTo>
                </a:path>
              </a:pathLst>
            </a:custGeom>
            <a:solidFill>
              <a:schemeClr val="bg2"/>
            </a:solidFill>
            <a:ln w="9525" cap="flat">
              <a:solidFill>
                <a:srgbClr val="FFFFFF"/>
              </a:solidFill>
              <a:prstDash val="solid"/>
              <a:miter/>
            </a:ln>
          </p:spPr>
          <p:txBody>
            <a:bodyPr rtlCol="0" anchor="ctr"/>
            <a:lstStyle/>
            <a:p>
              <a:endParaRPr lang="de-DE"/>
            </a:p>
          </p:txBody>
        </p:sp>
        <p:sp>
          <p:nvSpPr>
            <p:cNvPr id="63" name="Freihandform: Form 62">
              <a:extLst>
                <a:ext uri="{FF2B5EF4-FFF2-40B4-BE49-F238E27FC236}">
                  <a16:creationId xmlns:a16="http://schemas.microsoft.com/office/drawing/2014/main" id="{981C14FB-6AE2-3A53-038A-BDDF29FEAFBD}"/>
                </a:ext>
              </a:extLst>
            </p:cNvPr>
            <p:cNvSpPr/>
            <p:nvPr/>
          </p:nvSpPr>
          <p:spPr>
            <a:xfrm>
              <a:off x="7100317" y="1164906"/>
              <a:ext cx="32627" cy="28575"/>
            </a:xfrm>
            <a:custGeom>
              <a:avLst/>
              <a:gdLst>
                <a:gd name="connsiteX0" fmla="*/ 2475 w 32627"/>
                <a:gd name="connsiteY0" fmla="*/ 28575 h 28575"/>
                <a:gd name="connsiteX1" fmla="*/ 570 w 32627"/>
                <a:gd name="connsiteY1" fmla="*/ 11430 h 28575"/>
                <a:gd name="connsiteX2" fmla="*/ 1522 w 32627"/>
                <a:gd name="connsiteY2" fmla="*/ 5715 h 28575"/>
                <a:gd name="connsiteX3" fmla="*/ 12000 w 32627"/>
                <a:gd name="connsiteY3" fmla="*/ 0 h 28575"/>
                <a:gd name="connsiteX4" fmla="*/ 24382 w 32627"/>
                <a:gd name="connsiteY4" fmla="*/ 2857 h 28575"/>
                <a:gd name="connsiteX5" fmla="*/ 31050 w 32627"/>
                <a:gd name="connsiteY5" fmla="*/ 8573 h 28575"/>
                <a:gd name="connsiteX6" fmla="*/ 32002 w 32627"/>
                <a:gd name="connsiteY6" fmla="*/ 16193 h 28575"/>
                <a:gd name="connsiteX7" fmla="*/ 29145 w 32627"/>
                <a:gd name="connsiteY7" fmla="*/ 20003 h 28575"/>
                <a:gd name="connsiteX8" fmla="*/ 25335 w 32627"/>
                <a:gd name="connsiteY8" fmla="*/ 21907 h 28575"/>
                <a:gd name="connsiteX9" fmla="*/ 19620 w 32627"/>
                <a:gd name="connsiteY9" fmla="*/ 23813 h 28575"/>
                <a:gd name="connsiteX10" fmla="*/ 2475 w 32627"/>
                <a:gd name="connsiteY10" fmla="*/ 28575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627" h="28575">
                  <a:moveTo>
                    <a:pt x="2475" y="28575"/>
                  </a:moveTo>
                  <a:cubicBezTo>
                    <a:pt x="-383" y="23813"/>
                    <a:pt x="-383" y="17145"/>
                    <a:pt x="570" y="11430"/>
                  </a:cubicBezTo>
                  <a:cubicBezTo>
                    <a:pt x="570" y="9525"/>
                    <a:pt x="570" y="7620"/>
                    <a:pt x="1522" y="5715"/>
                  </a:cubicBezTo>
                  <a:cubicBezTo>
                    <a:pt x="3427" y="1905"/>
                    <a:pt x="7237" y="0"/>
                    <a:pt x="12000" y="0"/>
                  </a:cubicBezTo>
                  <a:cubicBezTo>
                    <a:pt x="15810" y="0"/>
                    <a:pt x="20572" y="953"/>
                    <a:pt x="24382" y="2857"/>
                  </a:cubicBezTo>
                  <a:cubicBezTo>
                    <a:pt x="27240" y="3810"/>
                    <a:pt x="29145" y="5715"/>
                    <a:pt x="31050" y="8573"/>
                  </a:cubicBezTo>
                  <a:cubicBezTo>
                    <a:pt x="32955" y="10478"/>
                    <a:pt x="32955" y="14288"/>
                    <a:pt x="32002" y="16193"/>
                  </a:cubicBezTo>
                  <a:cubicBezTo>
                    <a:pt x="31050" y="17145"/>
                    <a:pt x="30097" y="19050"/>
                    <a:pt x="29145" y="20003"/>
                  </a:cubicBezTo>
                  <a:cubicBezTo>
                    <a:pt x="28192" y="20955"/>
                    <a:pt x="27240" y="21907"/>
                    <a:pt x="25335" y="21907"/>
                  </a:cubicBezTo>
                  <a:cubicBezTo>
                    <a:pt x="23430" y="22860"/>
                    <a:pt x="21525" y="23813"/>
                    <a:pt x="19620" y="23813"/>
                  </a:cubicBezTo>
                  <a:cubicBezTo>
                    <a:pt x="13905" y="25718"/>
                    <a:pt x="8190" y="27623"/>
                    <a:pt x="2475" y="28575"/>
                  </a:cubicBezTo>
                </a:path>
              </a:pathLst>
            </a:custGeom>
            <a:solidFill>
              <a:schemeClr val="bg2"/>
            </a:solidFill>
            <a:ln w="9525" cap="flat">
              <a:solidFill>
                <a:srgbClr val="FFFFFF"/>
              </a:solidFill>
              <a:prstDash val="solid"/>
              <a:miter/>
            </a:ln>
          </p:spPr>
          <p:txBody>
            <a:bodyPr rtlCol="0" anchor="ctr"/>
            <a:lstStyle/>
            <a:p>
              <a:endParaRPr lang="de-DE"/>
            </a:p>
          </p:txBody>
        </p:sp>
        <p:sp>
          <p:nvSpPr>
            <p:cNvPr id="64" name="Freihandform: Form 63">
              <a:extLst>
                <a:ext uri="{FF2B5EF4-FFF2-40B4-BE49-F238E27FC236}">
                  <a16:creationId xmlns:a16="http://schemas.microsoft.com/office/drawing/2014/main" id="{AD50DD6B-FD2F-6577-80CB-807967412997}"/>
                </a:ext>
              </a:extLst>
            </p:cNvPr>
            <p:cNvSpPr/>
            <p:nvPr/>
          </p:nvSpPr>
          <p:spPr>
            <a:xfrm>
              <a:off x="7100317" y="1164906"/>
              <a:ext cx="32627" cy="28575"/>
            </a:xfrm>
            <a:custGeom>
              <a:avLst/>
              <a:gdLst>
                <a:gd name="connsiteX0" fmla="*/ 2475 w 32627"/>
                <a:gd name="connsiteY0" fmla="*/ 28575 h 28575"/>
                <a:gd name="connsiteX1" fmla="*/ 570 w 32627"/>
                <a:gd name="connsiteY1" fmla="*/ 11430 h 28575"/>
                <a:gd name="connsiteX2" fmla="*/ 1522 w 32627"/>
                <a:gd name="connsiteY2" fmla="*/ 5715 h 28575"/>
                <a:gd name="connsiteX3" fmla="*/ 12000 w 32627"/>
                <a:gd name="connsiteY3" fmla="*/ 0 h 28575"/>
                <a:gd name="connsiteX4" fmla="*/ 24382 w 32627"/>
                <a:gd name="connsiteY4" fmla="*/ 2857 h 28575"/>
                <a:gd name="connsiteX5" fmla="*/ 31050 w 32627"/>
                <a:gd name="connsiteY5" fmla="*/ 8573 h 28575"/>
                <a:gd name="connsiteX6" fmla="*/ 32002 w 32627"/>
                <a:gd name="connsiteY6" fmla="*/ 16193 h 28575"/>
                <a:gd name="connsiteX7" fmla="*/ 29145 w 32627"/>
                <a:gd name="connsiteY7" fmla="*/ 20003 h 28575"/>
                <a:gd name="connsiteX8" fmla="*/ 25335 w 32627"/>
                <a:gd name="connsiteY8" fmla="*/ 21907 h 28575"/>
                <a:gd name="connsiteX9" fmla="*/ 19620 w 32627"/>
                <a:gd name="connsiteY9" fmla="*/ 23813 h 28575"/>
                <a:gd name="connsiteX10" fmla="*/ 2475 w 32627"/>
                <a:gd name="connsiteY10" fmla="*/ 28575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627" h="28575">
                  <a:moveTo>
                    <a:pt x="2475" y="28575"/>
                  </a:moveTo>
                  <a:cubicBezTo>
                    <a:pt x="-383" y="23813"/>
                    <a:pt x="-383" y="17145"/>
                    <a:pt x="570" y="11430"/>
                  </a:cubicBezTo>
                  <a:cubicBezTo>
                    <a:pt x="570" y="9525"/>
                    <a:pt x="570" y="7620"/>
                    <a:pt x="1522" y="5715"/>
                  </a:cubicBezTo>
                  <a:cubicBezTo>
                    <a:pt x="3427" y="1905"/>
                    <a:pt x="7237" y="0"/>
                    <a:pt x="12000" y="0"/>
                  </a:cubicBezTo>
                  <a:cubicBezTo>
                    <a:pt x="15810" y="0"/>
                    <a:pt x="20572" y="953"/>
                    <a:pt x="24382" y="2857"/>
                  </a:cubicBezTo>
                  <a:cubicBezTo>
                    <a:pt x="27240" y="3810"/>
                    <a:pt x="29145" y="5715"/>
                    <a:pt x="31050" y="8573"/>
                  </a:cubicBezTo>
                  <a:cubicBezTo>
                    <a:pt x="32955" y="10478"/>
                    <a:pt x="32955" y="14288"/>
                    <a:pt x="32002" y="16193"/>
                  </a:cubicBezTo>
                  <a:cubicBezTo>
                    <a:pt x="31050" y="17145"/>
                    <a:pt x="30097" y="19050"/>
                    <a:pt x="29145" y="20003"/>
                  </a:cubicBezTo>
                  <a:cubicBezTo>
                    <a:pt x="28192" y="20955"/>
                    <a:pt x="27240" y="21907"/>
                    <a:pt x="25335" y="21907"/>
                  </a:cubicBezTo>
                  <a:cubicBezTo>
                    <a:pt x="23430" y="22860"/>
                    <a:pt x="21525" y="23813"/>
                    <a:pt x="19620" y="23813"/>
                  </a:cubicBezTo>
                  <a:cubicBezTo>
                    <a:pt x="13905" y="25718"/>
                    <a:pt x="8190" y="27623"/>
                    <a:pt x="2475" y="2857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65" name="Freihandform: Form 64">
              <a:extLst>
                <a:ext uri="{FF2B5EF4-FFF2-40B4-BE49-F238E27FC236}">
                  <a16:creationId xmlns:a16="http://schemas.microsoft.com/office/drawing/2014/main" id="{D2D4D2AE-2685-4DED-2317-163BC49E481C}"/>
                </a:ext>
              </a:extLst>
            </p:cNvPr>
            <p:cNvSpPr/>
            <p:nvPr/>
          </p:nvSpPr>
          <p:spPr>
            <a:xfrm>
              <a:off x="7073264" y="1208298"/>
              <a:ext cx="31554" cy="70946"/>
            </a:xfrm>
            <a:custGeom>
              <a:avLst/>
              <a:gdLst>
                <a:gd name="connsiteX0" fmla="*/ 22860 w 31554"/>
                <a:gd name="connsiteY0" fmla="*/ 423 h 70946"/>
                <a:gd name="connsiteX1" fmla="*/ 31432 w 31554"/>
                <a:gd name="connsiteY1" fmla="*/ 23283 h 70946"/>
                <a:gd name="connsiteX2" fmla="*/ 27622 w 31554"/>
                <a:gd name="connsiteY2" fmla="*/ 42333 h 70946"/>
                <a:gd name="connsiteX3" fmla="*/ 0 w 31554"/>
                <a:gd name="connsiteY3" fmla="*/ 70908 h 70946"/>
                <a:gd name="connsiteX4" fmla="*/ 3810 w 31554"/>
                <a:gd name="connsiteY4" fmla="*/ 65193 h 70946"/>
                <a:gd name="connsiteX5" fmla="*/ 10478 w 31554"/>
                <a:gd name="connsiteY5" fmla="*/ 59478 h 70946"/>
                <a:gd name="connsiteX6" fmla="*/ 13335 w 31554"/>
                <a:gd name="connsiteY6" fmla="*/ 55668 h 70946"/>
                <a:gd name="connsiteX7" fmla="*/ 14288 w 31554"/>
                <a:gd name="connsiteY7" fmla="*/ 49953 h 70946"/>
                <a:gd name="connsiteX8" fmla="*/ 14288 w 31554"/>
                <a:gd name="connsiteY8" fmla="*/ 33761 h 70946"/>
                <a:gd name="connsiteX9" fmla="*/ 16192 w 31554"/>
                <a:gd name="connsiteY9" fmla="*/ 20426 h 70946"/>
                <a:gd name="connsiteX10" fmla="*/ 20955 w 31554"/>
                <a:gd name="connsiteY10" fmla="*/ 1376 h 70946"/>
                <a:gd name="connsiteX11" fmla="*/ 22860 w 31554"/>
                <a:gd name="connsiteY11" fmla="*/ 423 h 70946"/>
                <a:gd name="connsiteX12" fmla="*/ 22860 w 31554"/>
                <a:gd name="connsiteY12" fmla="*/ 423 h 70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554" h="70946">
                  <a:moveTo>
                    <a:pt x="22860" y="423"/>
                  </a:moveTo>
                  <a:cubicBezTo>
                    <a:pt x="27622" y="7091"/>
                    <a:pt x="32385" y="14711"/>
                    <a:pt x="31432" y="23283"/>
                  </a:cubicBezTo>
                  <a:cubicBezTo>
                    <a:pt x="30480" y="29951"/>
                    <a:pt x="28575" y="35666"/>
                    <a:pt x="27622" y="42333"/>
                  </a:cubicBezTo>
                  <a:cubicBezTo>
                    <a:pt x="25717" y="54716"/>
                    <a:pt x="16192" y="71861"/>
                    <a:pt x="0" y="70908"/>
                  </a:cubicBezTo>
                  <a:cubicBezTo>
                    <a:pt x="0" y="68051"/>
                    <a:pt x="1905" y="66146"/>
                    <a:pt x="3810" y="65193"/>
                  </a:cubicBezTo>
                  <a:cubicBezTo>
                    <a:pt x="6667" y="63288"/>
                    <a:pt x="8572" y="61383"/>
                    <a:pt x="10478" y="59478"/>
                  </a:cubicBezTo>
                  <a:cubicBezTo>
                    <a:pt x="11430" y="58526"/>
                    <a:pt x="12382" y="56621"/>
                    <a:pt x="13335" y="55668"/>
                  </a:cubicBezTo>
                  <a:cubicBezTo>
                    <a:pt x="14288" y="53763"/>
                    <a:pt x="14288" y="51858"/>
                    <a:pt x="14288" y="49953"/>
                  </a:cubicBezTo>
                  <a:cubicBezTo>
                    <a:pt x="14288" y="44238"/>
                    <a:pt x="14288" y="38523"/>
                    <a:pt x="14288" y="33761"/>
                  </a:cubicBezTo>
                  <a:cubicBezTo>
                    <a:pt x="14288" y="28998"/>
                    <a:pt x="15240" y="25188"/>
                    <a:pt x="16192" y="20426"/>
                  </a:cubicBezTo>
                  <a:cubicBezTo>
                    <a:pt x="17145" y="13758"/>
                    <a:pt x="17145" y="6138"/>
                    <a:pt x="20955" y="1376"/>
                  </a:cubicBezTo>
                  <a:lnTo>
                    <a:pt x="22860" y="423"/>
                  </a:lnTo>
                  <a:cubicBezTo>
                    <a:pt x="21907" y="-529"/>
                    <a:pt x="22860" y="423"/>
                    <a:pt x="22860" y="423"/>
                  </a:cubicBezTo>
                </a:path>
              </a:pathLst>
            </a:custGeom>
            <a:solidFill>
              <a:schemeClr val="bg2"/>
            </a:solidFill>
            <a:ln w="9525" cap="flat">
              <a:solidFill>
                <a:srgbClr val="FFFFFF"/>
              </a:solidFill>
              <a:prstDash val="solid"/>
              <a:miter/>
            </a:ln>
          </p:spPr>
          <p:txBody>
            <a:bodyPr rtlCol="0" anchor="ctr"/>
            <a:lstStyle/>
            <a:p>
              <a:endParaRPr lang="de-DE"/>
            </a:p>
          </p:txBody>
        </p:sp>
        <p:sp>
          <p:nvSpPr>
            <p:cNvPr id="66" name="Freihandform: Form 65">
              <a:extLst>
                <a:ext uri="{FF2B5EF4-FFF2-40B4-BE49-F238E27FC236}">
                  <a16:creationId xmlns:a16="http://schemas.microsoft.com/office/drawing/2014/main" id="{9F8FFACD-C358-8DE0-E78B-11759B2642E9}"/>
                </a:ext>
              </a:extLst>
            </p:cNvPr>
            <p:cNvSpPr/>
            <p:nvPr/>
          </p:nvSpPr>
          <p:spPr>
            <a:xfrm>
              <a:off x="7073264" y="1208298"/>
              <a:ext cx="31554" cy="70946"/>
            </a:xfrm>
            <a:custGeom>
              <a:avLst/>
              <a:gdLst>
                <a:gd name="connsiteX0" fmla="*/ 22860 w 31554"/>
                <a:gd name="connsiteY0" fmla="*/ 423 h 70946"/>
                <a:gd name="connsiteX1" fmla="*/ 31432 w 31554"/>
                <a:gd name="connsiteY1" fmla="*/ 23283 h 70946"/>
                <a:gd name="connsiteX2" fmla="*/ 27622 w 31554"/>
                <a:gd name="connsiteY2" fmla="*/ 42333 h 70946"/>
                <a:gd name="connsiteX3" fmla="*/ 0 w 31554"/>
                <a:gd name="connsiteY3" fmla="*/ 70908 h 70946"/>
                <a:gd name="connsiteX4" fmla="*/ 3810 w 31554"/>
                <a:gd name="connsiteY4" fmla="*/ 65193 h 70946"/>
                <a:gd name="connsiteX5" fmla="*/ 10478 w 31554"/>
                <a:gd name="connsiteY5" fmla="*/ 59478 h 70946"/>
                <a:gd name="connsiteX6" fmla="*/ 13335 w 31554"/>
                <a:gd name="connsiteY6" fmla="*/ 55668 h 70946"/>
                <a:gd name="connsiteX7" fmla="*/ 14288 w 31554"/>
                <a:gd name="connsiteY7" fmla="*/ 49953 h 70946"/>
                <a:gd name="connsiteX8" fmla="*/ 14288 w 31554"/>
                <a:gd name="connsiteY8" fmla="*/ 33761 h 70946"/>
                <a:gd name="connsiteX9" fmla="*/ 16192 w 31554"/>
                <a:gd name="connsiteY9" fmla="*/ 20426 h 70946"/>
                <a:gd name="connsiteX10" fmla="*/ 20955 w 31554"/>
                <a:gd name="connsiteY10" fmla="*/ 1376 h 70946"/>
                <a:gd name="connsiteX11" fmla="*/ 22860 w 31554"/>
                <a:gd name="connsiteY11" fmla="*/ 423 h 70946"/>
                <a:gd name="connsiteX12" fmla="*/ 22860 w 31554"/>
                <a:gd name="connsiteY12" fmla="*/ 423 h 70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554" h="70946">
                  <a:moveTo>
                    <a:pt x="22860" y="423"/>
                  </a:moveTo>
                  <a:cubicBezTo>
                    <a:pt x="27622" y="7091"/>
                    <a:pt x="32385" y="14711"/>
                    <a:pt x="31432" y="23283"/>
                  </a:cubicBezTo>
                  <a:cubicBezTo>
                    <a:pt x="30480" y="29951"/>
                    <a:pt x="28575" y="35666"/>
                    <a:pt x="27622" y="42333"/>
                  </a:cubicBezTo>
                  <a:cubicBezTo>
                    <a:pt x="25717" y="54716"/>
                    <a:pt x="16192" y="71861"/>
                    <a:pt x="0" y="70908"/>
                  </a:cubicBezTo>
                  <a:cubicBezTo>
                    <a:pt x="0" y="68051"/>
                    <a:pt x="1905" y="66146"/>
                    <a:pt x="3810" y="65193"/>
                  </a:cubicBezTo>
                  <a:cubicBezTo>
                    <a:pt x="6667" y="63288"/>
                    <a:pt x="8572" y="61383"/>
                    <a:pt x="10478" y="59478"/>
                  </a:cubicBezTo>
                  <a:cubicBezTo>
                    <a:pt x="11430" y="58526"/>
                    <a:pt x="12382" y="56621"/>
                    <a:pt x="13335" y="55668"/>
                  </a:cubicBezTo>
                  <a:cubicBezTo>
                    <a:pt x="14288" y="53763"/>
                    <a:pt x="14288" y="51858"/>
                    <a:pt x="14288" y="49953"/>
                  </a:cubicBezTo>
                  <a:cubicBezTo>
                    <a:pt x="14288" y="44238"/>
                    <a:pt x="14288" y="38523"/>
                    <a:pt x="14288" y="33761"/>
                  </a:cubicBezTo>
                  <a:cubicBezTo>
                    <a:pt x="14288" y="28998"/>
                    <a:pt x="15240" y="25188"/>
                    <a:pt x="16192" y="20426"/>
                  </a:cubicBezTo>
                  <a:cubicBezTo>
                    <a:pt x="17145" y="13758"/>
                    <a:pt x="17145" y="6138"/>
                    <a:pt x="20955" y="1376"/>
                  </a:cubicBezTo>
                  <a:lnTo>
                    <a:pt x="22860" y="423"/>
                  </a:lnTo>
                  <a:cubicBezTo>
                    <a:pt x="21907" y="-529"/>
                    <a:pt x="22860" y="423"/>
                    <a:pt x="22860" y="423"/>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67" name="Freihandform: Form 66">
              <a:extLst>
                <a:ext uri="{FF2B5EF4-FFF2-40B4-BE49-F238E27FC236}">
                  <a16:creationId xmlns:a16="http://schemas.microsoft.com/office/drawing/2014/main" id="{1B2BBE86-B84A-F068-CBBC-3A3C0E213AAD}"/>
                </a:ext>
              </a:extLst>
            </p:cNvPr>
            <p:cNvSpPr/>
            <p:nvPr/>
          </p:nvSpPr>
          <p:spPr>
            <a:xfrm>
              <a:off x="6135614" y="1251266"/>
              <a:ext cx="1563442" cy="914515"/>
            </a:xfrm>
            <a:custGeom>
              <a:avLst/>
              <a:gdLst>
                <a:gd name="connsiteX0" fmla="*/ 1563442 w 1563442"/>
                <a:gd name="connsiteY0" fmla="*/ 700405 h 914515"/>
                <a:gd name="connsiteX1" fmla="*/ 1554870 w 1563442"/>
                <a:gd name="connsiteY1" fmla="*/ 700405 h 914515"/>
                <a:gd name="connsiteX2" fmla="*/ 1533915 w 1563442"/>
                <a:gd name="connsiteY2" fmla="*/ 701358 h 914515"/>
                <a:gd name="connsiteX3" fmla="*/ 1512960 w 1563442"/>
                <a:gd name="connsiteY3" fmla="*/ 719455 h 914515"/>
                <a:gd name="connsiteX4" fmla="*/ 1481527 w 1563442"/>
                <a:gd name="connsiteY4" fmla="*/ 749935 h 914515"/>
                <a:gd name="connsiteX5" fmla="*/ 1436760 w 1563442"/>
                <a:gd name="connsiteY5" fmla="*/ 749935 h 914515"/>
                <a:gd name="connsiteX6" fmla="*/ 1411042 w 1563442"/>
                <a:gd name="connsiteY6" fmla="*/ 715645 h 914515"/>
                <a:gd name="connsiteX7" fmla="*/ 1409137 w 1563442"/>
                <a:gd name="connsiteY7" fmla="*/ 698500 h 914515"/>
                <a:gd name="connsiteX8" fmla="*/ 1364370 w 1563442"/>
                <a:gd name="connsiteY8" fmla="*/ 669925 h 914515"/>
                <a:gd name="connsiteX9" fmla="*/ 1318650 w 1563442"/>
                <a:gd name="connsiteY9" fmla="*/ 673735 h 914515"/>
                <a:gd name="connsiteX10" fmla="*/ 1290075 w 1563442"/>
                <a:gd name="connsiteY10" fmla="*/ 685165 h 914515"/>
                <a:gd name="connsiteX11" fmla="*/ 1259595 w 1563442"/>
                <a:gd name="connsiteY11" fmla="*/ 686118 h 914515"/>
                <a:gd name="connsiteX12" fmla="*/ 1236735 w 1563442"/>
                <a:gd name="connsiteY12" fmla="*/ 674688 h 914515"/>
                <a:gd name="connsiteX13" fmla="*/ 1192920 w 1563442"/>
                <a:gd name="connsiteY13" fmla="*/ 688975 h 914515"/>
                <a:gd name="connsiteX14" fmla="*/ 1174822 w 1563442"/>
                <a:gd name="connsiteY14" fmla="*/ 731838 h 914515"/>
                <a:gd name="connsiteX15" fmla="*/ 1160535 w 1563442"/>
                <a:gd name="connsiteY15" fmla="*/ 767080 h 914515"/>
                <a:gd name="connsiteX16" fmla="*/ 1129102 w 1563442"/>
                <a:gd name="connsiteY16" fmla="*/ 779463 h 914515"/>
                <a:gd name="connsiteX17" fmla="*/ 1096717 w 1563442"/>
                <a:gd name="connsiteY17" fmla="*/ 772795 h 914515"/>
                <a:gd name="connsiteX18" fmla="*/ 1056712 w 1563442"/>
                <a:gd name="connsiteY18" fmla="*/ 780415 h 914515"/>
                <a:gd name="connsiteX19" fmla="*/ 1021470 w 1563442"/>
                <a:gd name="connsiteY19" fmla="*/ 803275 h 914515"/>
                <a:gd name="connsiteX20" fmla="*/ 1008135 w 1563442"/>
                <a:gd name="connsiteY20" fmla="*/ 826135 h 914515"/>
                <a:gd name="connsiteX21" fmla="*/ 989085 w 1563442"/>
                <a:gd name="connsiteY21" fmla="*/ 842328 h 914515"/>
                <a:gd name="connsiteX22" fmla="*/ 921457 w 1563442"/>
                <a:gd name="connsiteY22" fmla="*/ 837565 h 914515"/>
                <a:gd name="connsiteX23" fmla="*/ 880500 w 1563442"/>
                <a:gd name="connsiteY23" fmla="*/ 824230 h 914515"/>
                <a:gd name="connsiteX24" fmla="*/ 832875 w 1563442"/>
                <a:gd name="connsiteY24" fmla="*/ 807085 h 914515"/>
                <a:gd name="connsiteX25" fmla="*/ 799537 w 1563442"/>
                <a:gd name="connsiteY25" fmla="*/ 794703 h 914515"/>
                <a:gd name="connsiteX26" fmla="*/ 744292 w 1563442"/>
                <a:gd name="connsiteY26" fmla="*/ 790892 h 914515"/>
                <a:gd name="connsiteX27" fmla="*/ 706192 w 1563442"/>
                <a:gd name="connsiteY27" fmla="*/ 772795 h 914515"/>
                <a:gd name="connsiteX28" fmla="*/ 668092 w 1563442"/>
                <a:gd name="connsiteY28" fmla="*/ 749935 h 914515"/>
                <a:gd name="connsiteX29" fmla="*/ 636660 w 1563442"/>
                <a:gd name="connsiteY29" fmla="*/ 733742 h 914515"/>
                <a:gd name="connsiteX30" fmla="*/ 585225 w 1563442"/>
                <a:gd name="connsiteY30" fmla="*/ 733742 h 914515"/>
                <a:gd name="connsiteX31" fmla="*/ 569985 w 1563442"/>
                <a:gd name="connsiteY31" fmla="*/ 763270 h 914515"/>
                <a:gd name="connsiteX32" fmla="*/ 509977 w 1563442"/>
                <a:gd name="connsiteY32" fmla="*/ 816610 h 914515"/>
                <a:gd name="connsiteX33" fmla="*/ 436635 w 1563442"/>
                <a:gd name="connsiteY33" fmla="*/ 814705 h 914515"/>
                <a:gd name="connsiteX34" fmla="*/ 397582 w 1563442"/>
                <a:gd name="connsiteY34" fmla="*/ 842328 h 914515"/>
                <a:gd name="connsiteX35" fmla="*/ 391867 w 1563442"/>
                <a:gd name="connsiteY35" fmla="*/ 851853 h 914515"/>
                <a:gd name="connsiteX36" fmla="*/ 391867 w 1563442"/>
                <a:gd name="connsiteY36" fmla="*/ 879475 h 914515"/>
                <a:gd name="connsiteX37" fmla="*/ 366150 w 1563442"/>
                <a:gd name="connsiteY37" fmla="*/ 896620 h 914515"/>
                <a:gd name="connsiteX38" fmla="*/ 336622 w 1563442"/>
                <a:gd name="connsiteY38" fmla="*/ 888048 h 914515"/>
                <a:gd name="connsiteX39" fmla="*/ 318525 w 1563442"/>
                <a:gd name="connsiteY39" fmla="*/ 910908 h 914515"/>
                <a:gd name="connsiteX40" fmla="*/ 304237 w 1563442"/>
                <a:gd name="connsiteY40" fmla="*/ 910908 h 914515"/>
                <a:gd name="connsiteX41" fmla="*/ 268042 w 1563442"/>
                <a:gd name="connsiteY41" fmla="*/ 896620 h 914515"/>
                <a:gd name="connsiteX42" fmla="*/ 258517 w 1563442"/>
                <a:gd name="connsiteY42" fmla="*/ 894715 h 914515"/>
                <a:gd name="connsiteX43" fmla="*/ 234705 w 1563442"/>
                <a:gd name="connsiteY43" fmla="*/ 879475 h 914515"/>
                <a:gd name="connsiteX44" fmla="*/ 215655 w 1563442"/>
                <a:gd name="connsiteY44" fmla="*/ 853758 h 914515"/>
                <a:gd name="connsiteX45" fmla="*/ 187080 w 1563442"/>
                <a:gd name="connsiteY45" fmla="*/ 830898 h 914515"/>
                <a:gd name="connsiteX46" fmla="*/ 165172 w 1563442"/>
                <a:gd name="connsiteY46" fmla="*/ 803275 h 914515"/>
                <a:gd name="connsiteX47" fmla="*/ 114690 w 1563442"/>
                <a:gd name="connsiteY47" fmla="*/ 759460 h 914515"/>
                <a:gd name="connsiteX48" fmla="*/ 81352 w 1563442"/>
                <a:gd name="connsiteY48" fmla="*/ 776605 h 914515"/>
                <a:gd name="connsiteX49" fmla="*/ 50872 w 1563442"/>
                <a:gd name="connsiteY49" fmla="*/ 760413 h 914515"/>
                <a:gd name="connsiteX50" fmla="*/ 12772 w 1563442"/>
                <a:gd name="connsiteY50" fmla="*/ 745173 h 914515"/>
                <a:gd name="connsiteX51" fmla="*/ 6105 w 1563442"/>
                <a:gd name="connsiteY51" fmla="*/ 741363 h 914515"/>
                <a:gd name="connsiteX52" fmla="*/ 1342 w 1563442"/>
                <a:gd name="connsiteY52" fmla="*/ 694690 h 914515"/>
                <a:gd name="connsiteX53" fmla="*/ 39442 w 1563442"/>
                <a:gd name="connsiteY53" fmla="*/ 679450 h 914515"/>
                <a:gd name="connsiteX54" fmla="*/ 73732 w 1563442"/>
                <a:gd name="connsiteY54" fmla="*/ 653733 h 914515"/>
                <a:gd name="connsiteX55" fmla="*/ 88972 w 1563442"/>
                <a:gd name="connsiteY55" fmla="*/ 619443 h 914515"/>
                <a:gd name="connsiteX56" fmla="*/ 108975 w 1563442"/>
                <a:gd name="connsiteY56" fmla="*/ 613728 h 914515"/>
                <a:gd name="connsiteX57" fmla="*/ 128025 w 1563442"/>
                <a:gd name="connsiteY57" fmla="*/ 588010 h 914515"/>
                <a:gd name="connsiteX58" fmla="*/ 135645 w 1563442"/>
                <a:gd name="connsiteY58" fmla="*/ 578485 h 914515"/>
                <a:gd name="connsiteX59" fmla="*/ 116595 w 1563442"/>
                <a:gd name="connsiteY59" fmla="*/ 538480 h 914515"/>
                <a:gd name="connsiteX60" fmla="*/ 82305 w 1563442"/>
                <a:gd name="connsiteY60" fmla="*/ 538480 h 914515"/>
                <a:gd name="connsiteX61" fmla="*/ 52777 w 1563442"/>
                <a:gd name="connsiteY61" fmla="*/ 487045 h 914515"/>
                <a:gd name="connsiteX62" fmla="*/ 39442 w 1563442"/>
                <a:gd name="connsiteY62" fmla="*/ 443230 h 914515"/>
                <a:gd name="connsiteX63" fmla="*/ 55635 w 1563442"/>
                <a:gd name="connsiteY63" fmla="*/ 407987 h 914515"/>
                <a:gd name="connsiteX64" fmla="*/ 98497 w 1563442"/>
                <a:gd name="connsiteY64" fmla="*/ 383223 h 914515"/>
                <a:gd name="connsiteX65" fmla="*/ 95640 w 1563442"/>
                <a:gd name="connsiteY65" fmla="*/ 365125 h 914515"/>
                <a:gd name="connsiteX66" fmla="*/ 101355 w 1563442"/>
                <a:gd name="connsiteY66" fmla="*/ 364173 h 914515"/>
                <a:gd name="connsiteX67" fmla="*/ 127072 w 1563442"/>
                <a:gd name="connsiteY67" fmla="*/ 348933 h 914515"/>
                <a:gd name="connsiteX68" fmla="*/ 160410 w 1563442"/>
                <a:gd name="connsiteY68" fmla="*/ 333693 h 914515"/>
                <a:gd name="connsiteX69" fmla="*/ 200415 w 1563442"/>
                <a:gd name="connsiteY69" fmla="*/ 327025 h 914515"/>
                <a:gd name="connsiteX70" fmla="*/ 215655 w 1563442"/>
                <a:gd name="connsiteY70" fmla="*/ 331787 h 914515"/>
                <a:gd name="connsiteX71" fmla="*/ 233752 w 1563442"/>
                <a:gd name="connsiteY71" fmla="*/ 343218 h 914515"/>
                <a:gd name="connsiteX72" fmla="*/ 239467 w 1563442"/>
                <a:gd name="connsiteY72" fmla="*/ 367983 h 914515"/>
                <a:gd name="connsiteX73" fmla="*/ 263280 w 1563442"/>
                <a:gd name="connsiteY73" fmla="*/ 381318 h 914515"/>
                <a:gd name="connsiteX74" fmla="*/ 288045 w 1563442"/>
                <a:gd name="connsiteY74" fmla="*/ 379412 h 914515"/>
                <a:gd name="connsiteX75" fmla="*/ 303285 w 1563442"/>
                <a:gd name="connsiteY75" fmla="*/ 385128 h 914515"/>
                <a:gd name="connsiteX76" fmla="*/ 322335 w 1563442"/>
                <a:gd name="connsiteY76" fmla="*/ 371793 h 914515"/>
                <a:gd name="connsiteX77" fmla="*/ 305190 w 1563442"/>
                <a:gd name="connsiteY77" fmla="*/ 359410 h 914515"/>
                <a:gd name="connsiteX78" fmla="*/ 288997 w 1563442"/>
                <a:gd name="connsiteY78" fmla="*/ 349885 h 914515"/>
                <a:gd name="connsiteX79" fmla="*/ 295665 w 1563442"/>
                <a:gd name="connsiteY79" fmla="*/ 330835 h 914515"/>
                <a:gd name="connsiteX80" fmla="*/ 323287 w 1563442"/>
                <a:gd name="connsiteY80" fmla="*/ 325120 h 914515"/>
                <a:gd name="connsiteX81" fmla="*/ 342337 w 1563442"/>
                <a:gd name="connsiteY81" fmla="*/ 318453 h 914515"/>
                <a:gd name="connsiteX82" fmla="*/ 362340 w 1563442"/>
                <a:gd name="connsiteY82" fmla="*/ 312737 h 914515"/>
                <a:gd name="connsiteX83" fmla="*/ 385200 w 1563442"/>
                <a:gd name="connsiteY83" fmla="*/ 289878 h 914515"/>
                <a:gd name="connsiteX84" fmla="*/ 389010 w 1563442"/>
                <a:gd name="connsiteY84" fmla="*/ 269875 h 914515"/>
                <a:gd name="connsiteX85" fmla="*/ 378532 w 1563442"/>
                <a:gd name="connsiteY85" fmla="*/ 268923 h 914515"/>
                <a:gd name="connsiteX86" fmla="*/ 360435 w 1563442"/>
                <a:gd name="connsiteY86" fmla="*/ 288925 h 914515"/>
                <a:gd name="connsiteX87" fmla="*/ 347100 w 1563442"/>
                <a:gd name="connsiteY87" fmla="*/ 292735 h 914515"/>
                <a:gd name="connsiteX88" fmla="*/ 362340 w 1563442"/>
                <a:gd name="connsiteY88" fmla="*/ 266065 h 914515"/>
                <a:gd name="connsiteX89" fmla="*/ 380437 w 1563442"/>
                <a:gd name="connsiteY89" fmla="*/ 253683 h 914515"/>
                <a:gd name="connsiteX90" fmla="*/ 392820 w 1563442"/>
                <a:gd name="connsiteY90" fmla="*/ 249873 h 914515"/>
                <a:gd name="connsiteX91" fmla="*/ 404250 w 1563442"/>
                <a:gd name="connsiteY91" fmla="*/ 236537 h 914515"/>
                <a:gd name="connsiteX92" fmla="*/ 412822 w 1563442"/>
                <a:gd name="connsiteY92" fmla="*/ 223203 h 914515"/>
                <a:gd name="connsiteX93" fmla="*/ 447112 w 1563442"/>
                <a:gd name="connsiteY93" fmla="*/ 224155 h 914515"/>
                <a:gd name="connsiteX94" fmla="*/ 488070 w 1563442"/>
                <a:gd name="connsiteY94" fmla="*/ 224155 h 914515"/>
                <a:gd name="connsiteX95" fmla="*/ 516645 w 1563442"/>
                <a:gd name="connsiteY95" fmla="*/ 212725 h 914515"/>
                <a:gd name="connsiteX96" fmla="*/ 550935 w 1563442"/>
                <a:gd name="connsiteY96" fmla="*/ 202248 h 914515"/>
                <a:gd name="connsiteX97" fmla="*/ 573795 w 1563442"/>
                <a:gd name="connsiteY97" fmla="*/ 200343 h 914515"/>
                <a:gd name="connsiteX98" fmla="*/ 594750 w 1563442"/>
                <a:gd name="connsiteY98" fmla="*/ 195580 h 914515"/>
                <a:gd name="connsiteX99" fmla="*/ 604275 w 1563442"/>
                <a:gd name="connsiteY99" fmla="*/ 187960 h 914515"/>
                <a:gd name="connsiteX100" fmla="*/ 642375 w 1563442"/>
                <a:gd name="connsiteY100" fmla="*/ 154623 h 914515"/>
                <a:gd name="connsiteX101" fmla="*/ 670950 w 1563442"/>
                <a:gd name="connsiteY101" fmla="*/ 122237 h 914515"/>
                <a:gd name="connsiteX102" fmla="*/ 690952 w 1563442"/>
                <a:gd name="connsiteY102" fmla="*/ 98425 h 914515"/>
                <a:gd name="connsiteX103" fmla="*/ 694762 w 1563442"/>
                <a:gd name="connsiteY103" fmla="*/ 100330 h 914515"/>
                <a:gd name="connsiteX104" fmla="*/ 688095 w 1563442"/>
                <a:gd name="connsiteY104" fmla="*/ 118428 h 914515"/>
                <a:gd name="connsiteX105" fmla="*/ 685237 w 1563442"/>
                <a:gd name="connsiteY105" fmla="*/ 144145 h 914515"/>
                <a:gd name="connsiteX106" fmla="*/ 704287 w 1563442"/>
                <a:gd name="connsiteY106" fmla="*/ 156528 h 914515"/>
                <a:gd name="connsiteX107" fmla="*/ 707145 w 1563442"/>
                <a:gd name="connsiteY107" fmla="*/ 139383 h 914515"/>
                <a:gd name="connsiteX108" fmla="*/ 707145 w 1563442"/>
                <a:gd name="connsiteY108" fmla="*/ 117475 h 914515"/>
                <a:gd name="connsiteX109" fmla="*/ 724290 w 1563442"/>
                <a:gd name="connsiteY109" fmla="*/ 103187 h 914515"/>
                <a:gd name="connsiteX110" fmla="*/ 736672 w 1563442"/>
                <a:gd name="connsiteY110" fmla="*/ 93662 h 914515"/>
                <a:gd name="connsiteX111" fmla="*/ 744292 w 1563442"/>
                <a:gd name="connsiteY111" fmla="*/ 82233 h 914515"/>
                <a:gd name="connsiteX112" fmla="*/ 739530 w 1563442"/>
                <a:gd name="connsiteY112" fmla="*/ 69850 h 914515"/>
                <a:gd name="connsiteX113" fmla="*/ 726195 w 1563442"/>
                <a:gd name="connsiteY113" fmla="*/ 68897 h 914515"/>
                <a:gd name="connsiteX114" fmla="*/ 714765 w 1563442"/>
                <a:gd name="connsiteY114" fmla="*/ 81280 h 914515"/>
                <a:gd name="connsiteX115" fmla="*/ 705240 w 1563442"/>
                <a:gd name="connsiteY115" fmla="*/ 88900 h 914515"/>
                <a:gd name="connsiteX116" fmla="*/ 695715 w 1563442"/>
                <a:gd name="connsiteY116" fmla="*/ 80328 h 914515"/>
                <a:gd name="connsiteX117" fmla="*/ 704287 w 1563442"/>
                <a:gd name="connsiteY117" fmla="*/ 65088 h 914515"/>
                <a:gd name="connsiteX118" fmla="*/ 716670 w 1563442"/>
                <a:gd name="connsiteY118" fmla="*/ 44133 h 914515"/>
                <a:gd name="connsiteX119" fmla="*/ 719527 w 1563442"/>
                <a:gd name="connsiteY119" fmla="*/ 25083 h 914515"/>
                <a:gd name="connsiteX120" fmla="*/ 728100 w 1563442"/>
                <a:gd name="connsiteY120" fmla="*/ 5080 h 914515"/>
                <a:gd name="connsiteX121" fmla="*/ 748102 w 1563442"/>
                <a:gd name="connsiteY121" fmla="*/ 2222 h 914515"/>
                <a:gd name="connsiteX122" fmla="*/ 759532 w 1563442"/>
                <a:gd name="connsiteY122" fmla="*/ 13653 h 914515"/>
                <a:gd name="connsiteX123" fmla="*/ 775725 w 1563442"/>
                <a:gd name="connsiteY123" fmla="*/ 20320 h 914515"/>
                <a:gd name="connsiteX124" fmla="*/ 794775 w 1563442"/>
                <a:gd name="connsiteY124" fmla="*/ 22225 h 914515"/>
                <a:gd name="connsiteX125" fmla="*/ 832875 w 1563442"/>
                <a:gd name="connsiteY125" fmla="*/ 27940 h 914515"/>
                <a:gd name="connsiteX126" fmla="*/ 882405 w 1563442"/>
                <a:gd name="connsiteY126" fmla="*/ 27940 h 914515"/>
                <a:gd name="connsiteX127" fmla="*/ 901455 w 1563442"/>
                <a:gd name="connsiteY127" fmla="*/ 31750 h 914515"/>
                <a:gd name="connsiteX128" fmla="*/ 894787 w 1563442"/>
                <a:gd name="connsiteY128" fmla="*/ 39370 h 914515"/>
                <a:gd name="connsiteX129" fmla="*/ 866212 w 1563442"/>
                <a:gd name="connsiteY129" fmla="*/ 45085 h 914515"/>
                <a:gd name="connsiteX130" fmla="*/ 828112 w 1563442"/>
                <a:gd name="connsiteY130" fmla="*/ 46038 h 914515"/>
                <a:gd name="connsiteX131" fmla="*/ 796680 w 1563442"/>
                <a:gd name="connsiteY131" fmla="*/ 46038 h 914515"/>
                <a:gd name="connsiteX132" fmla="*/ 773820 w 1563442"/>
                <a:gd name="connsiteY132" fmla="*/ 50800 h 914515"/>
                <a:gd name="connsiteX133" fmla="*/ 766200 w 1563442"/>
                <a:gd name="connsiteY133" fmla="*/ 66993 h 914515"/>
                <a:gd name="connsiteX134" fmla="*/ 773820 w 1563442"/>
                <a:gd name="connsiteY134" fmla="*/ 76518 h 914515"/>
                <a:gd name="connsiteX135" fmla="*/ 797632 w 1563442"/>
                <a:gd name="connsiteY135" fmla="*/ 75565 h 914515"/>
                <a:gd name="connsiteX136" fmla="*/ 820492 w 1563442"/>
                <a:gd name="connsiteY136" fmla="*/ 66040 h 914515"/>
                <a:gd name="connsiteX137" fmla="*/ 853830 w 1563442"/>
                <a:gd name="connsiteY137" fmla="*/ 66993 h 914515"/>
                <a:gd name="connsiteX138" fmla="*/ 865260 w 1563442"/>
                <a:gd name="connsiteY138" fmla="*/ 67945 h 914515"/>
                <a:gd name="connsiteX139" fmla="*/ 889072 w 1563442"/>
                <a:gd name="connsiteY139" fmla="*/ 59372 h 914515"/>
                <a:gd name="connsiteX140" fmla="*/ 920505 w 1563442"/>
                <a:gd name="connsiteY140" fmla="*/ 48895 h 914515"/>
                <a:gd name="connsiteX141" fmla="*/ 947175 w 1563442"/>
                <a:gd name="connsiteY141" fmla="*/ 46038 h 914515"/>
                <a:gd name="connsiteX142" fmla="*/ 956700 w 1563442"/>
                <a:gd name="connsiteY142" fmla="*/ 66040 h 914515"/>
                <a:gd name="connsiteX143" fmla="*/ 970987 w 1563442"/>
                <a:gd name="connsiteY143" fmla="*/ 107950 h 914515"/>
                <a:gd name="connsiteX144" fmla="*/ 1005277 w 1563442"/>
                <a:gd name="connsiteY144" fmla="*/ 133668 h 914515"/>
                <a:gd name="connsiteX145" fmla="*/ 1028137 w 1563442"/>
                <a:gd name="connsiteY145" fmla="*/ 137478 h 914515"/>
                <a:gd name="connsiteX146" fmla="*/ 1048140 w 1563442"/>
                <a:gd name="connsiteY146" fmla="*/ 149860 h 914515"/>
                <a:gd name="connsiteX147" fmla="*/ 1064332 w 1563442"/>
                <a:gd name="connsiteY147" fmla="*/ 151765 h 914515"/>
                <a:gd name="connsiteX148" fmla="*/ 1084335 w 1563442"/>
                <a:gd name="connsiteY148" fmla="*/ 171768 h 914515"/>
                <a:gd name="connsiteX149" fmla="*/ 1102432 w 1563442"/>
                <a:gd name="connsiteY149" fmla="*/ 190818 h 914515"/>
                <a:gd name="connsiteX150" fmla="*/ 1091955 w 1563442"/>
                <a:gd name="connsiteY150" fmla="*/ 204153 h 914515"/>
                <a:gd name="connsiteX151" fmla="*/ 1105290 w 1563442"/>
                <a:gd name="connsiteY151" fmla="*/ 211773 h 914515"/>
                <a:gd name="connsiteX152" fmla="*/ 1123387 w 1563442"/>
                <a:gd name="connsiteY152" fmla="*/ 217487 h 914515"/>
                <a:gd name="connsiteX153" fmla="*/ 1131007 w 1563442"/>
                <a:gd name="connsiteY153" fmla="*/ 237490 h 914515"/>
                <a:gd name="connsiteX154" fmla="*/ 1147200 w 1563442"/>
                <a:gd name="connsiteY154" fmla="*/ 242253 h 914515"/>
                <a:gd name="connsiteX155" fmla="*/ 1148152 w 1563442"/>
                <a:gd name="connsiteY155" fmla="*/ 233680 h 914515"/>
                <a:gd name="connsiteX156" fmla="*/ 1139580 w 1563442"/>
                <a:gd name="connsiteY156" fmla="*/ 223203 h 914515"/>
                <a:gd name="connsiteX157" fmla="*/ 1136722 w 1563442"/>
                <a:gd name="connsiteY157" fmla="*/ 214630 h 914515"/>
                <a:gd name="connsiteX158" fmla="*/ 1155772 w 1563442"/>
                <a:gd name="connsiteY158" fmla="*/ 203200 h 914515"/>
                <a:gd name="connsiteX159" fmla="*/ 1192920 w 1563442"/>
                <a:gd name="connsiteY159" fmla="*/ 191770 h 914515"/>
                <a:gd name="connsiteX160" fmla="*/ 1211970 w 1563442"/>
                <a:gd name="connsiteY160" fmla="*/ 180340 h 914515"/>
                <a:gd name="connsiteX161" fmla="*/ 1230067 w 1563442"/>
                <a:gd name="connsiteY161" fmla="*/ 180340 h 914515"/>
                <a:gd name="connsiteX162" fmla="*/ 1243402 w 1563442"/>
                <a:gd name="connsiteY162" fmla="*/ 187960 h 914515"/>
                <a:gd name="connsiteX163" fmla="*/ 1258642 w 1563442"/>
                <a:gd name="connsiteY163" fmla="*/ 177483 h 914515"/>
                <a:gd name="connsiteX164" fmla="*/ 1274835 w 1563442"/>
                <a:gd name="connsiteY164" fmla="*/ 176530 h 914515"/>
                <a:gd name="connsiteX165" fmla="*/ 1279597 w 1563442"/>
                <a:gd name="connsiteY165" fmla="*/ 196533 h 914515"/>
                <a:gd name="connsiteX166" fmla="*/ 1305315 w 1563442"/>
                <a:gd name="connsiteY166" fmla="*/ 227965 h 914515"/>
                <a:gd name="connsiteX167" fmla="*/ 1321507 w 1563442"/>
                <a:gd name="connsiteY167" fmla="*/ 247015 h 914515"/>
                <a:gd name="connsiteX168" fmla="*/ 1330080 w 1563442"/>
                <a:gd name="connsiteY168" fmla="*/ 268923 h 914515"/>
                <a:gd name="connsiteX169" fmla="*/ 1312935 w 1563442"/>
                <a:gd name="connsiteY169" fmla="*/ 278448 h 914515"/>
                <a:gd name="connsiteX170" fmla="*/ 1291027 w 1563442"/>
                <a:gd name="connsiteY170" fmla="*/ 268923 h 914515"/>
                <a:gd name="connsiteX171" fmla="*/ 1279597 w 1563442"/>
                <a:gd name="connsiteY171" fmla="*/ 256540 h 914515"/>
                <a:gd name="connsiteX172" fmla="*/ 1268167 w 1563442"/>
                <a:gd name="connsiteY172" fmla="*/ 260350 h 914515"/>
                <a:gd name="connsiteX173" fmla="*/ 1272930 w 1563442"/>
                <a:gd name="connsiteY173" fmla="*/ 276543 h 914515"/>
                <a:gd name="connsiteX174" fmla="*/ 1284360 w 1563442"/>
                <a:gd name="connsiteY174" fmla="*/ 291783 h 914515"/>
                <a:gd name="connsiteX175" fmla="*/ 1286265 w 1563442"/>
                <a:gd name="connsiteY175" fmla="*/ 299403 h 914515"/>
                <a:gd name="connsiteX176" fmla="*/ 1297695 w 1563442"/>
                <a:gd name="connsiteY176" fmla="*/ 307023 h 914515"/>
                <a:gd name="connsiteX177" fmla="*/ 1297695 w 1563442"/>
                <a:gd name="connsiteY177" fmla="*/ 318453 h 914515"/>
                <a:gd name="connsiteX178" fmla="*/ 1298647 w 1563442"/>
                <a:gd name="connsiteY178" fmla="*/ 338455 h 914515"/>
                <a:gd name="connsiteX179" fmla="*/ 1305315 w 1563442"/>
                <a:gd name="connsiteY179" fmla="*/ 348933 h 914515"/>
                <a:gd name="connsiteX180" fmla="*/ 1322460 w 1563442"/>
                <a:gd name="connsiteY180" fmla="*/ 341312 h 914515"/>
                <a:gd name="connsiteX181" fmla="*/ 1337700 w 1563442"/>
                <a:gd name="connsiteY181" fmla="*/ 342265 h 914515"/>
                <a:gd name="connsiteX182" fmla="*/ 1346272 w 1563442"/>
                <a:gd name="connsiteY182" fmla="*/ 321310 h 914515"/>
                <a:gd name="connsiteX183" fmla="*/ 1346272 w 1563442"/>
                <a:gd name="connsiteY183" fmla="*/ 308928 h 914515"/>
                <a:gd name="connsiteX184" fmla="*/ 1359607 w 1563442"/>
                <a:gd name="connsiteY184" fmla="*/ 311785 h 914515"/>
                <a:gd name="connsiteX185" fmla="*/ 1368180 w 1563442"/>
                <a:gd name="connsiteY185" fmla="*/ 320358 h 914515"/>
                <a:gd name="connsiteX186" fmla="*/ 1376752 w 1563442"/>
                <a:gd name="connsiteY186" fmla="*/ 306070 h 914515"/>
                <a:gd name="connsiteX187" fmla="*/ 1371990 w 1563442"/>
                <a:gd name="connsiteY187" fmla="*/ 285115 h 914515"/>
                <a:gd name="connsiteX188" fmla="*/ 1351035 w 1563442"/>
                <a:gd name="connsiteY188" fmla="*/ 277495 h 914515"/>
                <a:gd name="connsiteX189" fmla="*/ 1333890 w 1563442"/>
                <a:gd name="connsiteY189" fmla="*/ 246062 h 914515"/>
                <a:gd name="connsiteX190" fmla="*/ 1329127 w 1563442"/>
                <a:gd name="connsiteY190" fmla="*/ 236537 h 914515"/>
                <a:gd name="connsiteX191" fmla="*/ 1348177 w 1563442"/>
                <a:gd name="connsiteY191" fmla="*/ 237490 h 914515"/>
                <a:gd name="connsiteX192" fmla="*/ 1373895 w 1563442"/>
                <a:gd name="connsiteY192" fmla="*/ 257493 h 914515"/>
                <a:gd name="connsiteX193" fmla="*/ 1400565 w 1563442"/>
                <a:gd name="connsiteY193" fmla="*/ 285115 h 914515"/>
                <a:gd name="connsiteX194" fmla="*/ 1415805 w 1563442"/>
                <a:gd name="connsiteY194" fmla="*/ 297498 h 914515"/>
                <a:gd name="connsiteX195" fmla="*/ 1437712 w 1563442"/>
                <a:gd name="connsiteY195" fmla="*/ 315595 h 914515"/>
                <a:gd name="connsiteX196" fmla="*/ 1447237 w 1563442"/>
                <a:gd name="connsiteY196" fmla="*/ 327978 h 914515"/>
                <a:gd name="connsiteX197" fmla="*/ 1453905 w 1563442"/>
                <a:gd name="connsiteY197" fmla="*/ 358458 h 914515"/>
                <a:gd name="connsiteX198" fmla="*/ 1431997 w 1563442"/>
                <a:gd name="connsiteY198" fmla="*/ 367983 h 914515"/>
                <a:gd name="connsiteX199" fmla="*/ 1384372 w 1563442"/>
                <a:gd name="connsiteY199" fmla="*/ 367030 h 914515"/>
                <a:gd name="connsiteX200" fmla="*/ 1362465 w 1563442"/>
                <a:gd name="connsiteY200" fmla="*/ 380365 h 914515"/>
                <a:gd name="connsiteX201" fmla="*/ 1342462 w 1563442"/>
                <a:gd name="connsiteY201" fmla="*/ 380365 h 914515"/>
                <a:gd name="connsiteX202" fmla="*/ 1326270 w 1563442"/>
                <a:gd name="connsiteY202" fmla="*/ 377508 h 914515"/>
                <a:gd name="connsiteX203" fmla="*/ 1308172 w 1563442"/>
                <a:gd name="connsiteY203" fmla="*/ 386080 h 914515"/>
                <a:gd name="connsiteX204" fmla="*/ 1291027 w 1563442"/>
                <a:gd name="connsiteY204" fmla="*/ 386080 h 914515"/>
                <a:gd name="connsiteX205" fmla="*/ 1307220 w 1563442"/>
                <a:gd name="connsiteY205" fmla="*/ 405130 h 914515"/>
                <a:gd name="connsiteX206" fmla="*/ 1360560 w 1563442"/>
                <a:gd name="connsiteY206" fmla="*/ 433705 h 914515"/>
                <a:gd name="connsiteX207" fmla="*/ 1408185 w 1563442"/>
                <a:gd name="connsiteY207" fmla="*/ 451803 h 914515"/>
                <a:gd name="connsiteX208" fmla="*/ 1438665 w 1563442"/>
                <a:gd name="connsiteY208" fmla="*/ 451803 h 914515"/>
                <a:gd name="connsiteX209" fmla="*/ 1439617 w 1563442"/>
                <a:gd name="connsiteY209" fmla="*/ 467043 h 914515"/>
                <a:gd name="connsiteX210" fmla="*/ 1469145 w 1563442"/>
                <a:gd name="connsiteY210" fmla="*/ 470853 h 914515"/>
                <a:gd name="connsiteX211" fmla="*/ 1495815 w 1563442"/>
                <a:gd name="connsiteY211" fmla="*/ 474662 h 914515"/>
                <a:gd name="connsiteX212" fmla="*/ 1491052 w 1563442"/>
                <a:gd name="connsiteY212" fmla="*/ 492760 h 914515"/>
                <a:gd name="connsiteX213" fmla="*/ 1496767 w 1563442"/>
                <a:gd name="connsiteY213" fmla="*/ 524193 h 914515"/>
                <a:gd name="connsiteX214" fmla="*/ 1512007 w 1563442"/>
                <a:gd name="connsiteY214" fmla="*/ 574675 h 914515"/>
                <a:gd name="connsiteX215" fmla="*/ 1523437 w 1563442"/>
                <a:gd name="connsiteY215" fmla="*/ 611823 h 914515"/>
                <a:gd name="connsiteX216" fmla="*/ 1545345 w 1563442"/>
                <a:gd name="connsiteY216" fmla="*/ 655638 h 914515"/>
                <a:gd name="connsiteX217" fmla="*/ 1552012 w 1563442"/>
                <a:gd name="connsiteY217" fmla="*/ 669925 h 914515"/>
                <a:gd name="connsiteX218" fmla="*/ 1552012 w 1563442"/>
                <a:gd name="connsiteY218" fmla="*/ 669925 h 914515"/>
                <a:gd name="connsiteX219" fmla="*/ 1555822 w 1563442"/>
                <a:gd name="connsiteY219" fmla="*/ 678498 h 914515"/>
                <a:gd name="connsiteX220" fmla="*/ 1557727 w 1563442"/>
                <a:gd name="connsiteY220" fmla="*/ 681355 h 914515"/>
                <a:gd name="connsiteX221" fmla="*/ 1559632 w 1563442"/>
                <a:gd name="connsiteY221" fmla="*/ 685165 h 914515"/>
                <a:gd name="connsiteX222" fmla="*/ 1560585 w 1563442"/>
                <a:gd name="connsiteY222" fmla="*/ 688975 h 914515"/>
                <a:gd name="connsiteX223" fmla="*/ 1561537 w 1563442"/>
                <a:gd name="connsiteY223" fmla="*/ 692785 h 914515"/>
                <a:gd name="connsiteX224" fmla="*/ 1562490 w 1563442"/>
                <a:gd name="connsiteY224" fmla="*/ 696595 h 914515"/>
                <a:gd name="connsiteX225" fmla="*/ 1563442 w 1563442"/>
                <a:gd name="connsiteY225" fmla="*/ 700405 h 91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1563442" h="914515">
                  <a:moveTo>
                    <a:pt x="1563442" y="700405"/>
                  </a:moveTo>
                  <a:cubicBezTo>
                    <a:pt x="1560585" y="700405"/>
                    <a:pt x="1557727" y="700405"/>
                    <a:pt x="1554870" y="700405"/>
                  </a:cubicBezTo>
                  <a:cubicBezTo>
                    <a:pt x="1548202" y="700405"/>
                    <a:pt x="1540582" y="699453"/>
                    <a:pt x="1533915" y="701358"/>
                  </a:cubicBezTo>
                  <a:cubicBezTo>
                    <a:pt x="1524390" y="704215"/>
                    <a:pt x="1518675" y="711835"/>
                    <a:pt x="1512960" y="719455"/>
                  </a:cubicBezTo>
                  <a:cubicBezTo>
                    <a:pt x="1503435" y="730885"/>
                    <a:pt x="1494862" y="743267"/>
                    <a:pt x="1481527" y="749935"/>
                  </a:cubicBezTo>
                  <a:cubicBezTo>
                    <a:pt x="1468192" y="756603"/>
                    <a:pt x="1451047" y="756603"/>
                    <a:pt x="1436760" y="749935"/>
                  </a:cubicBezTo>
                  <a:cubicBezTo>
                    <a:pt x="1422472" y="743267"/>
                    <a:pt x="1412947" y="729933"/>
                    <a:pt x="1411042" y="715645"/>
                  </a:cubicBezTo>
                  <a:cubicBezTo>
                    <a:pt x="1410090" y="709930"/>
                    <a:pt x="1411042" y="704215"/>
                    <a:pt x="1409137" y="698500"/>
                  </a:cubicBezTo>
                  <a:cubicBezTo>
                    <a:pt x="1403422" y="682308"/>
                    <a:pt x="1380562" y="672783"/>
                    <a:pt x="1364370" y="669925"/>
                  </a:cubicBezTo>
                  <a:cubicBezTo>
                    <a:pt x="1349130" y="667068"/>
                    <a:pt x="1332937" y="668973"/>
                    <a:pt x="1318650" y="673735"/>
                  </a:cubicBezTo>
                  <a:cubicBezTo>
                    <a:pt x="1309125" y="677545"/>
                    <a:pt x="1299600" y="682308"/>
                    <a:pt x="1290075" y="685165"/>
                  </a:cubicBezTo>
                  <a:cubicBezTo>
                    <a:pt x="1280550" y="688023"/>
                    <a:pt x="1269120" y="689928"/>
                    <a:pt x="1259595" y="686118"/>
                  </a:cubicBezTo>
                  <a:cubicBezTo>
                    <a:pt x="1251975" y="683260"/>
                    <a:pt x="1245307" y="677545"/>
                    <a:pt x="1236735" y="674688"/>
                  </a:cubicBezTo>
                  <a:cubicBezTo>
                    <a:pt x="1221495" y="668973"/>
                    <a:pt x="1203397" y="677545"/>
                    <a:pt x="1192920" y="688975"/>
                  </a:cubicBezTo>
                  <a:cubicBezTo>
                    <a:pt x="1182442" y="701358"/>
                    <a:pt x="1178632" y="716598"/>
                    <a:pt x="1174822" y="731838"/>
                  </a:cubicBezTo>
                  <a:cubicBezTo>
                    <a:pt x="1171965" y="744220"/>
                    <a:pt x="1169107" y="757555"/>
                    <a:pt x="1160535" y="767080"/>
                  </a:cubicBezTo>
                  <a:cubicBezTo>
                    <a:pt x="1152915" y="775653"/>
                    <a:pt x="1140532" y="780415"/>
                    <a:pt x="1129102" y="779463"/>
                  </a:cubicBezTo>
                  <a:cubicBezTo>
                    <a:pt x="1117672" y="778510"/>
                    <a:pt x="1108147" y="773748"/>
                    <a:pt x="1096717" y="772795"/>
                  </a:cubicBezTo>
                  <a:cubicBezTo>
                    <a:pt x="1083382" y="770890"/>
                    <a:pt x="1069095" y="774700"/>
                    <a:pt x="1056712" y="780415"/>
                  </a:cubicBezTo>
                  <a:cubicBezTo>
                    <a:pt x="1043377" y="785178"/>
                    <a:pt x="1029090" y="792798"/>
                    <a:pt x="1021470" y="803275"/>
                  </a:cubicBezTo>
                  <a:cubicBezTo>
                    <a:pt x="1015755" y="809942"/>
                    <a:pt x="1012897" y="818515"/>
                    <a:pt x="1008135" y="826135"/>
                  </a:cubicBezTo>
                  <a:cubicBezTo>
                    <a:pt x="1003372" y="832803"/>
                    <a:pt x="996705" y="838517"/>
                    <a:pt x="989085" y="842328"/>
                  </a:cubicBezTo>
                  <a:cubicBezTo>
                    <a:pt x="968130" y="852805"/>
                    <a:pt x="943365" y="845185"/>
                    <a:pt x="921457" y="837565"/>
                  </a:cubicBezTo>
                  <a:cubicBezTo>
                    <a:pt x="908122" y="832803"/>
                    <a:pt x="894787" y="828992"/>
                    <a:pt x="880500" y="824230"/>
                  </a:cubicBezTo>
                  <a:cubicBezTo>
                    <a:pt x="864307" y="818515"/>
                    <a:pt x="849067" y="813753"/>
                    <a:pt x="832875" y="807085"/>
                  </a:cubicBezTo>
                  <a:cubicBezTo>
                    <a:pt x="821445" y="802323"/>
                    <a:pt x="810967" y="797560"/>
                    <a:pt x="799537" y="794703"/>
                  </a:cubicBezTo>
                  <a:cubicBezTo>
                    <a:pt x="781440" y="790892"/>
                    <a:pt x="762390" y="794703"/>
                    <a:pt x="744292" y="790892"/>
                  </a:cubicBezTo>
                  <a:cubicBezTo>
                    <a:pt x="730957" y="788035"/>
                    <a:pt x="718575" y="780415"/>
                    <a:pt x="706192" y="772795"/>
                  </a:cubicBezTo>
                  <a:cubicBezTo>
                    <a:pt x="693810" y="765175"/>
                    <a:pt x="680475" y="757555"/>
                    <a:pt x="668092" y="749935"/>
                  </a:cubicBezTo>
                  <a:cubicBezTo>
                    <a:pt x="658567" y="744220"/>
                    <a:pt x="648090" y="737553"/>
                    <a:pt x="636660" y="733742"/>
                  </a:cubicBezTo>
                  <a:cubicBezTo>
                    <a:pt x="620467" y="728028"/>
                    <a:pt x="601417" y="728028"/>
                    <a:pt x="585225" y="733742"/>
                  </a:cubicBezTo>
                  <a:cubicBezTo>
                    <a:pt x="570937" y="738505"/>
                    <a:pt x="563317" y="748983"/>
                    <a:pt x="569985" y="763270"/>
                  </a:cubicBezTo>
                  <a:cubicBezTo>
                    <a:pt x="576652" y="778510"/>
                    <a:pt x="529980" y="806133"/>
                    <a:pt x="509977" y="816610"/>
                  </a:cubicBezTo>
                  <a:cubicBezTo>
                    <a:pt x="489975" y="826135"/>
                    <a:pt x="462352" y="817563"/>
                    <a:pt x="436635" y="814705"/>
                  </a:cubicBezTo>
                  <a:cubicBezTo>
                    <a:pt x="419490" y="812800"/>
                    <a:pt x="405202" y="830898"/>
                    <a:pt x="397582" y="842328"/>
                  </a:cubicBezTo>
                  <a:cubicBezTo>
                    <a:pt x="393772" y="848042"/>
                    <a:pt x="391867" y="851853"/>
                    <a:pt x="391867" y="851853"/>
                  </a:cubicBezTo>
                  <a:lnTo>
                    <a:pt x="391867" y="879475"/>
                  </a:lnTo>
                  <a:cubicBezTo>
                    <a:pt x="391867" y="890905"/>
                    <a:pt x="382342" y="893763"/>
                    <a:pt x="366150" y="896620"/>
                  </a:cubicBezTo>
                  <a:cubicBezTo>
                    <a:pt x="350910" y="899478"/>
                    <a:pt x="342337" y="889000"/>
                    <a:pt x="336622" y="888048"/>
                  </a:cubicBezTo>
                  <a:cubicBezTo>
                    <a:pt x="330907" y="887095"/>
                    <a:pt x="321382" y="902335"/>
                    <a:pt x="318525" y="910908"/>
                  </a:cubicBezTo>
                  <a:cubicBezTo>
                    <a:pt x="314715" y="918528"/>
                    <a:pt x="309000" y="911860"/>
                    <a:pt x="304237" y="910908"/>
                  </a:cubicBezTo>
                  <a:cubicBezTo>
                    <a:pt x="300427" y="909955"/>
                    <a:pt x="284235" y="900430"/>
                    <a:pt x="268042" y="896620"/>
                  </a:cubicBezTo>
                  <a:cubicBezTo>
                    <a:pt x="265185" y="895667"/>
                    <a:pt x="261375" y="895667"/>
                    <a:pt x="258517" y="894715"/>
                  </a:cubicBezTo>
                  <a:cubicBezTo>
                    <a:pt x="239467" y="892810"/>
                    <a:pt x="236610" y="883285"/>
                    <a:pt x="234705" y="879475"/>
                  </a:cubicBezTo>
                  <a:cubicBezTo>
                    <a:pt x="232800" y="875665"/>
                    <a:pt x="227085" y="862330"/>
                    <a:pt x="215655" y="853758"/>
                  </a:cubicBezTo>
                  <a:cubicBezTo>
                    <a:pt x="204225" y="846138"/>
                    <a:pt x="199462" y="847090"/>
                    <a:pt x="187080" y="830898"/>
                  </a:cubicBezTo>
                  <a:cubicBezTo>
                    <a:pt x="175650" y="815658"/>
                    <a:pt x="175650" y="816610"/>
                    <a:pt x="165172" y="803275"/>
                  </a:cubicBezTo>
                  <a:cubicBezTo>
                    <a:pt x="155647" y="790892"/>
                    <a:pt x="147075" y="772795"/>
                    <a:pt x="114690" y="759460"/>
                  </a:cubicBezTo>
                  <a:cubicBezTo>
                    <a:pt x="82305" y="745173"/>
                    <a:pt x="90877" y="771842"/>
                    <a:pt x="81352" y="776605"/>
                  </a:cubicBezTo>
                  <a:cubicBezTo>
                    <a:pt x="71827" y="781367"/>
                    <a:pt x="57540" y="768985"/>
                    <a:pt x="50872" y="760413"/>
                  </a:cubicBezTo>
                  <a:cubicBezTo>
                    <a:pt x="45157" y="751840"/>
                    <a:pt x="27060" y="748983"/>
                    <a:pt x="12772" y="745173"/>
                  </a:cubicBezTo>
                  <a:cubicBezTo>
                    <a:pt x="9915" y="744220"/>
                    <a:pt x="8010" y="743267"/>
                    <a:pt x="6105" y="741363"/>
                  </a:cubicBezTo>
                  <a:cubicBezTo>
                    <a:pt x="-1515" y="730885"/>
                    <a:pt x="-563" y="707073"/>
                    <a:pt x="1342" y="694690"/>
                  </a:cubicBezTo>
                  <a:cubicBezTo>
                    <a:pt x="4200" y="679450"/>
                    <a:pt x="39442" y="681355"/>
                    <a:pt x="39442" y="679450"/>
                  </a:cubicBezTo>
                  <a:cubicBezTo>
                    <a:pt x="40395" y="677545"/>
                    <a:pt x="68970" y="664210"/>
                    <a:pt x="73732" y="653733"/>
                  </a:cubicBezTo>
                  <a:cubicBezTo>
                    <a:pt x="77542" y="643255"/>
                    <a:pt x="88972" y="619443"/>
                    <a:pt x="88972" y="619443"/>
                  </a:cubicBezTo>
                  <a:lnTo>
                    <a:pt x="108975" y="613728"/>
                  </a:lnTo>
                  <a:cubicBezTo>
                    <a:pt x="108975" y="613728"/>
                    <a:pt x="118500" y="600393"/>
                    <a:pt x="128025" y="588010"/>
                  </a:cubicBezTo>
                  <a:cubicBezTo>
                    <a:pt x="130882" y="585153"/>
                    <a:pt x="132787" y="581343"/>
                    <a:pt x="135645" y="578485"/>
                  </a:cubicBezTo>
                  <a:cubicBezTo>
                    <a:pt x="147075" y="565150"/>
                    <a:pt x="126120" y="546100"/>
                    <a:pt x="116595" y="538480"/>
                  </a:cubicBezTo>
                  <a:cubicBezTo>
                    <a:pt x="107070" y="529908"/>
                    <a:pt x="91830" y="538480"/>
                    <a:pt x="82305" y="538480"/>
                  </a:cubicBezTo>
                  <a:cubicBezTo>
                    <a:pt x="72780" y="538480"/>
                    <a:pt x="52777" y="487045"/>
                    <a:pt x="52777" y="487045"/>
                  </a:cubicBezTo>
                  <a:cubicBezTo>
                    <a:pt x="52777" y="487045"/>
                    <a:pt x="39442" y="453708"/>
                    <a:pt x="39442" y="443230"/>
                  </a:cubicBezTo>
                  <a:cubicBezTo>
                    <a:pt x="39442" y="431800"/>
                    <a:pt x="53730" y="410845"/>
                    <a:pt x="55635" y="407987"/>
                  </a:cubicBezTo>
                  <a:cubicBezTo>
                    <a:pt x="58492" y="406083"/>
                    <a:pt x="95640" y="388937"/>
                    <a:pt x="98497" y="383223"/>
                  </a:cubicBezTo>
                  <a:cubicBezTo>
                    <a:pt x="101355" y="378460"/>
                    <a:pt x="95640" y="366078"/>
                    <a:pt x="95640" y="365125"/>
                  </a:cubicBezTo>
                  <a:cubicBezTo>
                    <a:pt x="96592" y="366078"/>
                    <a:pt x="97545" y="366078"/>
                    <a:pt x="101355" y="364173"/>
                  </a:cubicBezTo>
                  <a:cubicBezTo>
                    <a:pt x="113737" y="358458"/>
                    <a:pt x="123262" y="352743"/>
                    <a:pt x="127072" y="348933"/>
                  </a:cubicBezTo>
                  <a:cubicBezTo>
                    <a:pt x="131835" y="344170"/>
                    <a:pt x="148980" y="337503"/>
                    <a:pt x="160410" y="333693"/>
                  </a:cubicBezTo>
                  <a:cubicBezTo>
                    <a:pt x="171840" y="329883"/>
                    <a:pt x="179460" y="322262"/>
                    <a:pt x="200415" y="327025"/>
                  </a:cubicBezTo>
                  <a:cubicBezTo>
                    <a:pt x="206130" y="327978"/>
                    <a:pt x="211845" y="329883"/>
                    <a:pt x="215655" y="331787"/>
                  </a:cubicBezTo>
                  <a:cubicBezTo>
                    <a:pt x="226132" y="335598"/>
                    <a:pt x="232800" y="340360"/>
                    <a:pt x="233752" y="343218"/>
                  </a:cubicBezTo>
                  <a:cubicBezTo>
                    <a:pt x="235657" y="347028"/>
                    <a:pt x="239467" y="365125"/>
                    <a:pt x="239467" y="367983"/>
                  </a:cubicBezTo>
                  <a:cubicBezTo>
                    <a:pt x="239467" y="370840"/>
                    <a:pt x="255660" y="381318"/>
                    <a:pt x="263280" y="381318"/>
                  </a:cubicBezTo>
                  <a:cubicBezTo>
                    <a:pt x="270900" y="381318"/>
                    <a:pt x="278520" y="374650"/>
                    <a:pt x="288045" y="379412"/>
                  </a:cubicBezTo>
                  <a:cubicBezTo>
                    <a:pt x="298522" y="384175"/>
                    <a:pt x="293760" y="387033"/>
                    <a:pt x="303285" y="385128"/>
                  </a:cubicBezTo>
                  <a:cubicBezTo>
                    <a:pt x="312810" y="383223"/>
                    <a:pt x="324240" y="376555"/>
                    <a:pt x="322335" y="371793"/>
                  </a:cubicBezTo>
                  <a:cubicBezTo>
                    <a:pt x="320430" y="367030"/>
                    <a:pt x="310905" y="359410"/>
                    <a:pt x="305190" y="359410"/>
                  </a:cubicBezTo>
                  <a:cubicBezTo>
                    <a:pt x="299475" y="359410"/>
                    <a:pt x="288997" y="354648"/>
                    <a:pt x="288997" y="349885"/>
                  </a:cubicBezTo>
                  <a:cubicBezTo>
                    <a:pt x="288045" y="345123"/>
                    <a:pt x="288045" y="334645"/>
                    <a:pt x="295665" y="330835"/>
                  </a:cubicBezTo>
                  <a:cubicBezTo>
                    <a:pt x="304237" y="327025"/>
                    <a:pt x="319477" y="327978"/>
                    <a:pt x="323287" y="325120"/>
                  </a:cubicBezTo>
                  <a:cubicBezTo>
                    <a:pt x="327097" y="322262"/>
                    <a:pt x="335670" y="319405"/>
                    <a:pt x="342337" y="318453"/>
                  </a:cubicBezTo>
                  <a:cubicBezTo>
                    <a:pt x="349005" y="318453"/>
                    <a:pt x="359482" y="314643"/>
                    <a:pt x="362340" y="312737"/>
                  </a:cubicBezTo>
                  <a:cubicBezTo>
                    <a:pt x="365197" y="310833"/>
                    <a:pt x="381390" y="298450"/>
                    <a:pt x="385200" y="289878"/>
                  </a:cubicBezTo>
                  <a:cubicBezTo>
                    <a:pt x="389010" y="282258"/>
                    <a:pt x="390915" y="271780"/>
                    <a:pt x="389010" y="269875"/>
                  </a:cubicBezTo>
                  <a:cubicBezTo>
                    <a:pt x="387105" y="267970"/>
                    <a:pt x="383295" y="263208"/>
                    <a:pt x="378532" y="268923"/>
                  </a:cubicBezTo>
                  <a:cubicBezTo>
                    <a:pt x="373770" y="274637"/>
                    <a:pt x="366150" y="285115"/>
                    <a:pt x="360435" y="288925"/>
                  </a:cubicBezTo>
                  <a:cubicBezTo>
                    <a:pt x="354720" y="292735"/>
                    <a:pt x="345195" y="303212"/>
                    <a:pt x="347100" y="292735"/>
                  </a:cubicBezTo>
                  <a:cubicBezTo>
                    <a:pt x="348052" y="281305"/>
                    <a:pt x="357577" y="270828"/>
                    <a:pt x="362340" y="266065"/>
                  </a:cubicBezTo>
                  <a:cubicBezTo>
                    <a:pt x="368055" y="261303"/>
                    <a:pt x="376627" y="254635"/>
                    <a:pt x="380437" y="253683"/>
                  </a:cubicBezTo>
                  <a:cubicBezTo>
                    <a:pt x="384247" y="252730"/>
                    <a:pt x="388057" y="254635"/>
                    <a:pt x="392820" y="249873"/>
                  </a:cubicBezTo>
                  <a:cubicBezTo>
                    <a:pt x="396630" y="245110"/>
                    <a:pt x="403297" y="239395"/>
                    <a:pt x="404250" y="236537"/>
                  </a:cubicBezTo>
                  <a:cubicBezTo>
                    <a:pt x="405202" y="233680"/>
                    <a:pt x="412822" y="223203"/>
                    <a:pt x="412822" y="223203"/>
                  </a:cubicBezTo>
                  <a:cubicBezTo>
                    <a:pt x="412822" y="223203"/>
                    <a:pt x="429015" y="224155"/>
                    <a:pt x="447112" y="224155"/>
                  </a:cubicBezTo>
                  <a:cubicBezTo>
                    <a:pt x="465210" y="224155"/>
                    <a:pt x="482355" y="226060"/>
                    <a:pt x="488070" y="224155"/>
                  </a:cubicBezTo>
                  <a:cubicBezTo>
                    <a:pt x="493785" y="222250"/>
                    <a:pt x="506167" y="216535"/>
                    <a:pt x="516645" y="212725"/>
                  </a:cubicBezTo>
                  <a:cubicBezTo>
                    <a:pt x="527122" y="208915"/>
                    <a:pt x="541410" y="203200"/>
                    <a:pt x="550935" y="202248"/>
                  </a:cubicBezTo>
                  <a:cubicBezTo>
                    <a:pt x="560460" y="201295"/>
                    <a:pt x="565222" y="202248"/>
                    <a:pt x="573795" y="200343"/>
                  </a:cubicBezTo>
                  <a:cubicBezTo>
                    <a:pt x="582367" y="198437"/>
                    <a:pt x="589987" y="199390"/>
                    <a:pt x="594750" y="195580"/>
                  </a:cubicBezTo>
                  <a:cubicBezTo>
                    <a:pt x="599512" y="191770"/>
                    <a:pt x="604275" y="187960"/>
                    <a:pt x="604275" y="187960"/>
                  </a:cubicBezTo>
                  <a:cubicBezTo>
                    <a:pt x="604275" y="187960"/>
                    <a:pt x="629040" y="167958"/>
                    <a:pt x="642375" y="154623"/>
                  </a:cubicBezTo>
                  <a:cubicBezTo>
                    <a:pt x="654757" y="141287"/>
                    <a:pt x="667140" y="127953"/>
                    <a:pt x="670950" y="122237"/>
                  </a:cubicBezTo>
                  <a:cubicBezTo>
                    <a:pt x="674760" y="116522"/>
                    <a:pt x="690000" y="98425"/>
                    <a:pt x="690952" y="98425"/>
                  </a:cubicBezTo>
                  <a:cubicBezTo>
                    <a:pt x="692857" y="97472"/>
                    <a:pt x="694762" y="94615"/>
                    <a:pt x="694762" y="100330"/>
                  </a:cubicBezTo>
                  <a:cubicBezTo>
                    <a:pt x="694762" y="106997"/>
                    <a:pt x="690952" y="111760"/>
                    <a:pt x="688095" y="118428"/>
                  </a:cubicBezTo>
                  <a:cubicBezTo>
                    <a:pt x="686190" y="125095"/>
                    <a:pt x="679522" y="135573"/>
                    <a:pt x="685237" y="144145"/>
                  </a:cubicBezTo>
                  <a:cubicBezTo>
                    <a:pt x="690952" y="153670"/>
                    <a:pt x="701430" y="162243"/>
                    <a:pt x="704287" y="156528"/>
                  </a:cubicBezTo>
                  <a:cubicBezTo>
                    <a:pt x="707145" y="150812"/>
                    <a:pt x="709050" y="147003"/>
                    <a:pt x="707145" y="139383"/>
                  </a:cubicBezTo>
                  <a:cubicBezTo>
                    <a:pt x="705240" y="131762"/>
                    <a:pt x="701430" y="123190"/>
                    <a:pt x="707145" y="117475"/>
                  </a:cubicBezTo>
                  <a:cubicBezTo>
                    <a:pt x="711907" y="110808"/>
                    <a:pt x="718575" y="107950"/>
                    <a:pt x="724290" y="103187"/>
                  </a:cubicBezTo>
                  <a:cubicBezTo>
                    <a:pt x="730005" y="98425"/>
                    <a:pt x="732862" y="97472"/>
                    <a:pt x="736672" y="93662"/>
                  </a:cubicBezTo>
                  <a:cubicBezTo>
                    <a:pt x="740482" y="89853"/>
                    <a:pt x="744292" y="84138"/>
                    <a:pt x="744292" y="82233"/>
                  </a:cubicBezTo>
                  <a:cubicBezTo>
                    <a:pt x="744292" y="79375"/>
                    <a:pt x="742387" y="71755"/>
                    <a:pt x="739530" y="69850"/>
                  </a:cubicBezTo>
                  <a:cubicBezTo>
                    <a:pt x="736672" y="68897"/>
                    <a:pt x="732862" y="63183"/>
                    <a:pt x="726195" y="68897"/>
                  </a:cubicBezTo>
                  <a:cubicBezTo>
                    <a:pt x="719527" y="74613"/>
                    <a:pt x="717622" y="76518"/>
                    <a:pt x="714765" y="81280"/>
                  </a:cubicBezTo>
                  <a:cubicBezTo>
                    <a:pt x="711907" y="86043"/>
                    <a:pt x="710002" y="90805"/>
                    <a:pt x="705240" y="88900"/>
                  </a:cubicBezTo>
                  <a:cubicBezTo>
                    <a:pt x="700477" y="86995"/>
                    <a:pt x="694762" y="86043"/>
                    <a:pt x="695715" y="80328"/>
                  </a:cubicBezTo>
                  <a:cubicBezTo>
                    <a:pt x="696667" y="74613"/>
                    <a:pt x="701430" y="70803"/>
                    <a:pt x="704287" y="65088"/>
                  </a:cubicBezTo>
                  <a:cubicBezTo>
                    <a:pt x="706192" y="60325"/>
                    <a:pt x="713812" y="56515"/>
                    <a:pt x="716670" y="44133"/>
                  </a:cubicBezTo>
                  <a:cubicBezTo>
                    <a:pt x="718575" y="31750"/>
                    <a:pt x="718575" y="31750"/>
                    <a:pt x="719527" y="25083"/>
                  </a:cubicBezTo>
                  <a:cubicBezTo>
                    <a:pt x="720480" y="18415"/>
                    <a:pt x="723337" y="8890"/>
                    <a:pt x="728100" y="5080"/>
                  </a:cubicBezTo>
                  <a:cubicBezTo>
                    <a:pt x="732862" y="1270"/>
                    <a:pt x="744292" y="-2540"/>
                    <a:pt x="748102" y="2222"/>
                  </a:cubicBezTo>
                  <a:cubicBezTo>
                    <a:pt x="752865" y="7938"/>
                    <a:pt x="755722" y="9843"/>
                    <a:pt x="759532" y="13653"/>
                  </a:cubicBezTo>
                  <a:cubicBezTo>
                    <a:pt x="763342" y="17463"/>
                    <a:pt x="767152" y="20320"/>
                    <a:pt x="775725" y="20320"/>
                  </a:cubicBezTo>
                  <a:cubicBezTo>
                    <a:pt x="784297" y="20320"/>
                    <a:pt x="792870" y="21272"/>
                    <a:pt x="794775" y="22225"/>
                  </a:cubicBezTo>
                  <a:cubicBezTo>
                    <a:pt x="796680" y="23178"/>
                    <a:pt x="814777" y="27940"/>
                    <a:pt x="832875" y="27940"/>
                  </a:cubicBezTo>
                  <a:lnTo>
                    <a:pt x="882405" y="27940"/>
                  </a:lnTo>
                  <a:cubicBezTo>
                    <a:pt x="887167" y="27940"/>
                    <a:pt x="900502" y="29845"/>
                    <a:pt x="901455" y="31750"/>
                  </a:cubicBezTo>
                  <a:cubicBezTo>
                    <a:pt x="901455" y="33655"/>
                    <a:pt x="905265" y="35560"/>
                    <a:pt x="894787" y="39370"/>
                  </a:cubicBezTo>
                  <a:cubicBezTo>
                    <a:pt x="884310" y="43180"/>
                    <a:pt x="876690" y="44133"/>
                    <a:pt x="866212" y="45085"/>
                  </a:cubicBezTo>
                  <a:cubicBezTo>
                    <a:pt x="855735" y="46038"/>
                    <a:pt x="841447" y="46038"/>
                    <a:pt x="828112" y="46038"/>
                  </a:cubicBezTo>
                  <a:cubicBezTo>
                    <a:pt x="814777" y="46038"/>
                    <a:pt x="809062" y="46038"/>
                    <a:pt x="796680" y="46038"/>
                  </a:cubicBezTo>
                  <a:cubicBezTo>
                    <a:pt x="784297" y="46038"/>
                    <a:pt x="775725" y="47943"/>
                    <a:pt x="773820" y="50800"/>
                  </a:cubicBezTo>
                  <a:cubicBezTo>
                    <a:pt x="771915" y="53658"/>
                    <a:pt x="765247" y="61278"/>
                    <a:pt x="766200" y="66993"/>
                  </a:cubicBezTo>
                  <a:cubicBezTo>
                    <a:pt x="767152" y="72708"/>
                    <a:pt x="767152" y="74613"/>
                    <a:pt x="773820" y="76518"/>
                  </a:cubicBezTo>
                  <a:cubicBezTo>
                    <a:pt x="780487" y="77470"/>
                    <a:pt x="790012" y="78422"/>
                    <a:pt x="797632" y="75565"/>
                  </a:cubicBezTo>
                  <a:cubicBezTo>
                    <a:pt x="805252" y="71755"/>
                    <a:pt x="810015" y="66040"/>
                    <a:pt x="820492" y="66040"/>
                  </a:cubicBezTo>
                  <a:cubicBezTo>
                    <a:pt x="830017" y="66040"/>
                    <a:pt x="851925" y="66040"/>
                    <a:pt x="853830" y="66993"/>
                  </a:cubicBezTo>
                  <a:cubicBezTo>
                    <a:pt x="855735" y="67945"/>
                    <a:pt x="860497" y="67945"/>
                    <a:pt x="865260" y="67945"/>
                  </a:cubicBezTo>
                  <a:cubicBezTo>
                    <a:pt x="870022" y="67945"/>
                    <a:pt x="882405" y="61278"/>
                    <a:pt x="889072" y="59372"/>
                  </a:cubicBezTo>
                  <a:cubicBezTo>
                    <a:pt x="895740" y="57468"/>
                    <a:pt x="910027" y="51753"/>
                    <a:pt x="920505" y="48895"/>
                  </a:cubicBezTo>
                  <a:cubicBezTo>
                    <a:pt x="931935" y="46990"/>
                    <a:pt x="943365" y="42228"/>
                    <a:pt x="947175" y="46038"/>
                  </a:cubicBezTo>
                  <a:cubicBezTo>
                    <a:pt x="950985" y="49847"/>
                    <a:pt x="956700" y="61278"/>
                    <a:pt x="956700" y="66040"/>
                  </a:cubicBezTo>
                  <a:cubicBezTo>
                    <a:pt x="956700" y="70803"/>
                    <a:pt x="958605" y="94615"/>
                    <a:pt x="970987" y="107950"/>
                  </a:cubicBezTo>
                  <a:cubicBezTo>
                    <a:pt x="983370" y="121285"/>
                    <a:pt x="992895" y="131762"/>
                    <a:pt x="1005277" y="133668"/>
                  </a:cubicBezTo>
                  <a:cubicBezTo>
                    <a:pt x="1017660" y="135573"/>
                    <a:pt x="1023375" y="134620"/>
                    <a:pt x="1028137" y="137478"/>
                  </a:cubicBezTo>
                  <a:cubicBezTo>
                    <a:pt x="1031947" y="140335"/>
                    <a:pt x="1039567" y="146050"/>
                    <a:pt x="1048140" y="149860"/>
                  </a:cubicBezTo>
                  <a:cubicBezTo>
                    <a:pt x="1048140" y="149860"/>
                    <a:pt x="1058617" y="148908"/>
                    <a:pt x="1064332" y="151765"/>
                  </a:cubicBezTo>
                  <a:cubicBezTo>
                    <a:pt x="1071000" y="154623"/>
                    <a:pt x="1079572" y="167005"/>
                    <a:pt x="1084335" y="171768"/>
                  </a:cubicBezTo>
                  <a:cubicBezTo>
                    <a:pt x="1089097" y="176530"/>
                    <a:pt x="1105290" y="185103"/>
                    <a:pt x="1102432" y="190818"/>
                  </a:cubicBezTo>
                  <a:cubicBezTo>
                    <a:pt x="1099575" y="197485"/>
                    <a:pt x="1090050" y="201295"/>
                    <a:pt x="1091955" y="204153"/>
                  </a:cubicBezTo>
                  <a:cubicBezTo>
                    <a:pt x="1092907" y="207010"/>
                    <a:pt x="1100527" y="211773"/>
                    <a:pt x="1105290" y="211773"/>
                  </a:cubicBezTo>
                  <a:cubicBezTo>
                    <a:pt x="1110052" y="211773"/>
                    <a:pt x="1121482" y="213678"/>
                    <a:pt x="1123387" y="217487"/>
                  </a:cubicBezTo>
                  <a:cubicBezTo>
                    <a:pt x="1125292" y="221298"/>
                    <a:pt x="1126245" y="233680"/>
                    <a:pt x="1131007" y="237490"/>
                  </a:cubicBezTo>
                  <a:cubicBezTo>
                    <a:pt x="1135770" y="241300"/>
                    <a:pt x="1146247" y="242253"/>
                    <a:pt x="1147200" y="242253"/>
                  </a:cubicBezTo>
                  <a:cubicBezTo>
                    <a:pt x="1148152" y="241300"/>
                    <a:pt x="1151010" y="236537"/>
                    <a:pt x="1148152" y="233680"/>
                  </a:cubicBezTo>
                  <a:cubicBezTo>
                    <a:pt x="1145295" y="229870"/>
                    <a:pt x="1141485" y="226060"/>
                    <a:pt x="1139580" y="223203"/>
                  </a:cubicBezTo>
                  <a:cubicBezTo>
                    <a:pt x="1137675" y="221298"/>
                    <a:pt x="1131960" y="219393"/>
                    <a:pt x="1136722" y="214630"/>
                  </a:cubicBezTo>
                  <a:cubicBezTo>
                    <a:pt x="1142437" y="209868"/>
                    <a:pt x="1155772" y="203200"/>
                    <a:pt x="1155772" y="203200"/>
                  </a:cubicBezTo>
                  <a:cubicBezTo>
                    <a:pt x="1155772" y="203200"/>
                    <a:pt x="1184347" y="196533"/>
                    <a:pt x="1192920" y="191770"/>
                  </a:cubicBezTo>
                  <a:cubicBezTo>
                    <a:pt x="1201492" y="187008"/>
                    <a:pt x="1207207" y="181293"/>
                    <a:pt x="1211970" y="180340"/>
                  </a:cubicBezTo>
                  <a:cubicBezTo>
                    <a:pt x="1217685" y="179387"/>
                    <a:pt x="1228162" y="176530"/>
                    <a:pt x="1230067" y="180340"/>
                  </a:cubicBezTo>
                  <a:cubicBezTo>
                    <a:pt x="1231972" y="184150"/>
                    <a:pt x="1239592" y="189865"/>
                    <a:pt x="1243402" y="187960"/>
                  </a:cubicBezTo>
                  <a:cubicBezTo>
                    <a:pt x="1247212" y="186055"/>
                    <a:pt x="1254832" y="177483"/>
                    <a:pt x="1258642" y="177483"/>
                  </a:cubicBezTo>
                  <a:cubicBezTo>
                    <a:pt x="1261500" y="176530"/>
                    <a:pt x="1273882" y="174625"/>
                    <a:pt x="1274835" y="176530"/>
                  </a:cubicBezTo>
                  <a:cubicBezTo>
                    <a:pt x="1275787" y="178435"/>
                    <a:pt x="1279597" y="195580"/>
                    <a:pt x="1279597" y="196533"/>
                  </a:cubicBezTo>
                  <a:cubicBezTo>
                    <a:pt x="1279597" y="197485"/>
                    <a:pt x="1299600" y="221298"/>
                    <a:pt x="1305315" y="227965"/>
                  </a:cubicBezTo>
                  <a:cubicBezTo>
                    <a:pt x="1311030" y="234633"/>
                    <a:pt x="1318650" y="241300"/>
                    <a:pt x="1321507" y="247015"/>
                  </a:cubicBezTo>
                  <a:cubicBezTo>
                    <a:pt x="1324365" y="252730"/>
                    <a:pt x="1334842" y="265112"/>
                    <a:pt x="1330080" y="268923"/>
                  </a:cubicBezTo>
                  <a:cubicBezTo>
                    <a:pt x="1326270" y="272733"/>
                    <a:pt x="1322460" y="279400"/>
                    <a:pt x="1312935" y="278448"/>
                  </a:cubicBezTo>
                  <a:cubicBezTo>
                    <a:pt x="1302457" y="278448"/>
                    <a:pt x="1295790" y="273685"/>
                    <a:pt x="1291027" y="268923"/>
                  </a:cubicBezTo>
                  <a:cubicBezTo>
                    <a:pt x="1286265" y="264160"/>
                    <a:pt x="1283407" y="258445"/>
                    <a:pt x="1279597" y="256540"/>
                  </a:cubicBezTo>
                  <a:cubicBezTo>
                    <a:pt x="1275787" y="254635"/>
                    <a:pt x="1269120" y="255587"/>
                    <a:pt x="1268167" y="260350"/>
                  </a:cubicBezTo>
                  <a:cubicBezTo>
                    <a:pt x="1267215" y="264160"/>
                    <a:pt x="1268167" y="270828"/>
                    <a:pt x="1272930" y="276543"/>
                  </a:cubicBezTo>
                  <a:cubicBezTo>
                    <a:pt x="1277692" y="282258"/>
                    <a:pt x="1284360" y="289878"/>
                    <a:pt x="1284360" y="291783"/>
                  </a:cubicBezTo>
                  <a:cubicBezTo>
                    <a:pt x="1284360" y="293687"/>
                    <a:pt x="1283407" y="295593"/>
                    <a:pt x="1286265" y="299403"/>
                  </a:cubicBezTo>
                  <a:cubicBezTo>
                    <a:pt x="1290075" y="304165"/>
                    <a:pt x="1296742" y="304165"/>
                    <a:pt x="1297695" y="307023"/>
                  </a:cubicBezTo>
                  <a:cubicBezTo>
                    <a:pt x="1297695" y="308928"/>
                    <a:pt x="1295790" y="308928"/>
                    <a:pt x="1297695" y="318453"/>
                  </a:cubicBezTo>
                  <a:cubicBezTo>
                    <a:pt x="1299600" y="327978"/>
                    <a:pt x="1298647" y="332740"/>
                    <a:pt x="1298647" y="338455"/>
                  </a:cubicBezTo>
                  <a:cubicBezTo>
                    <a:pt x="1298647" y="344170"/>
                    <a:pt x="1300552" y="347980"/>
                    <a:pt x="1305315" y="348933"/>
                  </a:cubicBezTo>
                  <a:cubicBezTo>
                    <a:pt x="1310077" y="348933"/>
                    <a:pt x="1319602" y="342265"/>
                    <a:pt x="1322460" y="341312"/>
                  </a:cubicBezTo>
                  <a:cubicBezTo>
                    <a:pt x="1325317" y="341312"/>
                    <a:pt x="1331985" y="349885"/>
                    <a:pt x="1337700" y="342265"/>
                  </a:cubicBezTo>
                  <a:cubicBezTo>
                    <a:pt x="1343415" y="333693"/>
                    <a:pt x="1347225" y="326073"/>
                    <a:pt x="1346272" y="321310"/>
                  </a:cubicBezTo>
                  <a:cubicBezTo>
                    <a:pt x="1346272" y="316548"/>
                    <a:pt x="1344367" y="309880"/>
                    <a:pt x="1346272" y="308928"/>
                  </a:cubicBezTo>
                  <a:cubicBezTo>
                    <a:pt x="1349130" y="307975"/>
                    <a:pt x="1357702" y="307975"/>
                    <a:pt x="1359607" y="311785"/>
                  </a:cubicBezTo>
                  <a:cubicBezTo>
                    <a:pt x="1360560" y="315595"/>
                    <a:pt x="1363417" y="323215"/>
                    <a:pt x="1368180" y="320358"/>
                  </a:cubicBezTo>
                  <a:cubicBezTo>
                    <a:pt x="1372942" y="317500"/>
                    <a:pt x="1375800" y="313690"/>
                    <a:pt x="1376752" y="306070"/>
                  </a:cubicBezTo>
                  <a:cubicBezTo>
                    <a:pt x="1377705" y="298450"/>
                    <a:pt x="1377705" y="287973"/>
                    <a:pt x="1371990" y="285115"/>
                  </a:cubicBezTo>
                  <a:cubicBezTo>
                    <a:pt x="1365322" y="283210"/>
                    <a:pt x="1354845" y="285115"/>
                    <a:pt x="1351035" y="277495"/>
                  </a:cubicBezTo>
                  <a:cubicBezTo>
                    <a:pt x="1348177" y="269875"/>
                    <a:pt x="1334842" y="247968"/>
                    <a:pt x="1333890" y="246062"/>
                  </a:cubicBezTo>
                  <a:cubicBezTo>
                    <a:pt x="1332937" y="244158"/>
                    <a:pt x="1325317" y="238443"/>
                    <a:pt x="1329127" y="236537"/>
                  </a:cubicBezTo>
                  <a:cubicBezTo>
                    <a:pt x="1332937" y="234633"/>
                    <a:pt x="1340557" y="232728"/>
                    <a:pt x="1348177" y="237490"/>
                  </a:cubicBezTo>
                  <a:cubicBezTo>
                    <a:pt x="1355797" y="242253"/>
                    <a:pt x="1371037" y="253683"/>
                    <a:pt x="1373895" y="257493"/>
                  </a:cubicBezTo>
                  <a:cubicBezTo>
                    <a:pt x="1376752" y="261303"/>
                    <a:pt x="1394850" y="281305"/>
                    <a:pt x="1400565" y="285115"/>
                  </a:cubicBezTo>
                  <a:cubicBezTo>
                    <a:pt x="1405327" y="288925"/>
                    <a:pt x="1412947" y="294640"/>
                    <a:pt x="1415805" y="297498"/>
                  </a:cubicBezTo>
                  <a:cubicBezTo>
                    <a:pt x="1418662" y="301308"/>
                    <a:pt x="1432950" y="312737"/>
                    <a:pt x="1437712" y="315595"/>
                  </a:cubicBezTo>
                  <a:cubicBezTo>
                    <a:pt x="1442475" y="318453"/>
                    <a:pt x="1444380" y="318453"/>
                    <a:pt x="1447237" y="327978"/>
                  </a:cubicBezTo>
                  <a:cubicBezTo>
                    <a:pt x="1450095" y="337503"/>
                    <a:pt x="1457715" y="353695"/>
                    <a:pt x="1453905" y="358458"/>
                  </a:cubicBezTo>
                  <a:cubicBezTo>
                    <a:pt x="1450095" y="364173"/>
                    <a:pt x="1444380" y="368935"/>
                    <a:pt x="1431997" y="367983"/>
                  </a:cubicBezTo>
                  <a:cubicBezTo>
                    <a:pt x="1418662" y="367030"/>
                    <a:pt x="1392945" y="363220"/>
                    <a:pt x="1384372" y="367030"/>
                  </a:cubicBezTo>
                  <a:cubicBezTo>
                    <a:pt x="1375800" y="370840"/>
                    <a:pt x="1375800" y="379412"/>
                    <a:pt x="1362465" y="380365"/>
                  </a:cubicBezTo>
                  <a:cubicBezTo>
                    <a:pt x="1350082" y="381318"/>
                    <a:pt x="1346272" y="381318"/>
                    <a:pt x="1342462" y="380365"/>
                  </a:cubicBezTo>
                  <a:cubicBezTo>
                    <a:pt x="1338652" y="379412"/>
                    <a:pt x="1333890" y="374650"/>
                    <a:pt x="1326270" y="377508"/>
                  </a:cubicBezTo>
                  <a:cubicBezTo>
                    <a:pt x="1318650" y="380365"/>
                    <a:pt x="1314840" y="384175"/>
                    <a:pt x="1308172" y="386080"/>
                  </a:cubicBezTo>
                  <a:cubicBezTo>
                    <a:pt x="1301505" y="387985"/>
                    <a:pt x="1291980" y="383223"/>
                    <a:pt x="1291027" y="386080"/>
                  </a:cubicBezTo>
                  <a:cubicBezTo>
                    <a:pt x="1290075" y="388937"/>
                    <a:pt x="1303410" y="403225"/>
                    <a:pt x="1307220" y="405130"/>
                  </a:cubicBezTo>
                  <a:cubicBezTo>
                    <a:pt x="1310077" y="407035"/>
                    <a:pt x="1328175" y="419418"/>
                    <a:pt x="1360560" y="433705"/>
                  </a:cubicBezTo>
                  <a:cubicBezTo>
                    <a:pt x="1392945" y="447993"/>
                    <a:pt x="1395802" y="451803"/>
                    <a:pt x="1408185" y="451803"/>
                  </a:cubicBezTo>
                  <a:cubicBezTo>
                    <a:pt x="1420567" y="451803"/>
                    <a:pt x="1438665" y="446087"/>
                    <a:pt x="1438665" y="451803"/>
                  </a:cubicBezTo>
                  <a:cubicBezTo>
                    <a:pt x="1438665" y="457518"/>
                    <a:pt x="1429140" y="464185"/>
                    <a:pt x="1439617" y="467043"/>
                  </a:cubicBezTo>
                  <a:cubicBezTo>
                    <a:pt x="1450095" y="469900"/>
                    <a:pt x="1459620" y="472758"/>
                    <a:pt x="1469145" y="470853"/>
                  </a:cubicBezTo>
                  <a:cubicBezTo>
                    <a:pt x="1478670" y="468948"/>
                    <a:pt x="1494862" y="471805"/>
                    <a:pt x="1495815" y="474662"/>
                  </a:cubicBezTo>
                  <a:cubicBezTo>
                    <a:pt x="1496767" y="477520"/>
                    <a:pt x="1492005" y="487998"/>
                    <a:pt x="1491052" y="492760"/>
                  </a:cubicBezTo>
                  <a:cubicBezTo>
                    <a:pt x="1491052" y="496570"/>
                    <a:pt x="1484385" y="492760"/>
                    <a:pt x="1496767" y="524193"/>
                  </a:cubicBezTo>
                  <a:cubicBezTo>
                    <a:pt x="1509150" y="555625"/>
                    <a:pt x="1511055" y="558483"/>
                    <a:pt x="1512007" y="574675"/>
                  </a:cubicBezTo>
                  <a:cubicBezTo>
                    <a:pt x="1512960" y="590868"/>
                    <a:pt x="1521532" y="607060"/>
                    <a:pt x="1523437" y="611823"/>
                  </a:cubicBezTo>
                  <a:cubicBezTo>
                    <a:pt x="1525342" y="616585"/>
                    <a:pt x="1533915" y="629920"/>
                    <a:pt x="1545345" y="655638"/>
                  </a:cubicBezTo>
                  <a:cubicBezTo>
                    <a:pt x="1548202" y="661353"/>
                    <a:pt x="1550107" y="666115"/>
                    <a:pt x="1552012" y="669925"/>
                  </a:cubicBezTo>
                  <a:lnTo>
                    <a:pt x="1552012" y="669925"/>
                  </a:lnTo>
                  <a:cubicBezTo>
                    <a:pt x="1553917" y="673735"/>
                    <a:pt x="1554870" y="675640"/>
                    <a:pt x="1555822" y="678498"/>
                  </a:cubicBezTo>
                  <a:cubicBezTo>
                    <a:pt x="1556775" y="679450"/>
                    <a:pt x="1556775" y="680403"/>
                    <a:pt x="1557727" y="681355"/>
                  </a:cubicBezTo>
                  <a:cubicBezTo>
                    <a:pt x="1558680" y="683260"/>
                    <a:pt x="1558680" y="684213"/>
                    <a:pt x="1559632" y="685165"/>
                  </a:cubicBezTo>
                  <a:cubicBezTo>
                    <a:pt x="1560585" y="686118"/>
                    <a:pt x="1560585" y="687070"/>
                    <a:pt x="1560585" y="688975"/>
                  </a:cubicBezTo>
                  <a:cubicBezTo>
                    <a:pt x="1560585" y="689928"/>
                    <a:pt x="1561537" y="691833"/>
                    <a:pt x="1561537" y="692785"/>
                  </a:cubicBezTo>
                  <a:cubicBezTo>
                    <a:pt x="1561537" y="693738"/>
                    <a:pt x="1561537" y="695643"/>
                    <a:pt x="1562490" y="696595"/>
                  </a:cubicBezTo>
                  <a:cubicBezTo>
                    <a:pt x="1563442" y="696595"/>
                    <a:pt x="1563442" y="698500"/>
                    <a:pt x="1563442" y="700405"/>
                  </a:cubicBezTo>
                </a:path>
              </a:pathLst>
            </a:custGeom>
            <a:solidFill>
              <a:schemeClr val="bg2"/>
            </a:solidFill>
            <a:ln w="9525" cap="flat">
              <a:solidFill>
                <a:srgbClr val="FFFFFF"/>
              </a:solidFill>
              <a:prstDash val="solid"/>
              <a:miter/>
            </a:ln>
          </p:spPr>
          <p:txBody>
            <a:bodyPr rtlCol="0" anchor="ctr"/>
            <a:lstStyle/>
            <a:p>
              <a:endParaRPr lang="de-DE"/>
            </a:p>
          </p:txBody>
        </p:sp>
        <p:sp>
          <p:nvSpPr>
            <p:cNvPr id="68" name="Freihandform: Form 67">
              <a:extLst>
                <a:ext uri="{FF2B5EF4-FFF2-40B4-BE49-F238E27FC236}">
                  <a16:creationId xmlns:a16="http://schemas.microsoft.com/office/drawing/2014/main" id="{7D4CB172-82E2-3599-6048-B49B8D3F6628}"/>
                </a:ext>
              </a:extLst>
            </p:cNvPr>
            <p:cNvSpPr/>
            <p:nvPr/>
          </p:nvSpPr>
          <p:spPr>
            <a:xfrm>
              <a:off x="6135614" y="1251266"/>
              <a:ext cx="1563442" cy="914515"/>
            </a:xfrm>
            <a:custGeom>
              <a:avLst/>
              <a:gdLst>
                <a:gd name="connsiteX0" fmla="*/ 1563442 w 1563442"/>
                <a:gd name="connsiteY0" fmla="*/ 700405 h 914515"/>
                <a:gd name="connsiteX1" fmla="*/ 1554870 w 1563442"/>
                <a:gd name="connsiteY1" fmla="*/ 700405 h 914515"/>
                <a:gd name="connsiteX2" fmla="*/ 1533915 w 1563442"/>
                <a:gd name="connsiteY2" fmla="*/ 701358 h 914515"/>
                <a:gd name="connsiteX3" fmla="*/ 1512960 w 1563442"/>
                <a:gd name="connsiteY3" fmla="*/ 719455 h 914515"/>
                <a:gd name="connsiteX4" fmla="*/ 1481527 w 1563442"/>
                <a:gd name="connsiteY4" fmla="*/ 749935 h 914515"/>
                <a:gd name="connsiteX5" fmla="*/ 1436760 w 1563442"/>
                <a:gd name="connsiteY5" fmla="*/ 749935 h 914515"/>
                <a:gd name="connsiteX6" fmla="*/ 1411042 w 1563442"/>
                <a:gd name="connsiteY6" fmla="*/ 715645 h 914515"/>
                <a:gd name="connsiteX7" fmla="*/ 1409137 w 1563442"/>
                <a:gd name="connsiteY7" fmla="*/ 698500 h 914515"/>
                <a:gd name="connsiteX8" fmla="*/ 1364370 w 1563442"/>
                <a:gd name="connsiteY8" fmla="*/ 669925 h 914515"/>
                <a:gd name="connsiteX9" fmla="*/ 1318650 w 1563442"/>
                <a:gd name="connsiteY9" fmla="*/ 673735 h 914515"/>
                <a:gd name="connsiteX10" fmla="*/ 1290075 w 1563442"/>
                <a:gd name="connsiteY10" fmla="*/ 685165 h 914515"/>
                <a:gd name="connsiteX11" fmla="*/ 1259595 w 1563442"/>
                <a:gd name="connsiteY11" fmla="*/ 686118 h 914515"/>
                <a:gd name="connsiteX12" fmla="*/ 1236735 w 1563442"/>
                <a:gd name="connsiteY12" fmla="*/ 674688 h 914515"/>
                <a:gd name="connsiteX13" fmla="*/ 1192920 w 1563442"/>
                <a:gd name="connsiteY13" fmla="*/ 688975 h 914515"/>
                <a:gd name="connsiteX14" fmla="*/ 1174822 w 1563442"/>
                <a:gd name="connsiteY14" fmla="*/ 731838 h 914515"/>
                <a:gd name="connsiteX15" fmla="*/ 1160535 w 1563442"/>
                <a:gd name="connsiteY15" fmla="*/ 767080 h 914515"/>
                <a:gd name="connsiteX16" fmla="*/ 1129102 w 1563442"/>
                <a:gd name="connsiteY16" fmla="*/ 779463 h 914515"/>
                <a:gd name="connsiteX17" fmla="*/ 1096717 w 1563442"/>
                <a:gd name="connsiteY17" fmla="*/ 772795 h 914515"/>
                <a:gd name="connsiteX18" fmla="*/ 1056712 w 1563442"/>
                <a:gd name="connsiteY18" fmla="*/ 780415 h 914515"/>
                <a:gd name="connsiteX19" fmla="*/ 1021470 w 1563442"/>
                <a:gd name="connsiteY19" fmla="*/ 803275 h 914515"/>
                <a:gd name="connsiteX20" fmla="*/ 1008135 w 1563442"/>
                <a:gd name="connsiteY20" fmla="*/ 826135 h 914515"/>
                <a:gd name="connsiteX21" fmla="*/ 989085 w 1563442"/>
                <a:gd name="connsiteY21" fmla="*/ 842328 h 914515"/>
                <a:gd name="connsiteX22" fmla="*/ 921457 w 1563442"/>
                <a:gd name="connsiteY22" fmla="*/ 837565 h 914515"/>
                <a:gd name="connsiteX23" fmla="*/ 880500 w 1563442"/>
                <a:gd name="connsiteY23" fmla="*/ 824230 h 914515"/>
                <a:gd name="connsiteX24" fmla="*/ 832875 w 1563442"/>
                <a:gd name="connsiteY24" fmla="*/ 807085 h 914515"/>
                <a:gd name="connsiteX25" fmla="*/ 799537 w 1563442"/>
                <a:gd name="connsiteY25" fmla="*/ 794703 h 914515"/>
                <a:gd name="connsiteX26" fmla="*/ 744292 w 1563442"/>
                <a:gd name="connsiteY26" fmla="*/ 790892 h 914515"/>
                <a:gd name="connsiteX27" fmla="*/ 706192 w 1563442"/>
                <a:gd name="connsiteY27" fmla="*/ 772795 h 914515"/>
                <a:gd name="connsiteX28" fmla="*/ 668092 w 1563442"/>
                <a:gd name="connsiteY28" fmla="*/ 749935 h 914515"/>
                <a:gd name="connsiteX29" fmla="*/ 636660 w 1563442"/>
                <a:gd name="connsiteY29" fmla="*/ 733742 h 914515"/>
                <a:gd name="connsiteX30" fmla="*/ 585225 w 1563442"/>
                <a:gd name="connsiteY30" fmla="*/ 733742 h 914515"/>
                <a:gd name="connsiteX31" fmla="*/ 569985 w 1563442"/>
                <a:gd name="connsiteY31" fmla="*/ 763270 h 914515"/>
                <a:gd name="connsiteX32" fmla="*/ 509977 w 1563442"/>
                <a:gd name="connsiteY32" fmla="*/ 816610 h 914515"/>
                <a:gd name="connsiteX33" fmla="*/ 436635 w 1563442"/>
                <a:gd name="connsiteY33" fmla="*/ 814705 h 914515"/>
                <a:gd name="connsiteX34" fmla="*/ 397582 w 1563442"/>
                <a:gd name="connsiteY34" fmla="*/ 842328 h 914515"/>
                <a:gd name="connsiteX35" fmla="*/ 391867 w 1563442"/>
                <a:gd name="connsiteY35" fmla="*/ 851853 h 914515"/>
                <a:gd name="connsiteX36" fmla="*/ 391867 w 1563442"/>
                <a:gd name="connsiteY36" fmla="*/ 879475 h 914515"/>
                <a:gd name="connsiteX37" fmla="*/ 366150 w 1563442"/>
                <a:gd name="connsiteY37" fmla="*/ 896620 h 914515"/>
                <a:gd name="connsiteX38" fmla="*/ 336622 w 1563442"/>
                <a:gd name="connsiteY38" fmla="*/ 888048 h 914515"/>
                <a:gd name="connsiteX39" fmla="*/ 318525 w 1563442"/>
                <a:gd name="connsiteY39" fmla="*/ 910908 h 914515"/>
                <a:gd name="connsiteX40" fmla="*/ 304237 w 1563442"/>
                <a:gd name="connsiteY40" fmla="*/ 910908 h 914515"/>
                <a:gd name="connsiteX41" fmla="*/ 268042 w 1563442"/>
                <a:gd name="connsiteY41" fmla="*/ 896620 h 914515"/>
                <a:gd name="connsiteX42" fmla="*/ 258517 w 1563442"/>
                <a:gd name="connsiteY42" fmla="*/ 894715 h 914515"/>
                <a:gd name="connsiteX43" fmla="*/ 234705 w 1563442"/>
                <a:gd name="connsiteY43" fmla="*/ 879475 h 914515"/>
                <a:gd name="connsiteX44" fmla="*/ 215655 w 1563442"/>
                <a:gd name="connsiteY44" fmla="*/ 853758 h 914515"/>
                <a:gd name="connsiteX45" fmla="*/ 187080 w 1563442"/>
                <a:gd name="connsiteY45" fmla="*/ 830898 h 914515"/>
                <a:gd name="connsiteX46" fmla="*/ 165172 w 1563442"/>
                <a:gd name="connsiteY46" fmla="*/ 803275 h 914515"/>
                <a:gd name="connsiteX47" fmla="*/ 114690 w 1563442"/>
                <a:gd name="connsiteY47" fmla="*/ 759460 h 914515"/>
                <a:gd name="connsiteX48" fmla="*/ 81352 w 1563442"/>
                <a:gd name="connsiteY48" fmla="*/ 776605 h 914515"/>
                <a:gd name="connsiteX49" fmla="*/ 50872 w 1563442"/>
                <a:gd name="connsiteY49" fmla="*/ 760413 h 914515"/>
                <a:gd name="connsiteX50" fmla="*/ 12772 w 1563442"/>
                <a:gd name="connsiteY50" fmla="*/ 745173 h 914515"/>
                <a:gd name="connsiteX51" fmla="*/ 6105 w 1563442"/>
                <a:gd name="connsiteY51" fmla="*/ 741363 h 914515"/>
                <a:gd name="connsiteX52" fmla="*/ 1342 w 1563442"/>
                <a:gd name="connsiteY52" fmla="*/ 694690 h 914515"/>
                <a:gd name="connsiteX53" fmla="*/ 39442 w 1563442"/>
                <a:gd name="connsiteY53" fmla="*/ 679450 h 914515"/>
                <a:gd name="connsiteX54" fmla="*/ 73732 w 1563442"/>
                <a:gd name="connsiteY54" fmla="*/ 653733 h 914515"/>
                <a:gd name="connsiteX55" fmla="*/ 88972 w 1563442"/>
                <a:gd name="connsiteY55" fmla="*/ 619443 h 914515"/>
                <a:gd name="connsiteX56" fmla="*/ 108975 w 1563442"/>
                <a:gd name="connsiteY56" fmla="*/ 613728 h 914515"/>
                <a:gd name="connsiteX57" fmla="*/ 128025 w 1563442"/>
                <a:gd name="connsiteY57" fmla="*/ 588010 h 914515"/>
                <a:gd name="connsiteX58" fmla="*/ 135645 w 1563442"/>
                <a:gd name="connsiteY58" fmla="*/ 578485 h 914515"/>
                <a:gd name="connsiteX59" fmla="*/ 116595 w 1563442"/>
                <a:gd name="connsiteY59" fmla="*/ 538480 h 914515"/>
                <a:gd name="connsiteX60" fmla="*/ 82305 w 1563442"/>
                <a:gd name="connsiteY60" fmla="*/ 538480 h 914515"/>
                <a:gd name="connsiteX61" fmla="*/ 52777 w 1563442"/>
                <a:gd name="connsiteY61" fmla="*/ 487045 h 914515"/>
                <a:gd name="connsiteX62" fmla="*/ 39442 w 1563442"/>
                <a:gd name="connsiteY62" fmla="*/ 443230 h 914515"/>
                <a:gd name="connsiteX63" fmla="*/ 55635 w 1563442"/>
                <a:gd name="connsiteY63" fmla="*/ 407987 h 914515"/>
                <a:gd name="connsiteX64" fmla="*/ 98497 w 1563442"/>
                <a:gd name="connsiteY64" fmla="*/ 383223 h 914515"/>
                <a:gd name="connsiteX65" fmla="*/ 95640 w 1563442"/>
                <a:gd name="connsiteY65" fmla="*/ 365125 h 914515"/>
                <a:gd name="connsiteX66" fmla="*/ 101355 w 1563442"/>
                <a:gd name="connsiteY66" fmla="*/ 364173 h 914515"/>
                <a:gd name="connsiteX67" fmla="*/ 127072 w 1563442"/>
                <a:gd name="connsiteY67" fmla="*/ 348933 h 914515"/>
                <a:gd name="connsiteX68" fmla="*/ 160410 w 1563442"/>
                <a:gd name="connsiteY68" fmla="*/ 333693 h 914515"/>
                <a:gd name="connsiteX69" fmla="*/ 200415 w 1563442"/>
                <a:gd name="connsiteY69" fmla="*/ 327025 h 914515"/>
                <a:gd name="connsiteX70" fmla="*/ 215655 w 1563442"/>
                <a:gd name="connsiteY70" fmla="*/ 331787 h 914515"/>
                <a:gd name="connsiteX71" fmla="*/ 233752 w 1563442"/>
                <a:gd name="connsiteY71" fmla="*/ 343218 h 914515"/>
                <a:gd name="connsiteX72" fmla="*/ 239467 w 1563442"/>
                <a:gd name="connsiteY72" fmla="*/ 367983 h 914515"/>
                <a:gd name="connsiteX73" fmla="*/ 263280 w 1563442"/>
                <a:gd name="connsiteY73" fmla="*/ 381318 h 914515"/>
                <a:gd name="connsiteX74" fmla="*/ 288045 w 1563442"/>
                <a:gd name="connsiteY74" fmla="*/ 379412 h 914515"/>
                <a:gd name="connsiteX75" fmla="*/ 303285 w 1563442"/>
                <a:gd name="connsiteY75" fmla="*/ 385128 h 914515"/>
                <a:gd name="connsiteX76" fmla="*/ 322335 w 1563442"/>
                <a:gd name="connsiteY76" fmla="*/ 371793 h 914515"/>
                <a:gd name="connsiteX77" fmla="*/ 305190 w 1563442"/>
                <a:gd name="connsiteY77" fmla="*/ 359410 h 914515"/>
                <a:gd name="connsiteX78" fmla="*/ 288997 w 1563442"/>
                <a:gd name="connsiteY78" fmla="*/ 349885 h 914515"/>
                <a:gd name="connsiteX79" fmla="*/ 295665 w 1563442"/>
                <a:gd name="connsiteY79" fmla="*/ 330835 h 914515"/>
                <a:gd name="connsiteX80" fmla="*/ 323287 w 1563442"/>
                <a:gd name="connsiteY80" fmla="*/ 325120 h 914515"/>
                <a:gd name="connsiteX81" fmla="*/ 342337 w 1563442"/>
                <a:gd name="connsiteY81" fmla="*/ 318453 h 914515"/>
                <a:gd name="connsiteX82" fmla="*/ 362340 w 1563442"/>
                <a:gd name="connsiteY82" fmla="*/ 312737 h 914515"/>
                <a:gd name="connsiteX83" fmla="*/ 385200 w 1563442"/>
                <a:gd name="connsiteY83" fmla="*/ 289878 h 914515"/>
                <a:gd name="connsiteX84" fmla="*/ 389010 w 1563442"/>
                <a:gd name="connsiteY84" fmla="*/ 269875 h 914515"/>
                <a:gd name="connsiteX85" fmla="*/ 378532 w 1563442"/>
                <a:gd name="connsiteY85" fmla="*/ 268923 h 914515"/>
                <a:gd name="connsiteX86" fmla="*/ 360435 w 1563442"/>
                <a:gd name="connsiteY86" fmla="*/ 288925 h 914515"/>
                <a:gd name="connsiteX87" fmla="*/ 347100 w 1563442"/>
                <a:gd name="connsiteY87" fmla="*/ 292735 h 914515"/>
                <a:gd name="connsiteX88" fmla="*/ 362340 w 1563442"/>
                <a:gd name="connsiteY88" fmla="*/ 266065 h 914515"/>
                <a:gd name="connsiteX89" fmla="*/ 380437 w 1563442"/>
                <a:gd name="connsiteY89" fmla="*/ 253683 h 914515"/>
                <a:gd name="connsiteX90" fmla="*/ 392820 w 1563442"/>
                <a:gd name="connsiteY90" fmla="*/ 249873 h 914515"/>
                <a:gd name="connsiteX91" fmla="*/ 404250 w 1563442"/>
                <a:gd name="connsiteY91" fmla="*/ 236537 h 914515"/>
                <a:gd name="connsiteX92" fmla="*/ 412822 w 1563442"/>
                <a:gd name="connsiteY92" fmla="*/ 223203 h 914515"/>
                <a:gd name="connsiteX93" fmla="*/ 447112 w 1563442"/>
                <a:gd name="connsiteY93" fmla="*/ 224155 h 914515"/>
                <a:gd name="connsiteX94" fmla="*/ 488070 w 1563442"/>
                <a:gd name="connsiteY94" fmla="*/ 224155 h 914515"/>
                <a:gd name="connsiteX95" fmla="*/ 516645 w 1563442"/>
                <a:gd name="connsiteY95" fmla="*/ 212725 h 914515"/>
                <a:gd name="connsiteX96" fmla="*/ 550935 w 1563442"/>
                <a:gd name="connsiteY96" fmla="*/ 202248 h 914515"/>
                <a:gd name="connsiteX97" fmla="*/ 573795 w 1563442"/>
                <a:gd name="connsiteY97" fmla="*/ 200343 h 914515"/>
                <a:gd name="connsiteX98" fmla="*/ 594750 w 1563442"/>
                <a:gd name="connsiteY98" fmla="*/ 195580 h 914515"/>
                <a:gd name="connsiteX99" fmla="*/ 604275 w 1563442"/>
                <a:gd name="connsiteY99" fmla="*/ 187960 h 914515"/>
                <a:gd name="connsiteX100" fmla="*/ 642375 w 1563442"/>
                <a:gd name="connsiteY100" fmla="*/ 154623 h 914515"/>
                <a:gd name="connsiteX101" fmla="*/ 670950 w 1563442"/>
                <a:gd name="connsiteY101" fmla="*/ 122237 h 914515"/>
                <a:gd name="connsiteX102" fmla="*/ 690952 w 1563442"/>
                <a:gd name="connsiteY102" fmla="*/ 98425 h 914515"/>
                <a:gd name="connsiteX103" fmla="*/ 694762 w 1563442"/>
                <a:gd name="connsiteY103" fmla="*/ 100330 h 914515"/>
                <a:gd name="connsiteX104" fmla="*/ 688095 w 1563442"/>
                <a:gd name="connsiteY104" fmla="*/ 118428 h 914515"/>
                <a:gd name="connsiteX105" fmla="*/ 685237 w 1563442"/>
                <a:gd name="connsiteY105" fmla="*/ 144145 h 914515"/>
                <a:gd name="connsiteX106" fmla="*/ 704287 w 1563442"/>
                <a:gd name="connsiteY106" fmla="*/ 156528 h 914515"/>
                <a:gd name="connsiteX107" fmla="*/ 707145 w 1563442"/>
                <a:gd name="connsiteY107" fmla="*/ 139383 h 914515"/>
                <a:gd name="connsiteX108" fmla="*/ 707145 w 1563442"/>
                <a:gd name="connsiteY108" fmla="*/ 117475 h 914515"/>
                <a:gd name="connsiteX109" fmla="*/ 724290 w 1563442"/>
                <a:gd name="connsiteY109" fmla="*/ 103187 h 914515"/>
                <a:gd name="connsiteX110" fmla="*/ 736672 w 1563442"/>
                <a:gd name="connsiteY110" fmla="*/ 93662 h 914515"/>
                <a:gd name="connsiteX111" fmla="*/ 744292 w 1563442"/>
                <a:gd name="connsiteY111" fmla="*/ 82233 h 914515"/>
                <a:gd name="connsiteX112" fmla="*/ 739530 w 1563442"/>
                <a:gd name="connsiteY112" fmla="*/ 69850 h 914515"/>
                <a:gd name="connsiteX113" fmla="*/ 726195 w 1563442"/>
                <a:gd name="connsiteY113" fmla="*/ 68897 h 914515"/>
                <a:gd name="connsiteX114" fmla="*/ 714765 w 1563442"/>
                <a:gd name="connsiteY114" fmla="*/ 81280 h 914515"/>
                <a:gd name="connsiteX115" fmla="*/ 705240 w 1563442"/>
                <a:gd name="connsiteY115" fmla="*/ 88900 h 914515"/>
                <a:gd name="connsiteX116" fmla="*/ 695715 w 1563442"/>
                <a:gd name="connsiteY116" fmla="*/ 80328 h 914515"/>
                <a:gd name="connsiteX117" fmla="*/ 704287 w 1563442"/>
                <a:gd name="connsiteY117" fmla="*/ 65088 h 914515"/>
                <a:gd name="connsiteX118" fmla="*/ 716670 w 1563442"/>
                <a:gd name="connsiteY118" fmla="*/ 44133 h 914515"/>
                <a:gd name="connsiteX119" fmla="*/ 719527 w 1563442"/>
                <a:gd name="connsiteY119" fmla="*/ 25083 h 914515"/>
                <a:gd name="connsiteX120" fmla="*/ 728100 w 1563442"/>
                <a:gd name="connsiteY120" fmla="*/ 5080 h 914515"/>
                <a:gd name="connsiteX121" fmla="*/ 748102 w 1563442"/>
                <a:gd name="connsiteY121" fmla="*/ 2222 h 914515"/>
                <a:gd name="connsiteX122" fmla="*/ 759532 w 1563442"/>
                <a:gd name="connsiteY122" fmla="*/ 13653 h 914515"/>
                <a:gd name="connsiteX123" fmla="*/ 775725 w 1563442"/>
                <a:gd name="connsiteY123" fmla="*/ 20320 h 914515"/>
                <a:gd name="connsiteX124" fmla="*/ 794775 w 1563442"/>
                <a:gd name="connsiteY124" fmla="*/ 22225 h 914515"/>
                <a:gd name="connsiteX125" fmla="*/ 832875 w 1563442"/>
                <a:gd name="connsiteY125" fmla="*/ 27940 h 914515"/>
                <a:gd name="connsiteX126" fmla="*/ 882405 w 1563442"/>
                <a:gd name="connsiteY126" fmla="*/ 27940 h 914515"/>
                <a:gd name="connsiteX127" fmla="*/ 901455 w 1563442"/>
                <a:gd name="connsiteY127" fmla="*/ 31750 h 914515"/>
                <a:gd name="connsiteX128" fmla="*/ 894787 w 1563442"/>
                <a:gd name="connsiteY128" fmla="*/ 39370 h 914515"/>
                <a:gd name="connsiteX129" fmla="*/ 866212 w 1563442"/>
                <a:gd name="connsiteY129" fmla="*/ 45085 h 914515"/>
                <a:gd name="connsiteX130" fmla="*/ 828112 w 1563442"/>
                <a:gd name="connsiteY130" fmla="*/ 46038 h 914515"/>
                <a:gd name="connsiteX131" fmla="*/ 796680 w 1563442"/>
                <a:gd name="connsiteY131" fmla="*/ 46038 h 914515"/>
                <a:gd name="connsiteX132" fmla="*/ 773820 w 1563442"/>
                <a:gd name="connsiteY132" fmla="*/ 50800 h 914515"/>
                <a:gd name="connsiteX133" fmla="*/ 766200 w 1563442"/>
                <a:gd name="connsiteY133" fmla="*/ 66993 h 914515"/>
                <a:gd name="connsiteX134" fmla="*/ 773820 w 1563442"/>
                <a:gd name="connsiteY134" fmla="*/ 76518 h 914515"/>
                <a:gd name="connsiteX135" fmla="*/ 797632 w 1563442"/>
                <a:gd name="connsiteY135" fmla="*/ 75565 h 914515"/>
                <a:gd name="connsiteX136" fmla="*/ 820492 w 1563442"/>
                <a:gd name="connsiteY136" fmla="*/ 66040 h 914515"/>
                <a:gd name="connsiteX137" fmla="*/ 853830 w 1563442"/>
                <a:gd name="connsiteY137" fmla="*/ 66993 h 914515"/>
                <a:gd name="connsiteX138" fmla="*/ 865260 w 1563442"/>
                <a:gd name="connsiteY138" fmla="*/ 67945 h 914515"/>
                <a:gd name="connsiteX139" fmla="*/ 889072 w 1563442"/>
                <a:gd name="connsiteY139" fmla="*/ 59372 h 914515"/>
                <a:gd name="connsiteX140" fmla="*/ 920505 w 1563442"/>
                <a:gd name="connsiteY140" fmla="*/ 48895 h 914515"/>
                <a:gd name="connsiteX141" fmla="*/ 947175 w 1563442"/>
                <a:gd name="connsiteY141" fmla="*/ 46038 h 914515"/>
                <a:gd name="connsiteX142" fmla="*/ 956700 w 1563442"/>
                <a:gd name="connsiteY142" fmla="*/ 66040 h 914515"/>
                <a:gd name="connsiteX143" fmla="*/ 970987 w 1563442"/>
                <a:gd name="connsiteY143" fmla="*/ 107950 h 914515"/>
                <a:gd name="connsiteX144" fmla="*/ 1005277 w 1563442"/>
                <a:gd name="connsiteY144" fmla="*/ 133668 h 914515"/>
                <a:gd name="connsiteX145" fmla="*/ 1028137 w 1563442"/>
                <a:gd name="connsiteY145" fmla="*/ 137478 h 914515"/>
                <a:gd name="connsiteX146" fmla="*/ 1048140 w 1563442"/>
                <a:gd name="connsiteY146" fmla="*/ 149860 h 914515"/>
                <a:gd name="connsiteX147" fmla="*/ 1064332 w 1563442"/>
                <a:gd name="connsiteY147" fmla="*/ 151765 h 914515"/>
                <a:gd name="connsiteX148" fmla="*/ 1084335 w 1563442"/>
                <a:gd name="connsiteY148" fmla="*/ 171768 h 914515"/>
                <a:gd name="connsiteX149" fmla="*/ 1102432 w 1563442"/>
                <a:gd name="connsiteY149" fmla="*/ 190818 h 914515"/>
                <a:gd name="connsiteX150" fmla="*/ 1091955 w 1563442"/>
                <a:gd name="connsiteY150" fmla="*/ 204153 h 914515"/>
                <a:gd name="connsiteX151" fmla="*/ 1105290 w 1563442"/>
                <a:gd name="connsiteY151" fmla="*/ 211773 h 914515"/>
                <a:gd name="connsiteX152" fmla="*/ 1123387 w 1563442"/>
                <a:gd name="connsiteY152" fmla="*/ 217487 h 914515"/>
                <a:gd name="connsiteX153" fmla="*/ 1131007 w 1563442"/>
                <a:gd name="connsiteY153" fmla="*/ 237490 h 914515"/>
                <a:gd name="connsiteX154" fmla="*/ 1147200 w 1563442"/>
                <a:gd name="connsiteY154" fmla="*/ 242253 h 914515"/>
                <a:gd name="connsiteX155" fmla="*/ 1148152 w 1563442"/>
                <a:gd name="connsiteY155" fmla="*/ 233680 h 914515"/>
                <a:gd name="connsiteX156" fmla="*/ 1139580 w 1563442"/>
                <a:gd name="connsiteY156" fmla="*/ 223203 h 914515"/>
                <a:gd name="connsiteX157" fmla="*/ 1136722 w 1563442"/>
                <a:gd name="connsiteY157" fmla="*/ 214630 h 914515"/>
                <a:gd name="connsiteX158" fmla="*/ 1155772 w 1563442"/>
                <a:gd name="connsiteY158" fmla="*/ 203200 h 914515"/>
                <a:gd name="connsiteX159" fmla="*/ 1192920 w 1563442"/>
                <a:gd name="connsiteY159" fmla="*/ 191770 h 914515"/>
                <a:gd name="connsiteX160" fmla="*/ 1211970 w 1563442"/>
                <a:gd name="connsiteY160" fmla="*/ 180340 h 914515"/>
                <a:gd name="connsiteX161" fmla="*/ 1230067 w 1563442"/>
                <a:gd name="connsiteY161" fmla="*/ 180340 h 914515"/>
                <a:gd name="connsiteX162" fmla="*/ 1243402 w 1563442"/>
                <a:gd name="connsiteY162" fmla="*/ 187960 h 914515"/>
                <a:gd name="connsiteX163" fmla="*/ 1258642 w 1563442"/>
                <a:gd name="connsiteY163" fmla="*/ 177483 h 914515"/>
                <a:gd name="connsiteX164" fmla="*/ 1274835 w 1563442"/>
                <a:gd name="connsiteY164" fmla="*/ 176530 h 914515"/>
                <a:gd name="connsiteX165" fmla="*/ 1279597 w 1563442"/>
                <a:gd name="connsiteY165" fmla="*/ 196533 h 914515"/>
                <a:gd name="connsiteX166" fmla="*/ 1305315 w 1563442"/>
                <a:gd name="connsiteY166" fmla="*/ 227965 h 914515"/>
                <a:gd name="connsiteX167" fmla="*/ 1321507 w 1563442"/>
                <a:gd name="connsiteY167" fmla="*/ 247015 h 914515"/>
                <a:gd name="connsiteX168" fmla="*/ 1330080 w 1563442"/>
                <a:gd name="connsiteY168" fmla="*/ 268923 h 914515"/>
                <a:gd name="connsiteX169" fmla="*/ 1312935 w 1563442"/>
                <a:gd name="connsiteY169" fmla="*/ 278448 h 914515"/>
                <a:gd name="connsiteX170" fmla="*/ 1291027 w 1563442"/>
                <a:gd name="connsiteY170" fmla="*/ 268923 h 914515"/>
                <a:gd name="connsiteX171" fmla="*/ 1279597 w 1563442"/>
                <a:gd name="connsiteY171" fmla="*/ 256540 h 914515"/>
                <a:gd name="connsiteX172" fmla="*/ 1268167 w 1563442"/>
                <a:gd name="connsiteY172" fmla="*/ 260350 h 914515"/>
                <a:gd name="connsiteX173" fmla="*/ 1272930 w 1563442"/>
                <a:gd name="connsiteY173" fmla="*/ 276543 h 914515"/>
                <a:gd name="connsiteX174" fmla="*/ 1284360 w 1563442"/>
                <a:gd name="connsiteY174" fmla="*/ 291783 h 914515"/>
                <a:gd name="connsiteX175" fmla="*/ 1286265 w 1563442"/>
                <a:gd name="connsiteY175" fmla="*/ 299403 h 914515"/>
                <a:gd name="connsiteX176" fmla="*/ 1297695 w 1563442"/>
                <a:gd name="connsiteY176" fmla="*/ 307023 h 914515"/>
                <a:gd name="connsiteX177" fmla="*/ 1297695 w 1563442"/>
                <a:gd name="connsiteY177" fmla="*/ 318453 h 914515"/>
                <a:gd name="connsiteX178" fmla="*/ 1298647 w 1563442"/>
                <a:gd name="connsiteY178" fmla="*/ 338455 h 914515"/>
                <a:gd name="connsiteX179" fmla="*/ 1305315 w 1563442"/>
                <a:gd name="connsiteY179" fmla="*/ 348933 h 914515"/>
                <a:gd name="connsiteX180" fmla="*/ 1322460 w 1563442"/>
                <a:gd name="connsiteY180" fmla="*/ 341312 h 914515"/>
                <a:gd name="connsiteX181" fmla="*/ 1337700 w 1563442"/>
                <a:gd name="connsiteY181" fmla="*/ 342265 h 914515"/>
                <a:gd name="connsiteX182" fmla="*/ 1346272 w 1563442"/>
                <a:gd name="connsiteY182" fmla="*/ 321310 h 914515"/>
                <a:gd name="connsiteX183" fmla="*/ 1346272 w 1563442"/>
                <a:gd name="connsiteY183" fmla="*/ 308928 h 914515"/>
                <a:gd name="connsiteX184" fmla="*/ 1359607 w 1563442"/>
                <a:gd name="connsiteY184" fmla="*/ 311785 h 914515"/>
                <a:gd name="connsiteX185" fmla="*/ 1368180 w 1563442"/>
                <a:gd name="connsiteY185" fmla="*/ 320358 h 914515"/>
                <a:gd name="connsiteX186" fmla="*/ 1376752 w 1563442"/>
                <a:gd name="connsiteY186" fmla="*/ 306070 h 914515"/>
                <a:gd name="connsiteX187" fmla="*/ 1371990 w 1563442"/>
                <a:gd name="connsiteY187" fmla="*/ 285115 h 914515"/>
                <a:gd name="connsiteX188" fmla="*/ 1351035 w 1563442"/>
                <a:gd name="connsiteY188" fmla="*/ 277495 h 914515"/>
                <a:gd name="connsiteX189" fmla="*/ 1333890 w 1563442"/>
                <a:gd name="connsiteY189" fmla="*/ 246062 h 914515"/>
                <a:gd name="connsiteX190" fmla="*/ 1329127 w 1563442"/>
                <a:gd name="connsiteY190" fmla="*/ 236537 h 914515"/>
                <a:gd name="connsiteX191" fmla="*/ 1348177 w 1563442"/>
                <a:gd name="connsiteY191" fmla="*/ 237490 h 914515"/>
                <a:gd name="connsiteX192" fmla="*/ 1373895 w 1563442"/>
                <a:gd name="connsiteY192" fmla="*/ 257493 h 914515"/>
                <a:gd name="connsiteX193" fmla="*/ 1400565 w 1563442"/>
                <a:gd name="connsiteY193" fmla="*/ 285115 h 914515"/>
                <a:gd name="connsiteX194" fmla="*/ 1415805 w 1563442"/>
                <a:gd name="connsiteY194" fmla="*/ 297498 h 914515"/>
                <a:gd name="connsiteX195" fmla="*/ 1437712 w 1563442"/>
                <a:gd name="connsiteY195" fmla="*/ 315595 h 914515"/>
                <a:gd name="connsiteX196" fmla="*/ 1447237 w 1563442"/>
                <a:gd name="connsiteY196" fmla="*/ 327978 h 914515"/>
                <a:gd name="connsiteX197" fmla="*/ 1453905 w 1563442"/>
                <a:gd name="connsiteY197" fmla="*/ 358458 h 914515"/>
                <a:gd name="connsiteX198" fmla="*/ 1431997 w 1563442"/>
                <a:gd name="connsiteY198" fmla="*/ 367983 h 914515"/>
                <a:gd name="connsiteX199" fmla="*/ 1384372 w 1563442"/>
                <a:gd name="connsiteY199" fmla="*/ 367030 h 914515"/>
                <a:gd name="connsiteX200" fmla="*/ 1362465 w 1563442"/>
                <a:gd name="connsiteY200" fmla="*/ 380365 h 914515"/>
                <a:gd name="connsiteX201" fmla="*/ 1342462 w 1563442"/>
                <a:gd name="connsiteY201" fmla="*/ 380365 h 914515"/>
                <a:gd name="connsiteX202" fmla="*/ 1326270 w 1563442"/>
                <a:gd name="connsiteY202" fmla="*/ 377508 h 914515"/>
                <a:gd name="connsiteX203" fmla="*/ 1308172 w 1563442"/>
                <a:gd name="connsiteY203" fmla="*/ 386080 h 914515"/>
                <a:gd name="connsiteX204" fmla="*/ 1291027 w 1563442"/>
                <a:gd name="connsiteY204" fmla="*/ 386080 h 914515"/>
                <a:gd name="connsiteX205" fmla="*/ 1307220 w 1563442"/>
                <a:gd name="connsiteY205" fmla="*/ 405130 h 914515"/>
                <a:gd name="connsiteX206" fmla="*/ 1360560 w 1563442"/>
                <a:gd name="connsiteY206" fmla="*/ 433705 h 914515"/>
                <a:gd name="connsiteX207" fmla="*/ 1408185 w 1563442"/>
                <a:gd name="connsiteY207" fmla="*/ 451803 h 914515"/>
                <a:gd name="connsiteX208" fmla="*/ 1438665 w 1563442"/>
                <a:gd name="connsiteY208" fmla="*/ 451803 h 914515"/>
                <a:gd name="connsiteX209" fmla="*/ 1439617 w 1563442"/>
                <a:gd name="connsiteY209" fmla="*/ 467043 h 914515"/>
                <a:gd name="connsiteX210" fmla="*/ 1469145 w 1563442"/>
                <a:gd name="connsiteY210" fmla="*/ 470853 h 914515"/>
                <a:gd name="connsiteX211" fmla="*/ 1495815 w 1563442"/>
                <a:gd name="connsiteY211" fmla="*/ 474662 h 914515"/>
                <a:gd name="connsiteX212" fmla="*/ 1491052 w 1563442"/>
                <a:gd name="connsiteY212" fmla="*/ 492760 h 914515"/>
                <a:gd name="connsiteX213" fmla="*/ 1496767 w 1563442"/>
                <a:gd name="connsiteY213" fmla="*/ 524193 h 914515"/>
                <a:gd name="connsiteX214" fmla="*/ 1512007 w 1563442"/>
                <a:gd name="connsiteY214" fmla="*/ 574675 h 914515"/>
                <a:gd name="connsiteX215" fmla="*/ 1523437 w 1563442"/>
                <a:gd name="connsiteY215" fmla="*/ 611823 h 914515"/>
                <a:gd name="connsiteX216" fmla="*/ 1545345 w 1563442"/>
                <a:gd name="connsiteY216" fmla="*/ 655638 h 914515"/>
                <a:gd name="connsiteX217" fmla="*/ 1552012 w 1563442"/>
                <a:gd name="connsiteY217" fmla="*/ 669925 h 914515"/>
                <a:gd name="connsiteX218" fmla="*/ 1552012 w 1563442"/>
                <a:gd name="connsiteY218" fmla="*/ 669925 h 914515"/>
                <a:gd name="connsiteX219" fmla="*/ 1555822 w 1563442"/>
                <a:gd name="connsiteY219" fmla="*/ 678498 h 914515"/>
                <a:gd name="connsiteX220" fmla="*/ 1557727 w 1563442"/>
                <a:gd name="connsiteY220" fmla="*/ 681355 h 914515"/>
                <a:gd name="connsiteX221" fmla="*/ 1559632 w 1563442"/>
                <a:gd name="connsiteY221" fmla="*/ 685165 h 914515"/>
                <a:gd name="connsiteX222" fmla="*/ 1560585 w 1563442"/>
                <a:gd name="connsiteY222" fmla="*/ 688975 h 914515"/>
                <a:gd name="connsiteX223" fmla="*/ 1561537 w 1563442"/>
                <a:gd name="connsiteY223" fmla="*/ 692785 h 914515"/>
                <a:gd name="connsiteX224" fmla="*/ 1562490 w 1563442"/>
                <a:gd name="connsiteY224" fmla="*/ 696595 h 914515"/>
                <a:gd name="connsiteX225" fmla="*/ 1563442 w 1563442"/>
                <a:gd name="connsiteY225" fmla="*/ 700405 h 91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1563442" h="914515">
                  <a:moveTo>
                    <a:pt x="1563442" y="700405"/>
                  </a:moveTo>
                  <a:cubicBezTo>
                    <a:pt x="1560585" y="700405"/>
                    <a:pt x="1557727" y="700405"/>
                    <a:pt x="1554870" y="700405"/>
                  </a:cubicBezTo>
                  <a:cubicBezTo>
                    <a:pt x="1548202" y="700405"/>
                    <a:pt x="1540582" y="699453"/>
                    <a:pt x="1533915" y="701358"/>
                  </a:cubicBezTo>
                  <a:cubicBezTo>
                    <a:pt x="1524390" y="704215"/>
                    <a:pt x="1518675" y="711835"/>
                    <a:pt x="1512960" y="719455"/>
                  </a:cubicBezTo>
                  <a:cubicBezTo>
                    <a:pt x="1503435" y="730885"/>
                    <a:pt x="1494862" y="743267"/>
                    <a:pt x="1481527" y="749935"/>
                  </a:cubicBezTo>
                  <a:cubicBezTo>
                    <a:pt x="1468192" y="756603"/>
                    <a:pt x="1451047" y="756603"/>
                    <a:pt x="1436760" y="749935"/>
                  </a:cubicBezTo>
                  <a:cubicBezTo>
                    <a:pt x="1422472" y="743267"/>
                    <a:pt x="1412947" y="729933"/>
                    <a:pt x="1411042" y="715645"/>
                  </a:cubicBezTo>
                  <a:cubicBezTo>
                    <a:pt x="1410090" y="709930"/>
                    <a:pt x="1411042" y="704215"/>
                    <a:pt x="1409137" y="698500"/>
                  </a:cubicBezTo>
                  <a:cubicBezTo>
                    <a:pt x="1403422" y="682308"/>
                    <a:pt x="1380562" y="672783"/>
                    <a:pt x="1364370" y="669925"/>
                  </a:cubicBezTo>
                  <a:cubicBezTo>
                    <a:pt x="1349130" y="667068"/>
                    <a:pt x="1332937" y="668973"/>
                    <a:pt x="1318650" y="673735"/>
                  </a:cubicBezTo>
                  <a:cubicBezTo>
                    <a:pt x="1309125" y="677545"/>
                    <a:pt x="1299600" y="682308"/>
                    <a:pt x="1290075" y="685165"/>
                  </a:cubicBezTo>
                  <a:cubicBezTo>
                    <a:pt x="1280550" y="688023"/>
                    <a:pt x="1269120" y="689928"/>
                    <a:pt x="1259595" y="686118"/>
                  </a:cubicBezTo>
                  <a:cubicBezTo>
                    <a:pt x="1251975" y="683260"/>
                    <a:pt x="1245307" y="677545"/>
                    <a:pt x="1236735" y="674688"/>
                  </a:cubicBezTo>
                  <a:cubicBezTo>
                    <a:pt x="1221495" y="668973"/>
                    <a:pt x="1203397" y="677545"/>
                    <a:pt x="1192920" y="688975"/>
                  </a:cubicBezTo>
                  <a:cubicBezTo>
                    <a:pt x="1182442" y="701358"/>
                    <a:pt x="1178632" y="716598"/>
                    <a:pt x="1174822" y="731838"/>
                  </a:cubicBezTo>
                  <a:cubicBezTo>
                    <a:pt x="1171965" y="744220"/>
                    <a:pt x="1169107" y="757555"/>
                    <a:pt x="1160535" y="767080"/>
                  </a:cubicBezTo>
                  <a:cubicBezTo>
                    <a:pt x="1152915" y="775653"/>
                    <a:pt x="1140532" y="780415"/>
                    <a:pt x="1129102" y="779463"/>
                  </a:cubicBezTo>
                  <a:cubicBezTo>
                    <a:pt x="1117672" y="778510"/>
                    <a:pt x="1108147" y="773748"/>
                    <a:pt x="1096717" y="772795"/>
                  </a:cubicBezTo>
                  <a:cubicBezTo>
                    <a:pt x="1083382" y="770890"/>
                    <a:pt x="1069095" y="774700"/>
                    <a:pt x="1056712" y="780415"/>
                  </a:cubicBezTo>
                  <a:cubicBezTo>
                    <a:pt x="1043377" y="785178"/>
                    <a:pt x="1029090" y="792798"/>
                    <a:pt x="1021470" y="803275"/>
                  </a:cubicBezTo>
                  <a:cubicBezTo>
                    <a:pt x="1015755" y="809942"/>
                    <a:pt x="1012897" y="818515"/>
                    <a:pt x="1008135" y="826135"/>
                  </a:cubicBezTo>
                  <a:cubicBezTo>
                    <a:pt x="1003372" y="832803"/>
                    <a:pt x="996705" y="838517"/>
                    <a:pt x="989085" y="842328"/>
                  </a:cubicBezTo>
                  <a:cubicBezTo>
                    <a:pt x="968130" y="852805"/>
                    <a:pt x="943365" y="845185"/>
                    <a:pt x="921457" y="837565"/>
                  </a:cubicBezTo>
                  <a:cubicBezTo>
                    <a:pt x="908122" y="832803"/>
                    <a:pt x="894787" y="828992"/>
                    <a:pt x="880500" y="824230"/>
                  </a:cubicBezTo>
                  <a:cubicBezTo>
                    <a:pt x="864307" y="818515"/>
                    <a:pt x="849067" y="813753"/>
                    <a:pt x="832875" y="807085"/>
                  </a:cubicBezTo>
                  <a:cubicBezTo>
                    <a:pt x="821445" y="802323"/>
                    <a:pt x="810967" y="797560"/>
                    <a:pt x="799537" y="794703"/>
                  </a:cubicBezTo>
                  <a:cubicBezTo>
                    <a:pt x="781440" y="790892"/>
                    <a:pt x="762390" y="794703"/>
                    <a:pt x="744292" y="790892"/>
                  </a:cubicBezTo>
                  <a:cubicBezTo>
                    <a:pt x="730957" y="788035"/>
                    <a:pt x="718575" y="780415"/>
                    <a:pt x="706192" y="772795"/>
                  </a:cubicBezTo>
                  <a:cubicBezTo>
                    <a:pt x="693810" y="765175"/>
                    <a:pt x="680475" y="757555"/>
                    <a:pt x="668092" y="749935"/>
                  </a:cubicBezTo>
                  <a:cubicBezTo>
                    <a:pt x="658567" y="744220"/>
                    <a:pt x="648090" y="737553"/>
                    <a:pt x="636660" y="733742"/>
                  </a:cubicBezTo>
                  <a:cubicBezTo>
                    <a:pt x="620467" y="728028"/>
                    <a:pt x="601417" y="728028"/>
                    <a:pt x="585225" y="733742"/>
                  </a:cubicBezTo>
                  <a:cubicBezTo>
                    <a:pt x="570937" y="738505"/>
                    <a:pt x="563317" y="748983"/>
                    <a:pt x="569985" y="763270"/>
                  </a:cubicBezTo>
                  <a:cubicBezTo>
                    <a:pt x="576652" y="778510"/>
                    <a:pt x="529980" y="806133"/>
                    <a:pt x="509977" y="816610"/>
                  </a:cubicBezTo>
                  <a:cubicBezTo>
                    <a:pt x="489975" y="826135"/>
                    <a:pt x="462352" y="817563"/>
                    <a:pt x="436635" y="814705"/>
                  </a:cubicBezTo>
                  <a:cubicBezTo>
                    <a:pt x="419490" y="812800"/>
                    <a:pt x="405202" y="830898"/>
                    <a:pt x="397582" y="842328"/>
                  </a:cubicBezTo>
                  <a:cubicBezTo>
                    <a:pt x="393772" y="848042"/>
                    <a:pt x="391867" y="851853"/>
                    <a:pt x="391867" y="851853"/>
                  </a:cubicBezTo>
                  <a:lnTo>
                    <a:pt x="391867" y="879475"/>
                  </a:lnTo>
                  <a:cubicBezTo>
                    <a:pt x="391867" y="890905"/>
                    <a:pt x="382342" y="893763"/>
                    <a:pt x="366150" y="896620"/>
                  </a:cubicBezTo>
                  <a:cubicBezTo>
                    <a:pt x="350910" y="899478"/>
                    <a:pt x="342337" y="889000"/>
                    <a:pt x="336622" y="888048"/>
                  </a:cubicBezTo>
                  <a:cubicBezTo>
                    <a:pt x="330907" y="887095"/>
                    <a:pt x="321382" y="902335"/>
                    <a:pt x="318525" y="910908"/>
                  </a:cubicBezTo>
                  <a:cubicBezTo>
                    <a:pt x="314715" y="918528"/>
                    <a:pt x="309000" y="911860"/>
                    <a:pt x="304237" y="910908"/>
                  </a:cubicBezTo>
                  <a:cubicBezTo>
                    <a:pt x="300427" y="909955"/>
                    <a:pt x="284235" y="900430"/>
                    <a:pt x="268042" y="896620"/>
                  </a:cubicBezTo>
                  <a:cubicBezTo>
                    <a:pt x="265185" y="895667"/>
                    <a:pt x="261375" y="895667"/>
                    <a:pt x="258517" y="894715"/>
                  </a:cubicBezTo>
                  <a:cubicBezTo>
                    <a:pt x="239467" y="892810"/>
                    <a:pt x="236610" y="883285"/>
                    <a:pt x="234705" y="879475"/>
                  </a:cubicBezTo>
                  <a:cubicBezTo>
                    <a:pt x="232800" y="875665"/>
                    <a:pt x="227085" y="862330"/>
                    <a:pt x="215655" y="853758"/>
                  </a:cubicBezTo>
                  <a:cubicBezTo>
                    <a:pt x="204225" y="846138"/>
                    <a:pt x="199462" y="847090"/>
                    <a:pt x="187080" y="830898"/>
                  </a:cubicBezTo>
                  <a:cubicBezTo>
                    <a:pt x="175650" y="815658"/>
                    <a:pt x="175650" y="816610"/>
                    <a:pt x="165172" y="803275"/>
                  </a:cubicBezTo>
                  <a:cubicBezTo>
                    <a:pt x="155647" y="790892"/>
                    <a:pt x="147075" y="772795"/>
                    <a:pt x="114690" y="759460"/>
                  </a:cubicBezTo>
                  <a:cubicBezTo>
                    <a:pt x="82305" y="745173"/>
                    <a:pt x="90877" y="771842"/>
                    <a:pt x="81352" y="776605"/>
                  </a:cubicBezTo>
                  <a:cubicBezTo>
                    <a:pt x="71827" y="781367"/>
                    <a:pt x="57540" y="768985"/>
                    <a:pt x="50872" y="760413"/>
                  </a:cubicBezTo>
                  <a:cubicBezTo>
                    <a:pt x="45157" y="751840"/>
                    <a:pt x="27060" y="748983"/>
                    <a:pt x="12772" y="745173"/>
                  </a:cubicBezTo>
                  <a:cubicBezTo>
                    <a:pt x="9915" y="744220"/>
                    <a:pt x="8010" y="743267"/>
                    <a:pt x="6105" y="741363"/>
                  </a:cubicBezTo>
                  <a:cubicBezTo>
                    <a:pt x="-1515" y="730885"/>
                    <a:pt x="-563" y="707073"/>
                    <a:pt x="1342" y="694690"/>
                  </a:cubicBezTo>
                  <a:cubicBezTo>
                    <a:pt x="4200" y="679450"/>
                    <a:pt x="39442" y="681355"/>
                    <a:pt x="39442" y="679450"/>
                  </a:cubicBezTo>
                  <a:cubicBezTo>
                    <a:pt x="40395" y="677545"/>
                    <a:pt x="68970" y="664210"/>
                    <a:pt x="73732" y="653733"/>
                  </a:cubicBezTo>
                  <a:cubicBezTo>
                    <a:pt x="77542" y="643255"/>
                    <a:pt x="88972" y="619443"/>
                    <a:pt x="88972" y="619443"/>
                  </a:cubicBezTo>
                  <a:lnTo>
                    <a:pt x="108975" y="613728"/>
                  </a:lnTo>
                  <a:cubicBezTo>
                    <a:pt x="108975" y="613728"/>
                    <a:pt x="118500" y="600393"/>
                    <a:pt x="128025" y="588010"/>
                  </a:cubicBezTo>
                  <a:cubicBezTo>
                    <a:pt x="130882" y="585153"/>
                    <a:pt x="132787" y="581343"/>
                    <a:pt x="135645" y="578485"/>
                  </a:cubicBezTo>
                  <a:cubicBezTo>
                    <a:pt x="147075" y="565150"/>
                    <a:pt x="126120" y="546100"/>
                    <a:pt x="116595" y="538480"/>
                  </a:cubicBezTo>
                  <a:cubicBezTo>
                    <a:pt x="107070" y="529908"/>
                    <a:pt x="91830" y="538480"/>
                    <a:pt x="82305" y="538480"/>
                  </a:cubicBezTo>
                  <a:cubicBezTo>
                    <a:pt x="72780" y="538480"/>
                    <a:pt x="52777" y="487045"/>
                    <a:pt x="52777" y="487045"/>
                  </a:cubicBezTo>
                  <a:cubicBezTo>
                    <a:pt x="52777" y="487045"/>
                    <a:pt x="39442" y="453708"/>
                    <a:pt x="39442" y="443230"/>
                  </a:cubicBezTo>
                  <a:cubicBezTo>
                    <a:pt x="39442" y="431800"/>
                    <a:pt x="53730" y="410845"/>
                    <a:pt x="55635" y="407987"/>
                  </a:cubicBezTo>
                  <a:cubicBezTo>
                    <a:pt x="58492" y="406083"/>
                    <a:pt x="95640" y="388937"/>
                    <a:pt x="98497" y="383223"/>
                  </a:cubicBezTo>
                  <a:cubicBezTo>
                    <a:pt x="101355" y="378460"/>
                    <a:pt x="95640" y="366078"/>
                    <a:pt x="95640" y="365125"/>
                  </a:cubicBezTo>
                  <a:cubicBezTo>
                    <a:pt x="96592" y="366078"/>
                    <a:pt x="97545" y="366078"/>
                    <a:pt x="101355" y="364173"/>
                  </a:cubicBezTo>
                  <a:cubicBezTo>
                    <a:pt x="113737" y="358458"/>
                    <a:pt x="123262" y="352743"/>
                    <a:pt x="127072" y="348933"/>
                  </a:cubicBezTo>
                  <a:cubicBezTo>
                    <a:pt x="131835" y="344170"/>
                    <a:pt x="148980" y="337503"/>
                    <a:pt x="160410" y="333693"/>
                  </a:cubicBezTo>
                  <a:cubicBezTo>
                    <a:pt x="171840" y="329883"/>
                    <a:pt x="179460" y="322262"/>
                    <a:pt x="200415" y="327025"/>
                  </a:cubicBezTo>
                  <a:cubicBezTo>
                    <a:pt x="206130" y="327978"/>
                    <a:pt x="211845" y="329883"/>
                    <a:pt x="215655" y="331787"/>
                  </a:cubicBezTo>
                  <a:cubicBezTo>
                    <a:pt x="226132" y="335598"/>
                    <a:pt x="232800" y="340360"/>
                    <a:pt x="233752" y="343218"/>
                  </a:cubicBezTo>
                  <a:cubicBezTo>
                    <a:pt x="235657" y="347028"/>
                    <a:pt x="239467" y="365125"/>
                    <a:pt x="239467" y="367983"/>
                  </a:cubicBezTo>
                  <a:cubicBezTo>
                    <a:pt x="239467" y="370840"/>
                    <a:pt x="255660" y="381318"/>
                    <a:pt x="263280" y="381318"/>
                  </a:cubicBezTo>
                  <a:cubicBezTo>
                    <a:pt x="270900" y="381318"/>
                    <a:pt x="278520" y="374650"/>
                    <a:pt x="288045" y="379412"/>
                  </a:cubicBezTo>
                  <a:cubicBezTo>
                    <a:pt x="298522" y="384175"/>
                    <a:pt x="293760" y="387033"/>
                    <a:pt x="303285" y="385128"/>
                  </a:cubicBezTo>
                  <a:cubicBezTo>
                    <a:pt x="312810" y="383223"/>
                    <a:pt x="324240" y="376555"/>
                    <a:pt x="322335" y="371793"/>
                  </a:cubicBezTo>
                  <a:cubicBezTo>
                    <a:pt x="320430" y="367030"/>
                    <a:pt x="310905" y="359410"/>
                    <a:pt x="305190" y="359410"/>
                  </a:cubicBezTo>
                  <a:cubicBezTo>
                    <a:pt x="299475" y="359410"/>
                    <a:pt x="288997" y="354648"/>
                    <a:pt x="288997" y="349885"/>
                  </a:cubicBezTo>
                  <a:cubicBezTo>
                    <a:pt x="288045" y="345123"/>
                    <a:pt x="288045" y="334645"/>
                    <a:pt x="295665" y="330835"/>
                  </a:cubicBezTo>
                  <a:cubicBezTo>
                    <a:pt x="304237" y="327025"/>
                    <a:pt x="319477" y="327978"/>
                    <a:pt x="323287" y="325120"/>
                  </a:cubicBezTo>
                  <a:cubicBezTo>
                    <a:pt x="327097" y="322262"/>
                    <a:pt x="335670" y="319405"/>
                    <a:pt x="342337" y="318453"/>
                  </a:cubicBezTo>
                  <a:cubicBezTo>
                    <a:pt x="349005" y="318453"/>
                    <a:pt x="359482" y="314643"/>
                    <a:pt x="362340" y="312737"/>
                  </a:cubicBezTo>
                  <a:cubicBezTo>
                    <a:pt x="365197" y="310833"/>
                    <a:pt x="381390" y="298450"/>
                    <a:pt x="385200" y="289878"/>
                  </a:cubicBezTo>
                  <a:cubicBezTo>
                    <a:pt x="389010" y="282258"/>
                    <a:pt x="390915" y="271780"/>
                    <a:pt x="389010" y="269875"/>
                  </a:cubicBezTo>
                  <a:cubicBezTo>
                    <a:pt x="387105" y="267970"/>
                    <a:pt x="383295" y="263208"/>
                    <a:pt x="378532" y="268923"/>
                  </a:cubicBezTo>
                  <a:cubicBezTo>
                    <a:pt x="373770" y="274637"/>
                    <a:pt x="366150" y="285115"/>
                    <a:pt x="360435" y="288925"/>
                  </a:cubicBezTo>
                  <a:cubicBezTo>
                    <a:pt x="354720" y="292735"/>
                    <a:pt x="345195" y="303212"/>
                    <a:pt x="347100" y="292735"/>
                  </a:cubicBezTo>
                  <a:cubicBezTo>
                    <a:pt x="348052" y="281305"/>
                    <a:pt x="357577" y="270828"/>
                    <a:pt x="362340" y="266065"/>
                  </a:cubicBezTo>
                  <a:cubicBezTo>
                    <a:pt x="368055" y="261303"/>
                    <a:pt x="376627" y="254635"/>
                    <a:pt x="380437" y="253683"/>
                  </a:cubicBezTo>
                  <a:cubicBezTo>
                    <a:pt x="384247" y="252730"/>
                    <a:pt x="388057" y="254635"/>
                    <a:pt x="392820" y="249873"/>
                  </a:cubicBezTo>
                  <a:cubicBezTo>
                    <a:pt x="396630" y="245110"/>
                    <a:pt x="403297" y="239395"/>
                    <a:pt x="404250" y="236537"/>
                  </a:cubicBezTo>
                  <a:cubicBezTo>
                    <a:pt x="405202" y="233680"/>
                    <a:pt x="412822" y="223203"/>
                    <a:pt x="412822" y="223203"/>
                  </a:cubicBezTo>
                  <a:cubicBezTo>
                    <a:pt x="412822" y="223203"/>
                    <a:pt x="429015" y="224155"/>
                    <a:pt x="447112" y="224155"/>
                  </a:cubicBezTo>
                  <a:cubicBezTo>
                    <a:pt x="465210" y="224155"/>
                    <a:pt x="482355" y="226060"/>
                    <a:pt x="488070" y="224155"/>
                  </a:cubicBezTo>
                  <a:cubicBezTo>
                    <a:pt x="493785" y="222250"/>
                    <a:pt x="506167" y="216535"/>
                    <a:pt x="516645" y="212725"/>
                  </a:cubicBezTo>
                  <a:cubicBezTo>
                    <a:pt x="527122" y="208915"/>
                    <a:pt x="541410" y="203200"/>
                    <a:pt x="550935" y="202248"/>
                  </a:cubicBezTo>
                  <a:cubicBezTo>
                    <a:pt x="560460" y="201295"/>
                    <a:pt x="565222" y="202248"/>
                    <a:pt x="573795" y="200343"/>
                  </a:cubicBezTo>
                  <a:cubicBezTo>
                    <a:pt x="582367" y="198437"/>
                    <a:pt x="589987" y="199390"/>
                    <a:pt x="594750" y="195580"/>
                  </a:cubicBezTo>
                  <a:cubicBezTo>
                    <a:pt x="599512" y="191770"/>
                    <a:pt x="604275" y="187960"/>
                    <a:pt x="604275" y="187960"/>
                  </a:cubicBezTo>
                  <a:cubicBezTo>
                    <a:pt x="604275" y="187960"/>
                    <a:pt x="629040" y="167958"/>
                    <a:pt x="642375" y="154623"/>
                  </a:cubicBezTo>
                  <a:cubicBezTo>
                    <a:pt x="654757" y="141287"/>
                    <a:pt x="667140" y="127953"/>
                    <a:pt x="670950" y="122237"/>
                  </a:cubicBezTo>
                  <a:cubicBezTo>
                    <a:pt x="674760" y="116522"/>
                    <a:pt x="690000" y="98425"/>
                    <a:pt x="690952" y="98425"/>
                  </a:cubicBezTo>
                  <a:cubicBezTo>
                    <a:pt x="692857" y="97472"/>
                    <a:pt x="694762" y="94615"/>
                    <a:pt x="694762" y="100330"/>
                  </a:cubicBezTo>
                  <a:cubicBezTo>
                    <a:pt x="694762" y="106997"/>
                    <a:pt x="690952" y="111760"/>
                    <a:pt x="688095" y="118428"/>
                  </a:cubicBezTo>
                  <a:cubicBezTo>
                    <a:pt x="686190" y="125095"/>
                    <a:pt x="679522" y="135573"/>
                    <a:pt x="685237" y="144145"/>
                  </a:cubicBezTo>
                  <a:cubicBezTo>
                    <a:pt x="690952" y="153670"/>
                    <a:pt x="701430" y="162243"/>
                    <a:pt x="704287" y="156528"/>
                  </a:cubicBezTo>
                  <a:cubicBezTo>
                    <a:pt x="707145" y="150812"/>
                    <a:pt x="709050" y="147003"/>
                    <a:pt x="707145" y="139383"/>
                  </a:cubicBezTo>
                  <a:cubicBezTo>
                    <a:pt x="705240" y="131762"/>
                    <a:pt x="701430" y="123190"/>
                    <a:pt x="707145" y="117475"/>
                  </a:cubicBezTo>
                  <a:cubicBezTo>
                    <a:pt x="711907" y="110808"/>
                    <a:pt x="718575" y="107950"/>
                    <a:pt x="724290" y="103187"/>
                  </a:cubicBezTo>
                  <a:cubicBezTo>
                    <a:pt x="730005" y="98425"/>
                    <a:pt x="732862" y="97472"/>
                    <a:pt x="736672" y="93662"/>
                  </a:cubicBezTo>
                  <a:cubicBezTo>
                    <a:pt x="740482" y="89853"/>
                    <a:pt x="744292" y="84138"/>
                    <a:pt x="744292" y="82233"/>
                  </a:cubicBezTo>
                  <a:cubicBezTo>
                    <a:pt x="744292" y="79375"/>
                    <a:pt x="742387" y="71755"/>
                    <a:pt x="739530" y="69850"/>
                  </a:cubicBezTo>
                  <a:cubicBezTo>
                    <a:pt x="736672" y="68897"/>
                    <a:pt x="732862" y="63183"/>
                    <a:pt x="726195" y="68897"/>
                  </a:cubicBezTo>
                  <a:cubicBezTo>
                    <a:pt x="719527" y="74613"/>
                    <a:pt x="717622" y="76518"/>
                    <a:pt x="714765" y="81280"/>
                  </a:cubicBezTo>
                  <a:cubicBezTo>
                    <a:pt x="711907" y="86043"/>
                    <a:pt x="710002" y="90805"/>
                    <a:pt x="705240" y="88900"/>
                  </a:cubicBezTo>
                  <a:cubicBezTo>
                    <a:pt x="700477" y="86995"/>
                    <a:pt x="694762" y="86043"/>
                    <a:pt x="695715" y="80328"/>
                  </a:cubicBezTo>
                  <a:cubicBezTo>
                    <a:pt x="696667" y="74613"/>
                    <a:pt x="701430" y="70803"/>
                    <a:pt x="704287" y="65088"/>
                  </a:cubicBezTo>
                  <a:cubicBezTo>
                    <a:pt x="706192" y="60325"/>
                    <a:pt x="713812" y="56515"/>
                    <a:pt x="716670" y="44133"/>
                  </a:cubicBezTo>
                  <a:cubicBezTo>
                    <a:pt x="718575" y="31750"/>
                    <a:pt x="718575" y="31750"/>
                    <a:pt x="719527" y="25083"/>
                  </a:cubicBezTo>
                  <a:cubicBezTo>
                    <a:pt x="720480" y="18415"/>
                    <a:pt x="723337" y="8890"/>
                    <a:pt x="728100" y="5080"/>
                  </a:cubicBezTo>
                  <a:cubicBezTo>
                    <a:pt x="732862" y="1270"/>
                    <a:pt x="744292" y="-2540"/>
                    <a:pt x="748102" y="2222"/>
                  </a:cubicBezTo>
                  <a:cubicBezTo>
                    <a:pt x="752865" y="7938"/>
                    <a:pt x="755722" y="9843"/>
                    <a:pt x="759532" y="13653"/>
                  </a:cubicBezTo>
                  <a:cubicBezTo>
                    <a:pt x="763342" y="17463"/>
                    <a:pt x="767152" y="20320"/>
                    <a:pt x="775725" y="20320"/>
                  </a:cubicBezTo>
                  <a:cubicBezTo>
                    <a:pt x="784297" y="20320"/>
                    <a:pt x="792870" y="21272"/>
                    <a:pt x="794775" y="22225"/>
                  </a:cubicBezTo>
                  <a:cubicBezTo>
                    <a:pt x="796680" y="23178"/>
                    <a:pt x="814777" y="27940"/>
                    <a:pt x="832875" y="27940"/>
                  </a:cubicBezTo>
                  <a:lnTo>
                    <a:pt x="882405" y="27940"/>
                  </a:lnTo>
                  <a:cubicBezTo>
                    <a:pt x="887167" y="27940"/>
                    <a:pt x="900502" y="29845"/>
                    <a:pt x="901455" y="31750"/>
                  </a:cubicBezTo>
                  <a:cubicBezTo>
                    <a:pt x="901455" y="33655"/>
                    <a:pt x="905265" y="35560"/>
                    <a:pt x="894787" y="39370"/>
                  </a:cubicBezTo>
                  <a:cubicBezTo>
                    <a:pt x="884310" y="43180"/>
                    <a:pt x="876690" y="44133"/>
                    <a:pt x="866212" y="45085"/>
                  </a:cubicBezTo>
                  <a:cubicBezTo>
                    <a:pt x="855735" y="46038"/>
                    <a:pt x="841447" y="46038"/>
                    <a:pt x="828112" y="46038"/>
                  </a:cubicBezTo>
                  <a:cubicBezTo>
                    <a:pt x="814777" y="46038"/>
                    <a:pt x="809062" y="46038"/>
                    <a:pt x="796680" y="46038"/>
                  </a:cubicBezTo>
                  <a:cubicBezTo>
                    <a:pt x="784297" y="46038"/>
                    <a:pt x="775725" y="47943"/>
                    <a:pt x="773820" y="50800"/>
                  </a:cubicBezTo>
                  <a:cubicBezTo>
                    <a:pt x="771915" y="53658"/>
                    <a:pt x="765247" y="61278"/>
                    <a:pt x="766200" y="66993"/>
                  </a:cubicBezTo>
                  <a:cubicBezTo>
                    <a:pt x="767152" y="72708"/>
                    <a:pt x="767152" y="74613"/>
                    <a:pt x="773820" y="76518"/>
                  </a:cubicBezTo>
                  <a:cubicBezTo>
                    <a:pt x="780487" y="77470"/>
                    <a:pt x="790012" y="78422"/>
                    <a:pt x="797632" y="75565"/>
                  </a:cubicBezTo>
                  <a:cubicBezTo>
                    <a:pt x="805252" y="71755"/>
                    <a:pt x="810015" y="66040"/>
                    <a:pt x="820492" y="66040"/>
                  </a:cubicBezTo>
                  <a:cubicBezTo>
                    <a:pt x="830017" y="66040"/>
                    <a:pt x="851925" y="66040"/>
                    <a:pt x="853830" y="66993"/>
                  </a:cubicBezTo>
                  <a:cubicBezTo>
                    <a:pt x="855735" y="67945"/>
                    <a:pt x="860497" y="67945"/>
                    <a:pt x="865260" y="67945"/>
                  </a:cubicBezTo>
                  <a:cubicBezTo>
                    <a:pt x="870022" y="67945"/>
                    <a:pt x="882405" y="61278"/>
                    <a:pt x="889072" y="59372"/>
                  </a:cubicBezTo>
                  <a:cubicBezTo>
                    <a:pt x="895740" y="57468"/>
                    <a:pt x="910027" y="51753"/>
                    <a:pt x="920505" y="48895"/>
                  </a:cubicBezTo>
                  <a:cubicBezTo>
                    <a:pt x="931935" y="46990"/>
                    <a:pt x="943365" y="42228"/>
                    <a:pt x="947175" y="46038"/>
                  </a:cubicBezTo>
                  <a:cubicBezTo>
                    <a:pt x="950985" y="49847"/>
                    <a:pt x="956700" y="61278"/>
                    <a:pt x="956700" y="66040"/>
                  </a:cubicBezTo>
                  <a:cubicBezTo>
                    <a:pt x="956700" y="70803"/>
                    <a:pt x="958605" y="94615"/>
                    <a:pt x="970987" y="107950"/>
                  </a:cubicBezTo>
                  <a:cubicBezTo>
                    <a:pt x="983370" y="121285"/>
                    <a:pt x="992895" y="131762"/>
                    <a:pt x="1005277" y="133668"/>
                  </a:cubicBezTo>
                  <a:cubicBezTo>
                    <a:pt x="1017660" y="135573"/>
                    <a:pt x="1023375" y="134620"/>
                    <a:pt x="1028137" y="137478"/>
                  </a:cubicBezTo>
                  <a:cubicBezTo>
                    <a:pt x="1031947" y="140335"/>
                    <a:pt x="1039567" y="146050"/>
                    <a:pt x="1048140" y="149860"/>
                  </a:cubicBezTo>
                  <a:cubicBezTo>
                    <a:pt x="1048140" y="149860"/>
                    <a:pt x="1058617" y="148908"/>
                    <a:pt x="1064332" y="151765"/>
                  </a:cubicBezTo>
                  <a:cubicBezTo>
                    <a:pt x="1071000" y="154623"/>
                    <a:pt x="1079572" y="167005"/>
                    <a:pt x="1084335" y="171768"/>
                  </a:cubicBezTo>
                  <a:cubicBezTo>
                    <a:pt x="1089097" y="176530"/>
                    <a:pt x="1105290" y="185103"/>
                    <a:pt x="1102432" y="190818"/>
                  </a:cubicBezTo>
                  <a:cubicBezTo>
                    <a:pt x="1099575" y="197485"/>
                    <a:pt x="1090050" y="201295"/>
                    <a:pt x="1091955" y="204153"/>
                  </a:cubicBezTo>
                  <a:cubicBezTo>
                    <a:pt x="1092907" y="207010"/>
                    <a:pt x="1100527" y="211773"/>
                    <a:pt x="1105290" y="211773"/>
                  </a:cubicBezTo>
                  <a:cubicBezTo>
                    <a:pt x="1110052" y="211773"/>
                    <a:pt x="1121482" y="213678"/>
                    <a:pt x="1123387" y="217487"/>
                  </a:cubicBezTo>
                  <a:cubicBezTo>
                    <a:pt x="1125292" y="221298"/>
                    <a:pt x="1126245" y="233680"/>
                    <a:pt x="1131007" y="237490"/>
                  </a:cubicBezTo>
                  <a:cubicBezTo>
                    <a:pt x="1135770" y="241300"/>
                    <a:pt x="1146247" y="242253"/>
                    <a:pt x="1147200" y="242253"/>
                  </a:cubicBezTo>
                  <a:cubicBezTo>
                    <a:pt x="1148152" y="241300"/>
                    <a:pt x="1151010" y="236537"/>
                    <a:pt x="1148152" y="233680"/>
                  </a:cubicBezTo>
                  <a:cubicBezTo>
                    <a:pt x="1145295" y="229870"/>
                    <a:pt x="1141485" y="226060"/>
                    <a:pt x="1139580" y="223203"/>
                  </a:cubicBezTo>
                  <a:cubicBezTo>
                    <a:pt x="1137675" y="221298"/>
                    <a:pt x="1131960" y="219393"/>
                    <a:pt x="1136722" y="214630"/>
                  </a:cubicBezTo>
                  <a:cubicBezTo>
                    <a:pt x="1142437" y="209868"/>
                    <a:pt x="1155772" y="203200"/>
                    <a:pt x="1155772" y="203200"/>
                  </a:cubicBezTo>
                  <a:cubicBezTo>
                    <a:pt x="1155772" y="203200"/>
                    <a:pt x="1184347" y="196533"/>
                    <a:pt x="1192920" y="191770"/>
                  </a:cubicBezTo>
                  <a:cubicBezTo>
                    <a:pt x="1201492" y="187008"/>
                    <a:pt x="1207207" y="181293"/>
                    <a:pt x="1211970" y="180340"/>
                  </a:cubicBezTo>
                  <a:cubicBezTo>
                    <a:pt x="1217685" y="179387"/>
                    <a:pt x="1228162" y="176530"/>
                    <a:pt x="1230067" y="180340"/>
                  </a:cubicBezTo>
                  <a:cubicBezTo>
                    <a:pt x="1231972" y="184150"/>
                    <a:pt x="1239592" y="189865"/>
                    <a:pt x="1243402" y="187960"/>
                  </a:cubicBezTo>
                  <a:cubicBezTo>
                    <a:pt x="1247212" y="186055"/>
                    <a:pt x="1254832" y="177483"/>
                    <a:pt x="1258642" y="177483"/>
                  </a:cubicBezTo>
                  <a:cubicBezTo>
                    <a:pt x="1261500" y="176530"/>
                    <a:pt x="1273882" y="174625"/>
                    <a:pt x="1274835" y="176530"/>
                  </a:cubicBezTo>
                  <a:cubicBezTo>
                    <a:pt x="1275787" y="178435"/>
                    <a:pt x="1279597" y="195580"/>
                    <a:pt x="1279597" y="196533"/>
                  </a:cubicBezTo>
                  <a:cubicBezTo>
                    <a:pt x="1279597" y="197485"/>
                    <a:pt x="1299600" y="221298"/>
                    <a:pt x="1305315" y="227965"/>
                  </a:cubicBezTo>
                  <a:cubicBezTo>
                    <a:pt x="1311030" y="234633"/>
                    <a:pt x="1318650" y="241300"/>
                    <a:pt x="1321507" y="247015"/>
                  </a:cubicBezTo>
                  <a:cubicBezTo>
                    <a:pt x="1324365" y="252730"/>
                    <a:pt x="1334842" y="265112"/>
                    <a:pt x="1330080" y="268923"/>
                  </a:cubicBezTo>
                  <a:cubicBezTo>
                    <a:pt x="1326270" y="272733"/>
                    <a:pt x="1322460" y="279400"/>
                    <a:pt x="1312935" y="278448"/>
                  </a:cubicBezTo>
                  <a:cubicBezTo>
                    <a:pt x="1302457" y="278448"/>
                    <a:pt x="1295790" y="273685"/>
                    <a:pt x="1291027" y="268923"/>
                  </a:cubicBezTo>
                  <a:cubicBezTo>
                    <a:pt x="1286265" y="264160"/>
                    <a:pt x="1283407" y="258445"/>
                    <a:pt x="1279597" y="256540"/>
                  </a:cubicBezTo>
                  <a:cubicBezTo>
                    <a:pt x="1275787" y="254635"/>
                    <a:pt x="1269120" y="255587"/>
                    <a:pt x="1268167" y="260350"/>
                  </a:cubicBezTo>
                  <a:cubicBezTo>
                    <a:pt x="1267215" y="264160"/>
                    <a:pt x="1268167" y="270828"/>
                    <a:pt x="1272930" y="276543"/>
                  </a:cubicBezTo>
                  <a:cubicBezTo>
                    <a:pt x="1277692" y="282258"/>
                    <a:pt x="1284360" y="289878"/>
                    <a:pt x="1284360" y="291783"/>
                  </a:cubicBezTo>
                  <a:cubicBezTo>
                    <a:pt x="1284360" y="293687"/>
                    <a:pt x="1283407" y="295593"/>
                    <a:pt x="1286265" y="299403"/>
                  </a:cubicBezTo>
                  <a:cubicBezTo>
                    <a:pt x="1290075" y="304165"/>
                    <a:pt x="1296742" y="304165"/>
                    <a:pt x="1297695" y="307023"/>
                  </a:cubicBezTo>
                  <a:cubicBezTo>
                    <a:pt x="1297695" y="308928"/>
                    <a:pt x="1295790" y="308928"/>
                    <a:pt x="1297695" y="318453"/>
                  </a:cubicBezTo>
                  <a:cubicBezTo>
                    <a:pt x="1299600" y="327978"/>
                    <a:pt x="1298647" y="332740"/>
                    <a:pt x="1298647" y="338455"/>
                  </a:cubicBezTo>
                  <a:cubicBezTo>
                    <a:pt x="1298647" y="344170"/>
                    <a:pt x="1300552" y="347980"/>
                    <a:pt x="1305315" y="348933"/>
                  </a:cubicBezTo>
                  <a:cubicBezTo>
                    <a:pt x="1310077" y="348933"/>
                    <a:pt x="1319602" y="342265"/>
                    <a:pt x="1322460" y="341312"/>
                  </a:cubicBezTo>
                  <a:cubicBezTo>
                    <a:pt x="1325317" y="341312"/>
                    <a:pt x="1331985" y="349885"/>
                    <a:pt x="1337700" y="342265"/>
                  </a:cubicBezTo>
                  <a:cubicBezTo>
                    <a:pt x="1343415" y="333693"/>
                    <a:pt x="1347225" y="326073"/>
                    <a:pt x="1346272" y="321310"/>
                  </a:cubicBezTo>
                  <a:cubicBezTo>
                    <a:pt x="1346272" y="316548"/>
                    <a:pt x="1344367" y="309880"/>
                    <a:pt x="1346272" y="308928"/>
                  </a:cubicBezTo>
                  <a:cubicBezTo>
                    <a:pt x="1349130" y="307975"/>
                    <a:pt x="1357702" y="307975"/>
                    <a:pt x="1359607" y="311785"/>
                  </a:cubicBezTo>
                  <a:cubicBezTo>
                    <a:pt x="1360560" y="315595"/>
                    <a:pt x="1363417" y="323215"/>
                    <a:pt x="1368180" y="320358"/>
                  </a:cubicBezTo>
                  <a:cubicBezTo>
                    <a:pt x="1372942" y="317500"/>
                    <a:pt x="1375800" y="313690"/>
                    <a:pt x="1376752" y="306070"/>
                  </a:cubicBezTo>
                  <a:cubicBezTo>
                    <a:pt x="1377705" y="298450"/>
                    <a:pt x="1377705" y="287973"/>
                    <a:pt x="1371990" y="285115"/>
                  </a:cubicBezTo>
                  <a:cubicBezTo>
                    <a:pt x="1365322" y="283210"/>
                    <a:pt x="1354845" y="285115"/>
                    <a:pt x="1351035" y="277495"/>
                  </a:cubicBezTo>
                  <a:cubicBezTo>
                    <a:pt x="1348177" y="269875"/>
                    <a:pt x="1334842" y="247968"/>
                    <a:pt x="1333890" y="246062"/>
                  </a:cubicBezTo>
                  <a:cubicBezTo>
                    <a:pt x="1332937" y="244158"/>
                    <a:pt x="1325317" y="238443"/>
                    <a:pt x="1329127" y="236537"/>
                  </a:cubicBezTo>
                  <a:cubicBezTo>
                    <a:pt x="1332937" y="234633"/>
                    <a:pt x="1340557" y="232728"/>
                    <a:pt x="1348177" y="237490"/>
                  </a:cubicBezTo>
                  <a:cubicBezTo>
                    <a:pt x="1355797" y="242253"/>
                    <a:pt x="1371037" y="253683"/>
                    <a:pt x="1373895" y="257493"/>
                  </a:cubicBezTo>
                  <a:cubicBezTo>
                    <a:pt x="1376752" y="261303"/>
                    <a:pt x="1394850" y="281305"/>
                    <a:pt x="1400565" y="285115"/>
                  </a:cubicBezTo>
                  <a:cubicBezTo>
                    <a:pt x="1405327" y="288925"/>
                    <a:pt x="1412947" y="294640"/>
                    <a:pt x="1415805" y="297498"/>
                  </a:cubicBezTo>
                  <a:cubicBezTo>
                    <a:pt x="1418662" y="301308"/>
                    <a:pt x="1432950" y="312737"/>
                    <a:pt x="1437712" y="315595"/>
                  </a:cubicBezTo>
                  <a:cubicBezTo>
                    <a:pt x="1442475" y="318453"/>
                    <a:pt x="1444380" y="318453"/>
                    <a:pt x="1447237" y="327978"/>
                  </a:cubicBezTo>
                  <a:cubicBezTo>
                    <a:pt x="1450095" y="337503"/>
                    <a:pt x="1457715" y="353695"/>
                    <a:pt x="1453905" y="358458"/>
                  </a:cubicBezTo>
                  <a:cubicBezTo>
                    <a:pt x="1450095" y="364173"/>
                    <a:pt x="1444380" y="368935"/>
                    <a:pt x="1431997" y="367983"/>
                  </a:cubicBezTo>
                  <a:cubicBezTo>
                    <a:pt x="1418662" y="367030"/>
                    <a:pt x="1392945" y="363220"/>
                    <a:pt x="1384372" y="367030"/>
                  </a:cubicBezTo>
                  <a:cubicBezTo>
                    <a:pt x="1375800" y="370840"/>
                    <a:pt x="1375800" y="379412"/>
                    <a:pt x="1362465" y="380365"/>
                  </a:cubicBezTo>
                  <a:cubicBezTo>
                    <a:pt x="1350082" y="381318"/>
                    <a:pt x="1346272" y="381318"/>
                    <a:pt x="1342462" y="380365"/>
                  </a:cubicBezTo>
                  <a:cubicBezTo>
                    <a:pt x="1338652" y="379412"/>
                    <a:pt x="1333890" y="374650"/>
                    <a:pt x="1326270" y="377508"/>
                  </a:cubicBezTo>
                  <a:cubicBezTo>
                    <a:pt x="1318650" y="380365"/>
                    <a:pt x="1314840" y="384175"/>
                    <a:pt x="1308172" y="386080"/>
                  </a:cubicBezTo>
                  <a:cubicBezTo>
                    <a:pt x="1301505" y="387985"/>
                    <a:pt x="1291980" y="383223"/>
                    <a:pt x="1291027" y="386080"/>
                  </a:cubicBezTo>
                  <a:cubicBezTo>
                    <a:pt x="1290075" y="388937"/>
                    <a:pt x="1303410" y="403225"/>
                    <a:pt x="1307220" y="405130"/>
                  </a:cubicBezTo>
                  <a:cubicBezTo>
                    <a:pt x="1310077" y="407035"/>
                    <a:pt x="1328175" y="419418"/>
                    <a:pt x="1360560" y="433705"/>
                  </a:cubicBezTo>
                  <a:cubicBezTo>
                    <a:pt x="1392945" y="447993"/>
                    <a:pt x="1395802" y="451803"/>
                    <a:pt x="1408185" y="451803"/>
                  </a:cubicBezTo>
                  <a:cubicBezTo>
                    <a:pt x="1420567" y="451803"/>
                    <a:pt x="1438665" y="446087"/>
                    <a:pt x="1438665" y="451803"/>
                  </a:cubicBezTo>
                  <a:cubicBezTo>
                    <a:pt x="1438665" y="457518"/>
                    <a:pt x="1429140" y="464185"/>
                    <a:pt x="1439617" y="467043"/>
                  </a:cubicBezTo>
                  <a:cubicBezTo>
                    <a:pt x="1450095" y="469900"/>
                    <a:pt x="1459620" y="472758"/>
                    <a:pt x="1469145" y="470853"/>
                  </a:cubicBezTo>
                  <a:cubicBezTo>
                    <a:pt x="1478670" y="468948"/>
                    <a:pt x="1494862" y="471805"/>
                    <a:pt x="1495815" y="474662"/>
                  </a:cubicBezTo>
                  <a:cubicBezTo>
                    <a:pt x="1496767" y="477520"/>
                    <a:pt x="1492005" y="487998"/>
                    <a:pt x="1491052" y="492760"/>
                  </a:cubicBezTo>
                  <a:cubicBezTo>
                    <a:pt x="1491052" y="496570"/>
                    <a:pt x="1484385" y="492760"/>
                    <a:pt x="1496767" y="524193"/>
                  </a:cubicBezTo>
                  <a:cubicBezTo>
                    <a:pt x="1509150" y="555625"/>
                    <a:pt x="1511055" y="558483"/>
                    <a:pt x="1512007" y="574675"/>
                  </a:cubicBezTo>
                  <a:cubicBezTo>
                    <a:pt x="1512960" y="590868"/>
                    <a:pt x="1521532" y="607060"/>
                    <a:pt x="1523437" y="611823"/>
                  </a:cubicBezTo>
                  <a:cubicBezTo>
                    <a:pt x="1525342" y="616585"/>
                    <a:pt x="1533915" y="629920"/>
                    <a:pt x="1545345" y="655638"/>
                  </a:cubicBezTo>
                  <a:cubicBezTo>
                    <a:pt x="1548202" y="661353"/>
                    <a:pt x="1550107" y="666115"/>
                    <a:pt x="1552012" y="669925"/>
                  </a:cubicBezTo>
                  <a:lnTo>
                    <a:pt x="1552012" y="669925"/>
                  </a:lnTo>
                  <a:cubicBezTo>
                    <a:pt x="1553917" y="673735"/>
                    <a:pt x="1554870" y="675640"/>
                    <a:pt x="1555822" y="678498"/>
                  </a:cubicBezTo>
                  <a:cubicBezTo>
                    <a:pt x="1556775" y="679450"/>
                    <a:pt x="1556775" y="680403"/>
                    <a:pt x="1557727" y="681355"/>
                  </a:cubicBezTo>
                  <a:cubicBezTo>
                    <a:pt x="1558680" y="683260"/>
                    <a:pt x="1558680" y="684213"/>
                    <a:pt x="1559632" y="685165"/>
                  </a:cubicBezTo>
                  <a:cubicBezTo>
                    <a:pt x="1560585" y="686118"/>
                    <a:pt x="1560585" y="687070"/>
                    <a:pt x="1560585" y="688975"/>
                  </a:cubicBezTo>
                  <a:cubicBezTo>
                    <a:pt x="1560585" y="689928"/>
                    <a:pt x="1561537" y="691833"/>
                    <a:pt x="1561537" y="692785"/>
                  </a:cubicBezTo>
                  <a:cubicBezTo>
                    <a:pt x="1561537" y="693738"/>
                    <a:pt x="1561537" y="695643"/>
                    <a:pt x="1562490" y="696595"/>
                  </a:cubicBezTo>
                  <a:cubicBezTo>
                    <a:pt x="1563442" y="696595"/>
                    <a:pt x="1563442" y="698500"/>
                    <a:pt x="1563442" y="700405"/>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69" name="Freihandform: Form 68">
              <a:extLst>
                <a:ext uri="{FF2B5EF4-FFF2-40B4-BE49-F238E27FC236}">
                  <a16:creationId xmlns:a16="http://schemas.microsoft.com/office/drawing/2014/main" id="{D22B834E-AD24-AC17-69D2-1B137B2C1123}"/>
                </a:ext>
              </a:extLst>
            </p:cNvPr>
            <p:cNvSpPr/>
            <p:nvPr/>
          </p:nvSpPr>
          <p:spPr>
            <a:xfrm>
              <a:off x="6407467" y="1919849"/>
              <a:ext cx="1533525" cy="1332937"/>
            </a:xfrm>
            <a:custGeom>
              <a:avLst/>
              <a:gdLst>
                <a:gd name="connsiteX0" fmla="*/ 1039177 w 1533525"/>
                <a:gd name="connsiteY0" fmla="*/ 660473 h 1332937"/>
                <a:gd name="connsiteX1" fmla="*/ 1019175 w 1533525"/>
                <a:gd name="connsiteY1" fmla="*/ 694763 h 1332937"/>
                <a:gd name="connsiteX2" fmla="*/ 1010602 w 1533525"/>
                <a:gd name="connsiteY2" fmla="*/ 688095 h 1332937"/>
                <a:gd name="connsiteX3" fmla="*/ 991552 w 1533525"/>
                <a:gd name="connsiteY3" fmla="*/ 669045 h 1332937"/>
                <a:gd name="connsiteX4" fmla="*/ 952500 w 1533525"/>
                <a:gd name="connsiteY4" fmla="*/ 654758 h 1332937"/>
                <a:gd name="connsiteX5" fmla="*/ 918210 w 1533525"/>
                <a:gd name="connsiteY5" fmla="*/ 679523 h 1332937"/>
                <a:gd name="connsiteX6" fmla="*/ 859155 w 1533525"/>
                <a:gd name="connsiteY6" fmla="*/ 661425 h 1332937"/>
                <a:gd name="connsiteX7" fmla="*/ 827722 w 1533525"/>
                <a:gd name="connsiteY7" fmla="*/ 651900 h 1332937"/>
                <a:gd name="connsiteX8" fmla="*/ 789622 w 1533525"/>
                <a:gd name="connsiteY8" fmla="*/ 669045 h 1332937"/>
                <a:gd name="connsiteX9" fmla="*/ 783907 w 1533525"/>
                <a:gd name="connsiteY9" fmla="*/ 642375 h 1332937"/>
                <a:gd name="connsiteX10" fmla="*/ 793432 w 1533525"/>
                <a:gd name="connsiteY10" fmla="*/ 586178 h 1332937"/>
                <a:gd name="connsiteX11" fmla="*/ 793432 w 1533525"/>
                <a:gd name="connsiteY11" fmla="*/ 538553 h 1332937"/>
                <a:gd name="connsiteX12" fmla="*/ 858202 w 1533525"/>
                <a:gd name="connsiteY12" fmla="*/ 501405 h 1332937"/>
                <a:gd name="connsiteX13" fmla="*/ 879157 w 1533525"/>
                <a:gd name="connsiteY13" fmla="*/ 496643 h 1332937"/>
                <a:gd name="connsiteX14" fmla="*/ 890588 w 1533525"/>
                <a:gd name="connsiteY14" fmla="*/ 506168 h 1332937"/>
                <a:gd name="connsiteX15" fmla="*/ 931545 w 1533525"/>
                <a:gd name="connsiteY15" fmla="*/ 508073 h 1332937"/>
                <a:gd name="connsiteX16" fmla="*/ 942975 w 1533525"/>
                <a:gd name="connsiteY16" fmla="*/ 530933 h 1332937"/>
                <a:gd name="connsiteX17" fmla="*/ 988695 w 1533525"/>
                <a:gd name="connsiteY17" fmla="*/ 564270 h 1332937"/>
                <a:gd name="connsiteX18" fmla="*/ 1009650 w 1533525"/>
                <a:gd name="connsiteY18" fmla="*/ 589988 h 1332937"/>
                <a:gd name="connsiteX19" fmla="*/ 1062038 w 1533525"/>
                <a:gd name="connsiteY19" fmla="*/ 610943 h 1332937"/>
                <a:gd name="connsiteX20" fmla="*/ 1039177 w 1533525"/>
                <a:gd name="connsiteY20" fmla="*/ 660473 h 1332937"/>
                <a:gd name="connsiteX21" fmla="*/ 1519238 w 1533525"/>
                <a:gd name="connsiteY21" fmla="*/ 1101480 h 1332937"/>
                <a:gd name="connsiteX22" fmla="*/ 1500188 w 1533525"/>
                <a:gd name="connsiteY22" fmla="*/ 1084335 h 1332937"/>
                <a:gd name="connsiteX23" fmla="*/ 1487805 w 1533525"/>
                <a:gd name="connsiteY23" fmla="*/ 1071953 h 1332937"/>
                <a:gd name="connsiteX24" fmla="*/ 1482090 w 1533525"/>
                <a:gd name="connsiteY24" fmla="*/ 1057665 h 1332937"/>
                <a:gd name="connsiteX25" fmla="*/ 1459230 w 1533525"/>
                <a:gd name="connsiteY25" fmla="*/ 1030995 h 1332937"/>
                <a:gd name="connsiteX26" fmla="*/ 1445895 w 1533525"/>
                <a:gd name="connsiteY26" fmla="*/ 997658 h 1332937"/>
                <a:gd name="connsiteX27" fmla="*/ 1463992 w 1533525"/>
                <a:gd name="connsiteY27" fmla="*/ 976703 h 1332937"/>
                <a:gd name="connsiteX28" fmla="*/ 1480185 w 1533525"/>
                <a:gd name="connsiteY28" fmla="*/ 953843 h 1332937"/>
                <a:gd name="connsiteX29" fmla="*/ 1484948 w 1533525"/>
                <a:gd name="connsiteY29" fmla="*/ 938603 h 1332937"/>
                <a:gd name="connsiteX30" fmla="*/ 1492567 w 1533525"/>
                <a:gd name="connsiteY30" fmla="*/ 903360 h 1332937"/>
                <a:gd name="connsiteX31" fmla="*/ 1498282 w 1533525"/>
                <a:gd name="connsiteY31" fmla="*/ 875738 h 1332937"/>
                <a:gd name="connsiteX32" fmla="*/ 1501140 w 1533525"/>
                <a:gd name="connsiteY32" fmla="*/ 834780 h 1332937"/>
                <a:gd name="connsiteX33" fmla="*/ 1496377 w 1533525"/>
                <a:gd name="connsiteY33" fmla="*/ 811920 h 1332937"/>
                <a:gd name="connsiteX34" fmla="*/ 1494473 w 1533525"/>
                <a:gd name="connsiteY34" fmla="*/ 795728 h 1332937"/>
                <a:gd name="connsiteX35" fmla="*/ 1485900 w 1533525"/>
                <a:gd name="connsiteY35" fmla="*/ 778583 h 1332937"/>
                <a:gd name="connsiteX36" fmla="*/ 1483995 w 1533525"/>
                <a:gd name="connsiteY36" fmla="*/ 747150 h 1332937"/>
                <a:gd name="connsiteX37" fmla="*/ 1470660 w 1533525"/>
                <a:gd name="connsiteY37" fmla="*/ 722385 h 1332937"/>
                <a:gd name="connsiteX38" fmla="*/ 1428750 w 1533525"/>
                <a:gd name="connsiteY38" fmla="*/ 712860 h 1332937"/>
                <a:gd name="connsiteX39" fmla="*/ 1409700 w 1533525"/>
                <a:gd name="connsiteY39" fmla="*/ 682380 h 1332937"/>
                <a:gd name="connsiteX40" fmla="*/ 1389698 w 1533525"/>
                <a:gd name="connsiteY40" fmla="*/ 643328 h 1332937"/>
                <a:gd name="connsiteX41" fmla="*/ 1400175 w 1533525"/>
                <a:gd name="connsiteY41" fmla="*/ 610943 h 1332937"/>
                <a:gd name="connsiteX42" fmla="*/ 1420177 w 1533525"/>
                <a:gd name="connsiteY42" fmla="*/ 592845 h 1332937"/>
                <a:gd name="connsiteX43" fmla="*/ 1432560 w 1533525"/>
                <a:gd name="connsiteY43" fmla="*/ 554745 h 1332937"/>
                <a:gd name="connsiteX44" fmla="*/ 1422082 w 1533525"/>
                <a:gd name="connsiteY44" fmla="*/ 529980 h 1332937"/>
                <a:gd name="connsiteX45" fmla="*/ 1414463 w 1533525"/>
                <a:gd name="connsiteY45" fmla="*/ 508073 h 1332937"/>
                <a:gd name="connsiteX46" fmla="*/ 1387792 w 1533525"/>
                <a:gd name="connsiteY46" fmla="*/ 486165 h 1332937"/>
                <a:gd name="connsiteX47" fmla="*/ 1346835 w 1533525"/>
                <a:gd name="connsiteY47" fmla="*/ 463305 h 1332937"/>
                <a:gd name="connsiteX48" fmla="*/ 1318260 w 1533525"/>
                <a:gd name="connsiteY48" fmla="*/ 430920 h 1332937"/>
                <a:gd name="connsiteX49" fmla="*/ 1270635 w 1533525"/>
                <a:gd name="connsiteY49" fmla="*/ 392820 h 1332937"/>
                <a:gd name="connsiteX50" fmla="*/ 1233488 w 1533525"/>
                <a:gd name="connsiteY50" fmla="*/ 371865 h 1332937"/>
                <a:gd name="connsiteX51" fmla="*/ 1215390 w 1533525"/>
                <a:gd name="connsiteY51" fmla="*/ 350910 h 1332937"/>
                <a:gd name="connsiteX52" fmla="*/ 1207770 w 1533525"/>
                <a:gd name="connsiteY52" fmla="*/ 321383 h 1332937"/>
                <a:gd name="connsiteX53" fmla="*/ 1198245 w 1533525"/>
                <a:gd name="connsiteY53" fmla="*/ 288045 h 1332937"/>
                <a:gd name="connsiteX54" fmla="*/ 1200150 w 1533525"/>
                <a:gd name="connsiteY54" fmla="*/ 271853 h 1332937"/>
                <a:gd name="connsiteX55" fmla="*/ 1241107 w 1533525"/>
                <a:gd name="connsiteY55" fmla="*/ 251850 h 1332937"/>
                <a:gd name="connsiteX56" fmla="*/ 1275398 w 1533525"/>
                <a:gd name="connsiteY56" fmla="*/ 223275 h 1332937"/>
                <a:gd name="connsiteX57" fmla="*/ 1295400 w 1533525"/>
                <a:gd name="connsiteY57" fmla="*/ 184223 h 1332937"/>
                <a:gd name="connsiteX58" fmla="*/ 1295400 w 1533525"/>
                <a:gd name="connsiteY58" fmla="*/ 34680 h 1332937"/>
                <a:gd name="connsiteX59" fmla="*/ 1295400 w 1533525"/>
                <a:gd name="connsiteY59" fmla="*/ 31823 h 1332937"/>
                <a:gd name="connsiteX60" fmla="*/ 1286827 w 1533525"/>
                <a:gd name="connsiteY60" fmla="*/ 31823 h 1332937"/>
                <a:gd name="connsiteX61" fmla="*/ 1265873 w 1533525"/>
                <a:gd name="connsiteY61" fmla="*/ 32775 h 1332937"/>
                <a:gd name="connsiteX62" fmla="*/ 1244917 w 1533525"/>
                <a:gd name="connsiteY62" fmla="*/ 50873 h 1332937"/>
                <a:gd name="connsiteX63" fmla="*/ 1213485 w 1533525"/>
                <a:gd name="connsiteY63" fmla="*/ 81353 h 1332937"/>
                <a:gd name="connsiteX64" fmla="*/ 1168717 w 1533525"/>
                <a:gd name="connsiteY64" fmla="*/ 81353 h 1332937"/>
                <a:gd name="connsiteX65" fmla="*/ 1143000 w 1533525"/>
                <a:gd name="connsiteY65" fmla="*/ 47063 h 1332937"/>
                <a:gd name="connsiteX66" fmla="*/ 1141095 w 1533525"/>
                <a:gd name="connsiteY66" fmla="*/ 29918 h 1332937"/>
                <a:gd name="connsiteX67" fmla="*/ 1096327 w 1533525"/>
                <a:gd name="connsiteY67" fmla="*/ 1343 h 1332937"/>
                <a:gd name="connsiteX68" fmla="*/ 1050607 w 1533525"/>
                <a:gd name="connsiteY68" fmla="*/ 5153 h 1332937"/>
                <a:gd name="connsiteX69" fmla="*/ 1022032 w 1533525"/>
                <a:gd name="connsiteY69" fmla="*/ 16583 h 1332937"/>
                <a:gd name="connsiteX70" fmla="*/ 991552 w 1533525"/>
                <a:gd name="connsiteY70" fmla="*/ 17535 h 1332937"/>
                <a:gd name="connsiteX71" fmla="*/ 968692 w 1533525"/>
                <a:gd name="connsiteY71" fmla="*/ 6105 h 1332937"/>
                <a:gd name="connsiteX72" fmla="*/ 924877 w 1533525"/>
                <a:gd name="connsiteY72" fmla="*/ 20393 h 1332937"/>
                <a:gd name="connsiteX73" fmla="*/ 906780 w 1533525"/>
                <a:gd name="connsiteY73" fmla="*/ 63255 h 1332937"/>
                <a:gd name="connsiteX74" fmla="*/ 892492 w 1533525"/>
                <a:gd name="connsiteY74" fmla="*/ 98498 h 1332937"/>
                <a:gd name="connsiteX75" fmla="*/ 861060 w 1533525"/>
                <a:gd name="connsiteY75" fmla="*/ 110880 h 1332937"/>
                <a:gd name="connsiteX76" fmla="*/ 828675 w 1533525"/>
                <a:gd name="connsiteY76" fmla="*/ 104213 h 1332937"/>
                <a:gd name="connsiteX77" fmla="*/ 788670 w 1533525"/>
                <a:gd name="connsiteY77" fmla="*/ 111833 h 1332937"/>
                <a:gd name="connsiteX78" fmla="*/ 753427 w 1533525"/>
                <a:gd name="connsiteY78" fmla="*/ 134693 h 1332937"/>
                <a:gd name="connsiteX79" fmla="*/ 740092 w 1533525"/>
                <a:gd name="connsiteY79" fmla="*/ 157553 h 1332937"/>
                <a:gd name="connsiteX80" fmla="*/ 721042 w 1533525"/>
                <a:gd name="connsiteY80" fmla="*/ 173745 h 1332937"/>
                <a:gd name="connsiteX81" fmla="*/ 653415 w 1533525"/>
                <a:gd name="connsiteY81" fmla="*/ 168983 h 1332937"/>
                <a:gd name="connsiteX82" fmla="*/ 612457 w 1533525"/>
                <a:gd name="connsiteY82" fmla="*/ 155648 h 1332937"/>
                <a:gd name="connsiteX83" fmla="*/ 564832 w 1533525"/>
                <a:gd name="connsiteY83" fmla="*/ 138503 h 1332937"/>
                <a:gd name="connsiteX84" fmla="*/ 531495 w 1533525"/>
                <a:gd name="connsiteY84" fmla="*/ 126120 h 1332937"/>
                <a:gd name="connsiteX85" fmla="*/ 476250 w 1533525"/>
                <a:gd name="connsiteY85" fmla="*/ 122310 h 1332937"/>
                <a:gd name="connsiteX86" fmla="*/ 438150 w 1533525"/>
                <a:gd name="connsiteY86" fmla="*/ 104213 h 1332937"/>
                <a:gd name="connsiteX87" fmla="*/ 400050 w 1533525"/>
                <a:gd name="connsiteY87" fmla="*/ 81353 h 1332937"/>
                <a:gd name="connsiteX88" fmla="*/ 368617 w 1533525"/>
                <a:gd name="connsiteY88" fmla="*/ 65160 h 1332937"/>
                <a:gd name="connsiteX89" fmla="*/ 317182 w 1533525"/>
                <a:gd name="connsiteY89" fmla="*/ 65160 h 1332937"/>
                <a:gd name="connsiteX90" fmla="*/ 301942 w 1533525"/>
                <a:gd name="connsiteY90" fmla="*/ 94688 h 1332937"/>
                <a:gd name="connsiteX91" fmla="*/ 241935 w 1533525"/>
                <a:gd name="connsiteY91" fmla="*/ 148028 h 1332937"/>
                <a:gd name="connsiteX92" fmla="*/ 168592 w 1533525"/>
                <a:gd name="connsiteY92" fmla="*/ 146123 h 1332937"/>
                <a:gd name="connsiteX93" fmla="*/ 129540 w 1533525"/>
                <a:gd name="connsiteY93" fmla="*/ 173745 h 1332937"/>
                <a:gd name="connsiteX94" fmla="*/ 123825 w 1533525"/>
                <a:gd name="connsiteY94" fmla="*/ 183270 h 1332937"/>
                <a:gd name="connsiteX95" fmla="*/ 123825 w 1533525"/>
                <a:gd name="connsiteY95" fmla="*/ 210893 h 1332937"/>
                <a:gd name="connsiteX96" fmla="*/ 98107 w 1533525"/>
                <a:gd name="connsiteY96" fmla="*/ 228038 h 1332937"/>
                <a:gd name="connsiteX97" fmla="*/ 68580 w 1533525"/>
                <a:gd name="connsiteY97" fmla="*/ 219465 h 1332937"/>
                <a:gd name="connsiteX98" fmla="*/ 50482 w 1533525"/>
                <a:gd name="connsiteY98" fmla="*/ 242325 h 1332937"/>
                <a:gd name="connsiteX99" fmla="*/ 36195 w 1533525"/>
                <a:gd name="connsiteY99" fmla="*/ 242325 h 1332937"/>
                <a:gd name="connsiteX100" fmla="*/ 0 w 1533525"/>
                <a:gd name="connsiteY100" fmla="*/ 228038 h 1332937"/>
                <a:gd name="connsiteX101" fmla="*/ 8572 w 1533525"/>
                <a:gd name="connsiteY101" fmla="*/ 254708 h 1332937"/>
                <a:gd name="connsiteX102" fmla="*/ 29527 w 1533525"/>
                <a:gd name="connsiteY102" fmla="*/ 274710 h 1332937"/>
                <a:gd name="connsiteX103" fmla="*/ 78105 w 1533525"/>
                <a:gd name="connsiteY103" fmla="*/ 261375 h 1332937"/>
                <a:gd name="connsiteX104" fmla="*/ 101917 w 1533525"/>
                <a:gd name="connsiteY104" fmla="*/ 270900 h 1332937"/>
                <a:gd name="connsiteX105" fmla="*/ 127635 w 1533525"/>
                <a:gd name="connsiteY105" fmla="*/ 280425 h 1332937"/>
                <a:gd name="connsiteX106" fmla="*/ 146685 w 1533525"/>
                <a:gd name="connsiteY106" fmla="*/ 277568 h 1332937"/>
                <a:gd name="connsiteX107" fmla="*/ 155257 w 1533525"/>
                <a:gd name="connsiteY107" fmla="*/ 278520 h 1332937"/>
                <a:gd name="connsiteX108" fmla="*/ 168592 w 1533525"/>
                <a:gd name="connsiteY108" fmla="*/ 294713 h 1332937"/>
                <a:gd name="connsiteX109" fmla="*/ 205740 w 1533525"/>
                <a:gd name="connsiteY109" fmla="*/ 325193 h 1332937"/>
                <a:gd name="connsiteX110" fmla="*/ 230505 w 1533525"/>
                <a:gd name="connsiteY110" fmla="*/ 324240 h 1332937"/>
                <a:gd name="connsiteX111" fmla="*/ 246697 w 1533525"/>
                <a:gd name="connsiteY111" fmla="*/ 338528 h 1332937"/>
                <a:gd name="connsiteX112" fmla="*/ 239077 w 1533525"/>
                <a:gd name="connsiteY112" fmla="*/ 355673 h 1332937"/>
                <a:gd name="connsiteX113" fmla="*/ 251460 w 1533525"/>
                <a:gd name="connsiteY113" fmla="*/ 367103 h 1332937"/>
                <a:gd name="connsiteX114" fmla="*/ 324802 w 1533525"/>
                <a:gd name="connsiteY114" fmla="*/ 374723 h 1332937"/>
                <a:gd name="connsiteX115" fmla="*/ 338138 w 1533525"/>
                <a:gd name="connsiteY115" fmla="*/ 369008 h 1332937"/>
                <a:gd name="connsiteX116" fmla="*/ 349567 w 1533525"/>
                <a:gd name="connsiteY116" fmla="*/ 369960 h 1332937"/>
                <a:gd name="connsiteX117" fmla="*/ 385763 w 1533525"/>
                <a:gd name="connsiteY117" fmla="*/ 380438 h 1332937"/>
                <a:gd name="connsiteX118" fmla="*/ 408622 w 1533525"/>
                <a:gd name="connsiteY118" fmla="*/ 409965 h 1332937"/>
                <a:gd name="connsiteX119" fmla="*/ 410527 w 1533525"/>
                <a:gd name="connsiteY119" fmla="*/ 459495 h 1332937"/>
                <a:gd name="connsiteX120" fmla="*/ 409575 w 1533525"/>
                <a:gd name="connsiteY120" fmla="*/ 483308 h 1332937"/>
                <a:gd name="connsiteX121" fmla="*/ 401955 w 1533525"/>
                <a:gd name="connsiteY121" fmla="*/ 520455 h 1332937"/>
                <a:gd name="connsiteX122" fmla="*/ 402907 w 1533525"/>
                <a:gd name="connsiteY122" fmla="*/ 544268 h 1332937"/>
                <a:gd name="connsiteX123" fmla="*/ 377190 w 1533525"/>
                <a:gd name="connsiteY123" fmla="*/ 592845 h 1332937"/>
                <a:gd name="connsiteX124" fmla="*/ 380047 w 1533525"/>
                <a:gd name="connsiteY124" fmla="*/ 602370 h 1332937"/>
                <a:gd name="connsiteX125" fmla="*/ 395288 w 1533525"/>
                <a:gd name="connsiteY125" fmla="*/ 607133 h 1332937"/>
                <a:gd name="connsiteX126" fmla="*/ 429577 w 1533525"/>
                <a:gd name="connsiteY126" fmla="*/ 607133 h 1332937"/>
                <a:gd name="connsiteX127" fmla="*/ 449580 w 1533525"/>
                <a:gd name="connsiteY127" fmla="*/ 616658 h 1332937"/>
                <a:gd name="connsiteX128" fmla="*/ 444817 w 1533525"/>
                <a:gd name="connsiteY128" fmla="*/ 627135 h 1332937"/>
                <a:gd name="connsiteX129" fmla="*/ 430530 w 1533525"/>
                <a:gd name="connsiteY129" fmla="*/ 662378 h 1332937"/>
                <a:gd name="connsiteX130" fmla="*/ 429577 w 1533525"/>
                <a:gd name="connsiteY130" fmla="*/ 699525 h 1332937"/>
                <a:gd name="connsiteX131" fmla="*/ 423863 w 1533525"/>
                <a:gd name="connsiteY131" fmla="*/ 732863 h 1332937"/>
                <a:gd name="connsiteX132" fmla="*/ 456247 w 1533525"/>
                <a:gd name="connsiteY132" fmla="*/ 882405 h 1332937"/>
                <a:gd name="connsiteX133" fmla="*/ 581977 w 1533525"/>
                <a:gd name="connsiteY133" fmla="*/ 956700 h 1332937"/>
                <a:gd name="connsiteX134" fmla="*/ 716280 w 1533525"/>
                <a:gd name="connsiteY134" fmla="*/ 986228 h 1332937"/>
                <a:gd name="connsiteX135" fmla="*/ 795338 w 1533525"/>
                <a:gd name="connsiteY135" fmla="*/ 1000515 h 1332937"/>
                <a:gd name="connsiteX136" fmla="*/ 819150 w 1533525"/>
                <a:gd name="connsiteY136" fmla="*/ 1076715 h 1332937"/>
                <a:gd name="connsiteX137" fmla="*/ 828675 w 1533525"/>
                <a:gd name="connsiteY137" fmla="*/ 1128150 h 1332937"/>
                <a:gd name="connsiteX138" fmla="*/ 783907 w 1533525"/>
                <a:gd name="connsiteY138" fmla="*/ 1165298 h 1332937"/>
                <a:gd name="connsiteX139" fmla="*/ 782002 w 1533525"/>
                <a:gd name="connsiteY139" fmla="*/ 1166250 h 1332937"/>
                <a:gd name="connsiteX140" fmla="*/ 851535 w 1533525"/>
                <a:gd name="connsiteY140" fmla="*/ 1202445 h 1332937"/>
                <a:gd name="connsiteX141" fmla="*/ 873442 w 1533525"/>
                <a:gd name="connsiteY141" fmla="*/ 1241498 h 1332937"/>
                <a:gd name="connsiteX142" fmla="*/ 874395 w 1533525"/>
                <a:gd name="connsiteY142" fmla="*/ 1255785 h 1332937"/>
                <a:gd name="connsiteX143" fmla="*/ 856297 w 1533525"/>
                <a:gd name="connsiteY143" fmla="*/ 1311030 h 1332937"/>
                <a:gd name="connsiteX144" fmla="*/ 874395 w 1533525"/>
                <a:gd name="connsiteY144" fmla="*/ 1327223 h 1332937"/>
                <a:gd name="connsiteX145" fmla="*/ 931545 w 1533525"/>
                <a:gd name="connsiteY145" fmla="*/ 1302458 h 1332937"/>
                <a:gd name="connsiteX146" fmla="*/ 965835 w 1533525"/>
                <a:gd name="connsiteY146" fmla="*/ 1297695 h 1332937"/>
                <a:gd name="connsiteX147" fmla="*/ 987742 w 1533525"/>
                <a:gd name="connsiteY147" fmla="*/ 1314840 h 1332937"/>
                <a:gd name="connsiteX148" fmla="*/ 1098232 w 1533525"/>
                <a:gd name="connsiteY148" fmla="*/ 1332938 h 1332937"/>
                <a:gd name="connsiteX149" fmla="*/ 1227773 w 1533525"/>
                <a:gd name="connsiteY149" fmla="*/ 1297695 h 1332937"/>
                <a:gd name="connsiteX150" fmla="*/ 1249680 w 1533525"/>
                <a:gd name="connsiteY150" fmla="*/ 1257690 h 1332937"/>
                <a:gd name="connsiteX151" fmla="*/ 1282065 w 1533525"/>
                <a:gd name="connsiteY151" fmla="*/ 1227210 h 1332937"/>
                <a:gd name="connsiteX152" fmla="*/ 1328738 w 1533525"/>
                <a:gd name="connsiteY152" fmla="*/ 1227210 h 1332937"/>
                <a:gd name="connsiteX153" fmla="*/ 1375410 w 1533525"/>
                <a:gd name="connsiteY153" fmla="*/ 1204350 h 1332937"/>
                <a:gd name="connsiteX154" fmla="*/ 1419225 w 1533525"/>
                <a:gd name="connsiteY154" fmla="*/ 1180538 h 1332937"/>
                <a:gd name="connsiteX155" fmla="*/ 1434465 w 1533525"/>
                <a:gd name="connsiteY155" fmla="*/ 1191015 h 1332937"/>
                <a:gd name="connsiteX156" fmla="*/ 1466850 w 1533525"/>
                <a:gd name="connsiteY156" fmla="*/ 1191015 h 1332937"/>
                <a:gd name="connsiteX157" fmla="*/ 1488757 w 1533525"/>
                <a:gd name="connsiteY157" fmla="*/ 1162440 h 1332937"/>
                <a:gd name="connsiteX158" fmla="*/ 1504950 w 1533525"/>
                <a:gd name="connsiteY158" fmla="*/ 1156725 h 1332937"/>
                <a:gd name="connsiteX159" fmla="*/ 1527810 w 1533525"/>
                <a:gd name="connsiteY159" fmla="*/ 1147200 h 1332937"/>
                <a:gd name="connsiteX160" fmla="*/ 1533525 w 1533525"/>
                <a:gd name="connsiteY160" fmla="*/ 1129103 h 1332937"/>
                <a:gd name="connsiteX161" fmla="*/ 1519238 w 1533525"/>
                <a:gd name="connsiteY161" fmla="*/ 1101480 h 133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1533525" h="1332937">
                  <a:moveTo>
                    <a:pt x="1039177" y="660473"/>
                  </a:moveTo>
                  <a:cubicBezTo>
                    <a:pt x="1025842" y="680475"/>
                    <a:pt x="1022985" y="690953"/>
                    <a:pt x="1019175" y="694763"/>
                  </a:cubicBezTo>
                  <a:cubicBezTo>
                    <a:pt x="1014413" y="698573"/>
                    <a:pt x="1010602" y="696668"/>
                    <a:pt x="1010602" y="688095"/>
                  </a:cubicBezTo>
                  <a:cubicBezTo>
                    <a:pt x="1010602" y="679523"/>
                    <a:pt x="1002030" y="669998"/>
                    <a:pt x="991552" y="669045"/>
                  </a:cubicBezTo>
                  <a:cubicBezTo>
                    <a:pt x="980122" y="668093"/>
                    <a:pt x="969645" y="655710"/>
                    <a:pt x="952500" y="654758"/>
                  </a:cubicBezTo>
                  <a:cubicBezTo>
                    <a:pt x="935355" y="653805"/>
                    <a:pt x="933450" y="672855"/>
                    <a:pt x="918210" y="679523"/>
                  </a:cubicBezTo>
                  <a:cubicBezTo>
                    <a:pt x="902017" y="686190"/>
                    <a:pt x="869632" y="669045"/>
                    <a:pt x="859155" y="661425"/>
                  </a:cubicBezTo>
                  <a:cubicBezTo>
                    <a:pt x="848677" y="653805"/>
                    <a:pt x="841057" y="649043"/>
                    <a:pt x="827722" y="651900"/>
                  </a:cubicBezTo>
                  <a:cubicBezTo>
                    <a:pt x="814388" y="655710"/>
                    <a:pt x="805815" y="670950"/>
                    <a:pt x="789622" y="669045"/>
                  </a:cubicBezTo>
                  <a:cubicBezTo>
                    <a:pt x="774382" y="667140"/>
                    <a:pt x="780097" y="651900"/>
                    <a:pt x="783907" y="642375"/>
                  </a:cubicBezTo>
                  <a:cubicBezTo>
                    <a:pt x="787717" y="633803"/>
                    <a:pt x="788670" y="605228"/>
                    <a:pt x="793432" y="586178"/>
                  </a:cubicBezTo>
                  <a:cubicBezTo>
                    <a:pt x="799147" y="567128"/>
                    <a:pt x="791527" y="552840"/>
                    <a:pt x="793432" y="538553"/>
                  </a:cubicBezTo>
                  <a:cubicBezTo>
                    <a:pt x="795338" y="524265"/>
                    <a:pt x="858202" y="501405"/>
                    <a:pt x="858202" y="501405"/>
                  </a:cubicBezTo>
                  <a:cubicBezTo>
                    <a:pt x="858202" y="501405"/>
                    <a:pt x="877252" y="496643"/>
                    <a:pt x="879157" y="496643"/>
                  </a:cubicBezTo>
                  <a:cubicBezTo>
                    <a:pt x="881063" y="496643"/>
                    <a:pt x="887730" y="504263"/>
                    <a:pt x="890588" y="506168"/>
                  </a:cubicBezTo>
                  <a:cubicBezTo>
                    <a:pt x="893445" y="508073"/>
                    <a:pt x="923925" y="508073"/>
                    <a:pt x="931545" y="508073"/>
                  </a:cubicBezTo>
                  <a:cubicBezTo>
                    <a:pt x="939165" y="509025"/>
                    <a:pt x="941070" y="521408"/>
                    <a:pt x="942975" y="530933"/>
                  </a:cubicBezTo>
                  <a:cubicBezTo>
                    <a:pt x="943927" y="540458"/>
                    <a:pt x="966788" y="550935"/>
                    <a:pt x="988695" y="564270"/>
                  </a:cubicBezTo>
                  <a:cubicBezTo>
                    <a:pt x="1010602" y="577605"/>
                    <a:pt x="1006792" y="585225"/>
                    <a:pt x="1009650" y="589988"/>
                  </a:cubicBezTo>
                  <a:cubicBezTo>
                    <a:pt x="1012507" y="594750"/>
                    <a:pt x="1057275" y="608085"/>
                    <a:pt x="1062038" y="610943"/>
                  </a:cubicBezTo>
                  <a:cubicBezTo>
                    <a:pt x="1063942" y="616658"/>
                    <a:pt x="1051560" y="640470"/>
                    <a:pt x="1039177" y="660473"/>
                  </a:cubicBezTo>
                  <a:moveTo>
                    <a:pt x="1519238" y="1101480"/>
                  </a:moveTo>
                  <a:cubicBezTo>
                    <a:pt x="1513523" y="1084335"/>
                    <a:pt x="1506855" y="1089098"/>
                    <a:pt x="1500188" y="1084335"/>
                  </a:cubicBezTo>
                  <a:cubicBezTo>
                    <a:pt x="1495425" y="1081478"/>
                    <a:pt x="1491615" y="1077668"/>
                    <a:pt x="1487805" y="1071953"/>
                  </a:cubicBezTo>
                  <a:cubicBezTo>
                    <a:pt x="1485900" y="1068143"/>
                    <a:pt x="1483995" y="1063380"/>
                    <a:pt x="1482090" y="1057665"/>
                  </a:cubicBezTo>
                  <a:cubicBezTo>
                    <a:pt x="1478280" y="1041473"/>
                    <a:pt x="1470660" y="1042425"/>
                    <a:pt x="1459230" y="1030995"/>
                  </a:cubicBezTo>
                  <a:cubicBezTo>
                    <a:pt x="1446848" y="1020518"/>
                    <a:pt x="1446848" y="1007183"/>
                    <a:pt x="1445895" y="997658"/>
                  </a:cubicBezTo>
                  <a:cubicBezTo>
                    <a:pt x="1444942" y="988133"/>
                    <a:pt x="1449705" y="986228"/>
                    <a:pt x="1463992" y="976703"/>
                  </a:cubicBezTo>
                  <a:cubicBezTo>
                    <a:pt x="1477327" y="967178"/>
                    <a:pt x="1476375" y="961463"/>
                    <a:pt x="1480185" y="953843"/>
                  </a:cubicBezTo>
                  <a:cubicBezTo>
                    <a:pt x="1483995" y="946223"/>
                    <a:pt x="1483042" y="944318"/>
                    <a:pt x="1484948" y="938603"/>
                  </a:cubicBezTo>
                  <a:cubicBezTo>
                    <a:pt x="1486852" y="931935"/>
                    <a:pt x="1492567" y="909075"/>
                    <a:pt x="1492567" y="903360"/>
                  </a:cubicBezTo>
                  <a:cubicBezTo>
                    <a:pt x="1492567" y="897645"/>
                    <a:pt x="1494473" y="880500"/>
                    <a:pt x="1498282" y="875738"/>
                  </a:cubicBezTo>
                  <a:cubicBezTo>
                    <a:pt x="1502092" y="870975"/>
                    <a:pt x="1501140" y="846210"/>
                    <a:pt x="1501140" y="834780"/>
                  </a:cubicBezTo>
                  <a:cubicBezTo>
                    <a:pt x="1501140" y="823350"/>
                    <a:pt x="1498282" y="818588"/>
                    <a:pt x="1496377" y="811920"/>
                  </a:cubicBezTo>
                  <a:cubicBezTo>
                    <a:pt x="1493520" y="805253"/>
                    <a:pt x="1494473" y="800490"/>
                    <a:pt x="1494473" y="795728"/>
                  </a:cubicBezTo>
                  <a:cubicBezTo>
                    <a:pt x="1494473" y="790013"/>
                    <a:pt x="1488757" y="782393"/>
                    <a:pt x="1485900" y="778583"/>
                  </a:cubicBezTo>
                  <a:cubicBezTo>
                    <a:pt x="1483042" y="774773"/>
                    <a:pt x="1484948" y="750008"/>
                    <a:pt x="1483995" y="747150"/>
                  </a:cubicBezTo>
                  <a:cubicBezTo>
                    <a:pt x="1483995" y="744293"/>
                    <a:pt x="1476375" y="728100"/>
                    <a:pt x="1470660" y="722385"/>
                  </a:cubicBezTo>
                  <a:cubicBezTo>
                    <a:pt x="1464945" y="716670"/>
                    <a:pt x="1452563" y="720480"/>
                    <a:pt x="1428750" y="712860"/>
                  </a:cubicBezTo>
                  <a:cubicBezTo>
                    <a:pt x="1404938" y="706193"/>
                    <a:pt x="1419225" y="702383"/>
                    <a:pt x="1409700" y="682380"/>
                  </a:cubicBezTo>
                  <a:cubicBezTo>
                    <a:pt x="1400175" y="662378"/>
                    <a:pt x="1389698" y="647138"/>
                    <a:pt x="1389698" y="643328"/>
                  </a:cubicBezTo>
                  <a:cubicBezTo>
                    <a:pt x="1388745" y="639518"/>
                    <a:pt x="1388745" y="629993"/>
                    <a:pt x="1400175" y="610943"/>
                  </a:cubicBezTo>
                  <a:cubicBezTo>
                    <a:pt x="1410652" y="591893"/>
                    <a:pt x="1417320" y="597608"/>
                    <a:pt x="1420177" y="592845"/>
                  </a:cubicBezTo>
                  <a:cubicBezTo>
                    <a:pt x="1423035" y="588083"/>
                    <a:pt x="1432560" y="565223"/>
                    <a:pt x="1432560" y="554745"/>
                  </a:cubicBezTo>
                  <a:cubicBezTo>
                    <a:pt x="1432560" y="545220"/>
                    <a:pt x="1424940" y="541410"/>
                    <a:pt x="1422082" y="529980"/>
                  </a:cubicBezTo>
                  <a:cubicBezTo>
                    <a:pt x="1418273" y="518550"/>
                    <a:pt x="1415415" y="511883"/>
                    <a:pt x="1414463" y="508073"/>
                  </a:cubicBezTo>
                  <a:cubicBezTo>
                    <a:pt x="1412557" y="504263"/>
                    <a:pt x="1397317" y="492833"/>
                    <a:pt x="1387792" y="486165"/>
                  </a:cubicBezTo>
                  <a:cubicBezTo>
                    <a:pt x="1378267" y="478545"/>
                    <a:pt x="1362075" y="474735"/>
                    <a:pt x="1346835" y="463305"/>
                  </a:cubicBezTo>
                  <a:cubicBezTo>
                    <a:pt x="1331595" y="450923"/>
                    <a:pt x="1324927" y="438540"/>
                    <a:pt x="1318260" y="430920"/>
                  </a:cubicBezTo>
                  <a:cubicBezTo>
                    <a:pt x="1311592" y="423300"/>
                    <a:pt x="1271588" y="393773"/>
                    <a:pt x="1270635" y="392820"/>
                  </a:cubicBezTo>
                  <a:cubicBezTo>
                    <a:pt x="1269682" y="391868"/>
                    <a:pt x="1244917" y="381390"/>
                    <a:pt x="1233488" y="371865"/>
                  </a:cubicBezTo>
                  <a:cubicBezTo>
                    <a:pt x="1221105" y="361388"/>
                    <a:pt x="1220152" y="362340"/>
                    <a:pt x="1215390" y="350910"/>
                  </a:cubicBezTo>
                  <a:cubicBezTo>
                    <a:pt x="1210627" y="339480"/>
                    <a:pt x="1212532" y="331860"/>
                    <a:pt x="1207770" y="321383"/>
                  </a:cubicBezTo>
                  <a:cubicBezTo>
                    <a:pt x="1203007" y="310905"/>
                    <a:pt x="1198245" y="291855"/>
                    <a:pt x="1198245" y="288045"/>
                  </a:cubicBezTo>
                  <a:cubicBezTo>
                    <a:pt x="1198245" y="284235"/>
                    <a:pt x="1199198" y="274710"/>
                    <a:pt x="1200150" y="271853"/>
                  </a:cubicBezTo>
                  <a:cubicBezTo>
                    <a:pt x="1201102" y="269948"/>
                    <a:pt x="1226820" y="263280"/>
                    <a:pt x="1241107" y="251850"/>
                  </a:cubicBezTo>
                  <a:cubicBezTo>
                    <a:pt x="1255395" y="240420"/>
                    <a:pt x="1266825" y="233753"/>
                    <a:pt x="1275398" y="223275"/>
                  </a:cubicBezTo>
                  <a:cubicBezTo>
                    <a:pt x="1284923" y="210893"/>
                    <a:pt x="1283017" y="195653"/>
                    <a:pt x="1295400" y="184223"/>
                  </a:cubicBezTo>
                  <a:cubicBezTo>
                    <a:pt x="1296352" y="134693"/>
                    <a:pt x="1295400" y="84210"/>
                    <a:pt x="1295400" y="34680"/>
                  </a:cubicBezTo>
                  <a:cubicBezTo>
                    <a:pt x="1295400" y="33728"/>
                    <a:pt x="1295400" y="32775"/>
                    <a:pt x="1295400" y="31823"/>
                  </a:cubicBezTo>
                  <a:cubicBezTo>
                    <a:pt x="1292542" y="31823"/>
                    <a:pt x="1289685" y="31823"/>
                    <a:pt x="1286827" y="31823"/>
                  </a:cubicBezTo>
                  <a:cubicBezTo>
                    <a:pt x="1280160" y="31823"/>
                    <a:pt x="1272540" y="30870"/>
                    <a:pt x="1265873" y="32775"/>
                  </a:cubicBezTo>
                  <a:cubicBezTo>
                    <a:pt x="1256348" y="35633"/>
                    <a:pt x="1250632" y="43253"/>
                    <a:pt x="1244917" y="50873"/>
                  </a:cubicBezTo>
                  <a:cubicBezTo>
                    <a:pt x="1235392" y="62303"/>
                    <a:pt x="1226820" y="74685"/>
                    <a:pt x="1213485" y="81353"/>
                  </a:cubicBezTo>
                  <a:cubicBezTo>
                    <a:pt x="1200150" y="88020"/>
                    <a:pt x="1183005" y="88020"/>
                    <a:pt x="1168717" y="81353"/>
                  </a:cubicBezTo>
                  <a:cubicBezTo>
                    <a:pt x="1154430" y="74685"/>
                    <a:pt x="1144905" y="61350"/>
                    <a:pt x="1143000" y="47063"/>
                  </a:cubicBezTo>
                  <a:cubicBezTo>
                    <a:pt x="1142048" y="41348"/>
                    <a:pt x="1143000" y="35633"/>
                    <a:pt x="1141095" y="29918"/>
                  </a:cubicBezTo>
                  <a:cubicBezTo>
                    <a:pt x="1135380" y="13725"/>
                    <a:pt x="1112520" y="4200"/>
                    <a:pt x="1096327" y="1343"/>
                  </a:cubicBezTo>
                  <a:cubicBezTo>
                    <a:pt x="1081088" y="-1515"/>
                    <a:pt x="1064895" y="390"/>
                    <a:pt x="1050607" y="5153"/>
                  </a:cubicBezTo>
                  <a:cubicBezTo>
                    <a:pt x="1041082" y="8963"/>
                    <a:pt x="1031557" y="13725"/>
                    <a:pt x="1022032" y="16583"/>
                  </a:cubicBezTo>
                  <a:cubicBezTo>
                    <a:pt x="1012507" y="19440"/>
                    <a:pt x="1001077" y="21345"/>
                    <a:pt x="991552" y="17535"/>
                  </a:cubicBezTo>
                  <a:cubicBezTo>
                    <a:pt x="983932" y="14678"/>
                    <a:pt x="977265" y="8963"/>
                    <a:pt x="968692" y="6105"/>
                  </a:cubicBezTo>
                  <a:cubicBezTo>
                    <a:pt x="953452" y="390"/>
                    <a:pt x="935355" y="8963"/>
                    <a:pt x="924877" y="20393"/>
                  </a:cubicBezTo>
                  <a:cubicBezTo>
                    <a:pt x="914400" y="32775"/>
                    <a:pt x="910590" y="48015"/>
                    <a:pt x="906780" y="63255"/>
                  </a:cubicBezTo>
                  <a:cubicBezTo>
                    <a:pt x="903922" y="75638"/>
                    <a:pt x="901065" y="88973"/>
                    <a:pt x="892492" y="98498"/>
                  </a:cubicBezTo>
                  <a:cubicBezTo>
                    <a:pt x="884872" y="107070"/>
                    <a:pt x="872490" y="111833"/>
                    <a:pt x="861060" y="110880"/>
                  </a:cubicBezTo>
                  <a:cubicBezTo>
                    <a:pt x="849630" y="109928"/>
                    <a:pt x="840105" y="105165"/>
                    <a:pt x="828675" y="104213"/>
                  </a:cubicBezTo>
                  <a:cubicBezTo>
                    <a:pt x="815340" y="102308"/>
                    <a:pt x="801052" y="106118"/>
                    <a:pt x="788670" y="111833"/>
                  </a:cubicBezTo>
                  <a:cubicBezTo>
                    <a:pt x="775335" y="116595"/>
                    <a:pt x="761047" y="124215"/>
                    <a:pt x="753427" y="134693"/>
                  </a:cubicBezTo>
                  <a:cubicBezTo>
                    <a:pt x="747713" y="141360"/>
                    <a:pt x="744855" y="149933"/>
                    <a:pt x="740092" y="157553"/>
                  </a:cubicBezTo>
                  <a:cubicBezTo>
                    <a:pt x="735330" y="164220"/>
                    <a:pt x="728663" y="169935"/>
                    <a:pt x="721042" y="173745"/>
                  </a:cubicBezTo>
                  <a:cubicBezTo>
                    <a:pt x="700088" y="184223"/>
                    <a:pt x="675322" y="176603"/>
                    <a:pt x="653415" y="168983"/>
                  </a:cubicBezTo>
                  <a:cubicBezTo>
                    <a:pt x="640080" y="164220"/>
                    <a:pt x="626745" y="160410"/>
                    <a:pt x="612457" y="155648"/>
                  </a:cubicBezTo>
                  <a:cubicBezTo>
                    <a:pt x="596265" y="149933"/>
                    <a:pt x="581025" y="145170"/>
                    <a:pt x="564832" y="138503"/>
                  </a:cubicBezTo>
                  <a:cubicBezTo>
                    <a:pt x="553402" y="133740"/>
                    <a:pt x="542925" y="128978"/>
                    <a:pt x="531495" y="126120"/>
                  </a:cubicBezTo>
                  <a:cubicBezTo>
                    <a:pt x="513397" y="122310"/>
                    <a:pt x="494347" y="126120"/>
                    <a:pt x="476250" y="122310"/>
                  </a:cubicBezTo>
                  <a:cubicBezTo>
                    <a:pt x="462915" y="119453"/>
                    <a:pt x="450532" y="111833"/>
                    <a:pt x="438150" y="104213"/>
                  </a:cubicBezTo>
                  <a:cubicBezTo>
                    <a:pt x="425767" y="96593"/>
                    <a:pt x="412432" y="88973"/>
                    <a:pt x="400050" y="81353"/>
                  </a:cubicBezTo>
                  <a:cubicBezTo>
                    <a:pt x="390525" y="75638"/>
                    <a:pt x="380047" y="68970"/>
                    <a:pt x="368617" y="65160"/>
                  </a:cubicBezTo>
                  <a:cubicBezTo>
                    <a:pt x="352425" y="59445"/>
                    <a:pt x="333375" y="59445"/>
                    <a:pt x="317182" y="65160"/>
                  </a:cubicBezTo>
                  <a:cubicBezTo>
                    <a:pt x="302895" y="69923"/>
                    <a:pt x="295275" y="80400"/>
                    <a:pt x="301942" y="94688"/>
                  </a:cubicBezTo>
                  <a:cubicBezTo>
                    <a:pt x="308610" y="109928"/>
                    <a:pt x="261938" y="137550"/>
                    <a:pt x="241935" y="148028"/>
                  </a:cubicBezTo>
                  <a:cubicBezTo>
                    <a:pt x="221932" y="157553"/>
                    <a:pt x="194310" y="148980"/>
                    <a:pt x="168592" y="146123"/>
                  </a:cubicBezTo>
                  <a:cubicBezTo>
                    <a:pt x="151447" y="144218"/>
                    <a:pt x="137160" y="162315"/>
                    <a:pt x="129540" y="173745"/>
                  </a:cubicBezTo>
                  <a:cubicBezTo>
                    <a:pt x="125730" y="179460"/>
                    <a:pt x="123825" y="183270"/>
                    <a:pt x="123825" y="183270"/>
                  </a:cubicBezTo>
                  <a:lnTo>
                    <a:pt x="123825" y="210893"/>
                  </a:lnTo>
                  <a:cubicBezTo>
                    <a:pt x="123825" y="222323"/>
                    <a:pt x="114300" y="225180"/>
                    <a:pt x="98107" y="228038"/>
                  </a:cubicBezTo>
                  <a:cubicBezTo>
                    <a:pt x="82867" y="230895"/>
                    <a:pt x="74295" y="220418"/>
                    <a:pt x="68580" y="219465"/>
                  </a:cubicBezTo>
                  <a:cubicBezTo>
                    <a:pt x="62865" y="218513"/>
                    <a:pt x="53340" y="233753"/>
                    <a:pt x="50482" y="242325"/>
                  </a:cubicBezTo>
                  <a:cubicBezTo>
                    <a:pt x="46672" y="249945"/>
                    <a:pt x="40957" y="243278"/>
                    <a:pt x="36195" y="242325"/>
                  </a:cubicBezTo>
                  <a:cubicBezTo>
                    <a:pt x="32385" y="241373"/>
                    <a:pt x="16192" y="231848"/>
                    <a:pt x="0" y="228038"/>
                  </a:cubicBezTo>
                  <a:cubicBezTo>
                    <a:pt x="1905" y="237563"/>
                    <a:pt x="4763" y="246135"/>
                    <a:pt x="8572" y="254708"/>
                  </a:cubicBezTo>
                  <a:cubicBezTo>
                    <a:pt x="12382" y="263280"/>
                    <a:pt x="19050" y="272805"/>
                    <a:pt x="29527" y="274710"/>
                  </a:cubicBezTo>
                  <a:cubicBezTo>
                    <a:pt x="45720" y="278520"/>
                    <a:pt x="60960" y="261375"/>
                    <a:pt x="78105" y="261375"/>
                  </a:cubicBezTo>
                  <a:cubicBezTo>
                    <a:pt x="86677" y="261375"/>
                    <a:pt x="94297" y="266138"/>
                    <a:pt x="101917" y="270900"/>
                  </a:cubicBezTo>
                  <a:cubicBezTo>
                    <a:pt x="110490" y="275663"/>
                    <a:pt x="118110" y="280425"/>
                    <a:pt x="127635" y="280425"/>
                  </a:cubicBezTo>
                  <a:cubicBezTo>
                    <a:pt x="134302" y="280425"/>
                    <a:pt x="140017" y="277568"/>
                    <a:pt x="146685" y="277568"/>
                  </a:cubicBezTo>
                  <a:cubicBezTo>
                    <a:pt x="149542" y="277568"/>
                    <a:pt x="152400" y="277568"/>
                    <a:pt x="155257" y="278520"/>
                  </a:cubicBezTo>
                  <a:cubicBezTo>
                    <a:pt x="161925" y="281378"/>
                    <a:pt x="165735" y="288045"/>
                    <a:pt x="168592" y="294713"/>
                  </a:cubicBezTo>
                  <a:cubicBezTo>
                    <a:pt x="176213" y="309000"/>
                    <a:pt x="188595" y="324240"/>
                    <a:pt x="205740" y="325193"/>
                  </a:cubicBezTo>
                  <a:cubicBezTo>
                    <a:pt x="214313" y="326145"/>
                    <a:pt x="221932" y="323288"/>
                    <a:pt x="230505" y="324240"/>
                  </a:cubicBezTo>
                  <a:cubicBezTo>
                    <a:pt x="239077" y="325193"/>
                    <a:pt x="247650" y="330908"/>
                    <a:pt x="246697" y="338528"/>
                  </a:cubicBezTo>
                  <a:cubicBezTo>
                    <a:pt x="245745" y="345195"/>
                    <a:pt x="238125" y="349005"/>
                    <a:pt x="239077" y="355673"/>
                  </a:cubicBezTo>
                  <a:cubicBezTo>
                    <a:pt x="240030" y="361388"/>
                    <a:pt x="245745" y="364245"/>
                    <a:pt x="251460" y="367103"/>
                  </a:cubicBezTo>
                  <a:cubicBezTo>
                    <a:pt x="275272" y="376628"/>
                    <a:pt x="301942" y="386153"/>
                    <a:pt x="324802" y="374723"/>
                  </a:cubicBezTo>
                  <a:cubicBezTo>
                    <a:pt x="329565" y="372818"/>
                    <a:pt x="333375" y="369960"/>
                    <a:pt x="338138" y="369008"/>
                  </a:cubicBezTo>
                  <a:cubicBezTo>
                    <a:pt x="341947" y="368055"/>
                    <a:pt x="345757" y="369008"/>
                    <a:pt x="349567" y="369960"/>
                  </a:cubicBezTo>
                  <a:cubicBezTo>
                    <a:pt x="361950" y="372818"/>
                    <a:pt x="374332" y="375675"/>
                    <a:pt x="385763" y="380438"/>
                  </a:cubicBezTo>
                  <a:cubicBezTo>
                    <a:pt x="400050" y="387105"/>
                    <a:pt x="407670" y="395678"/>
                    <a:pt x="408622" y="409965"/>
                  </a:cubicBezTo>
                  <a:cubicBezTo>
                    <a:pt x="409575" y="426158"/>
                    <a:pt x="410527" y="443303"/>
                    <a:pt x="410527" y="459495"/>
                  </a:cubicBezTo>
                  <a:cubicBezTo>
                    <a:pt x="410527" y="467115"/>
                    <a:pt x="411480" y="475688"/>
                    <a:pt x="409575" y="483308"/>
                  </a:cubicBezTo>
                  <a:cubicBezTo>
                    <a:pt x="407670" y="495690"/>
                    <a:pt x="401955" y="507120"/>
                    <a:pt x="401955" y="520455"/>
                  </a:cubicBezTo>
                  <a:cubicBezTo>
                    <a:pt x="401955" y="528075"/>
                    <a:pt x="403860" y="536648"/>
                    <a:pt x="402907" y="544268"/>
                  </a:cubicBezTo>
                  <a:cubicBezTo>
                    <a:pt x="400050" y="562365"/>
                    <a:pt x="378142" y="574748"/>
                    <a:pt x="377190" y="592845"/>
                  </a:cubicBezTo>
                  <a:cubicBezTo>
                    <a:pt x="377190" y="596655"/>
                    <a:pt x="377190" y="600465"/>
                    <a:pt x="380047" y="602370"/>
                  </a:cubicBezTo>
                  <a:cubicBezTo>
                    <a:pt x="383857" y="606180"/>
                    <a:pt x="389572" y="607133"/>
                    <a:pt x="395288" y="607133"/>
                  </a:cubicBezTo>
                  <a:cubicBezTo>
                    <a:pt x="406717" y="607133"/>
                    <a:pt x="418147" y="608085"/>
                    <a:pt x="429577" y="607133"/>
                  </a:cubicBezTo>
                  <a:cubicBezTo>
                    <a:pt x="438150" y="607133"/>
                    <a:pt x="448627" y="609038"/>
                    <a:pt x="449580" y="616658"/>
                  </a:cubicBezTo>
                  <a:cubicBezTo>
                    <a:pt x="449580" y="620468"/>
                    <a:pt x="447675" y="624278"/>
                    <a:pt x="444817" y="627135"/>
                  </a:cubicBezTo>
                  <a:cubicBezTo>
                    <a:pt x="437197" y="637613"/>
                    <a:pt x="432435" y="649995"/>
                    <a:pt x="430530" y="662378"/>
                  </a:cubicBezTo>
                  <a:cubicBezTo>
                    <a:pt x="428625" y="674760"/>
                    <a:pt x="430530" y="687143"/>
                    <a:pt x="429577" y="699525"/>
                  </a:cubicBezTo>
                  <a:cubicBezTo>
                    <a:pt x="428625" y="710955"/>
                    <a:pt x="425767" y="721433"/>
                    <a:pt x="423863" y="732863"/>
                  </a:cubicBezTo>
                  <a:cubicBezTo>
                    <a:pt x="415290" y="784298"/>
                    <a:pt x="426720" y="838590"/>
                    <a:pt x="456247" y="882405"/>
                  </a:cubicBezTo>
                  <a:cubicBezTo>
                    <a:pt x="456247" y="882405"/>
                    <a:pt x="503872" y="956700"/>
                    <a:pt x="581977" y="956700"/>
                  </a:cubicBezTo>
                  <a:cubicBezTo>
                    <a:pt x="660082" y="956700"/>
                    <a:pt x="679132" y="978608"/>
                    <a:pt x="716280" y="986228"/>
                  </a:cubicBezTo>
                  <a:cubicBezTo>
                    <a:pt x="753427" y="993848"/>
                    <a:pt x="773430" y="984323"/>
                    <a:pt x="795338" y="1000515"/>
                  </a:cubicBezTo>
                  <a:cubicBezTo>
                    <a:pt x="817245" y="1016708"/>
                    <a:pt x="818197" y="1064333"/>
                    <a:pt x="819150" y="1076715"/>
                  </a:cubicBezTo>
                  <a:cubicBezTo>
                    <a:pt x="820102" y="1090050"/>
                    <a:pt x="847725" y="1107195"/>
                    <a:pt x="828675" y="1128150"/>
                  </a:cubicBezTo>
                  <a:cubicBezTo>
                    <a:pt x="812482" y="1145295"/>
                    <a:pt x="790575" y="1161488"/>
                    <a:pt x="783907" y="1165298"/>
                  </a:cubicBezTo>
                  <a:cubicBezTo>
                    <a:pt x="782955" y="1166250"/>
                    <a:pt x="782002" y="1166250"/>
                    <a:pt x="782002" y="1166250"/>
                  </a:cubicBezTo>
                  <a:cubicBezTo>
                    <a:pt x="782002" y="1166250"/>
                    <a:pt x="842010" y="1197683"/>
                    <a:pt x="851535" y="1202445"/>
                  </a:cubicBezTo>
                  <a:cubicBezTo>
                    <a:pt x="859155" y="1206255"/>
                    <a:pt x="869632" y="1222448"/>
                    <a:pt x="873442" y="1241498"/>
                  </a:cubicBezTo>
                  <a:cubicBezTo>
                    <a:pt x="874395" y="1246260"/>
                    <a:pt x="874395" y="1251023"/>
                    <a:pt x="874395" y="1255785"/>
                  </a:cubicBezTo>
                  <a:cubicBezTo>
                    <a:pt x="872490" y="1279598"/>
                    <a:pt x="856297" y="1306268"/>
                    <a:pt x="856297" y="1311030"/>
                  </a:cubicBezTo>
                  <a:cubicBezTo>
                    <a:pt x="856297" y="1315793"/>
                    <a:pt x="854392" y="1333890"/>
                    <a:pt x="874395" y="1327223"/>
                  </a:cubicBezTo>
                  <a:cubicBezTo>
                    <a:pt x="895350" y="1320555"/>
                    <a:pt x="922020" y="1305315"/>
                    <a:pt x="931545" y="1302458"/>
                  </a:cubicBezTo>
                  <a:cubicBezTo>
                    <a:pt x="941070" y="1299600"/>
                    <a:pt x="953452" y="1288170"/>
                    <a:pt x="965835" y="1297695"/>
                  </a:cubicBezTo>
                  <a:cubicBezTo>
                    <a:pt x="978217" y="1307220"/>
                    <a:pt x="964882" y="1305315"/>
                    <a:pt x="987742" y="1314840"/>
                  </a:cubicBezTo>
                  <a:cubicBezTo>
                    <a:pt x="1010602" y="1324365"/>
                    <a:pt x="1082040" y="1332938"/>
                    <a:pt x="1098232" y="1332938"/>
                  </a:cubicBezTo>
                  <a:cubicBezTo>
                    <a:pt x="1114425" y="1332938"/>
                    <a:pt x="1214438" y="1314840"/>
                    <a:pt x="1227773" y="1297695"/>
                  </a:cubicBezTo>
                  <a:cubicBezTo>
                    <a:pt x="1241107" y="1281503"/>
                    <a:pt x="1243013" y="1276740"/>
                    <a:pt x="1249680" y="1257690"/>
                  </a:cubicBezTo>
                  <a:cubicBezTo>
                    <a:pt x="1256348" y="1238640"/>
                    <a:pt x="1270635" y="1227210"/>
                    <a:pt x="1282065" y="1227210"/>
                  </a:cubicBezTo>
                  <a:cubicBezTo>
                    <a:pt x="1292542" y="1227210"/>
                    <a:pt x="1306830" y="1231973"/>
                    <a:pt x="1328738" y="1227210"/>
                  </a:cubicBezTo>
                  <a:cubicBezTo>
                    <a:pt x="1350645" y="1222448"/>
                    <a:pt x="1358265" y="1218638"/>
                    <a:pt x="1375410" y="1204350"/>
                  </a:cubicBezTo>
                  <a:cubicBezTo>
                    <a:pt x="1392555" y="1190063"/>
                    <a:pt x="1415415" y="1180538"/>
                    <a:pt x="1419225" y="1180538"/>
                  </a:cubicBezTo>
                  <a:cubicBezTo>
                    <a:pt x="1423035" y="1180538"/>
                    <a:pt x="1423035" y="1191015"/>
                    <a:pt x="1434465" y="1191015"/>
                  </a:cubicBezTo>
                  <a:cubicBezTo>
                    <a:pt x="1445895" y="1191968"/>
                    <a:pt x="1457325" y="1202445"/>
                    <a:pt x="1466850" y="1191015"/>
                  </a:cubicBezTo>
                  <a:cubicBezTo>
                    <a:pt x="1476375" y="1179585"/>
                    <a:pt x="1482090" y="1166250"/>
                    <a:pt x="1488757" y="1162440"/>
                  </a:cubicBezTo>
                  <a:cubicBezTo>
                    <a:pt x="1495425" y="1158630"/>
                    <a:pt x="1496377" y="1156725"/>
                    <a:pt x="1504950" y="1156725"/>
                  </a:cubicBezTo>
                  <a:cubicBezTo>
                    <a:pt x="1508760" y="1156725"/>
                    <a:pt x="1518285" y="1152915"/>
                    <a:pt x="1527810" y="1147200"/>
                  </a:cubicBezTo>
                  <a:cubicBezTo>
                    <a:pt x="1530667" y="1141485"/>
                    <a:pt x="1532573" y="1134818"/>
                    <a:pt x="1533525" y="1129103"/>
                  </a:cubicBezTo>
                  <a:cubicBezTo>
                    <a:pt x="1526857" y="1117673"/>
                    <a:pt x="1524000" y="1118625"/>
                    <a:pt x="1519238" y="1101480"/>
                  </a:cubicBezTo>
                </a:path>
              </a:pathLst>
            </a:custGeom>
            <a:solidFill>
              <a:schemeClr val="bg2"/>
            </a:solidFill>
            <a:ln w="9525" cap="flat">
              <a:solidFill>
                <a:srgbClr val="FFFFFF"/>
              </a:solidFill>
              <a:prstDash val="solid"/>
              <a:miter/>
            </a:ln>
          </p:spPr>
          <p:txBody>
            <a:bodyPr rtlCol="0" anchor="ctr"/>
            <a:lstStyle/>
            <a:p>
              <a:endParaRPr lang="de-DE"/>
            </a:p>
          </p:txBody>
        </p:sp>
        <p:sp>
          <p:nvSpPr>
            <p:cNvPr id="70" name="Freihandform: Form 69">
              <a:extLst>
                <a:ext uri="{FF2B5EF4-FFF2-40B4-BE49-F238E27FC236}">
                  <a16:creationId xmlns:a16="http://schemas.microsoft.com/office/drawing/2014/main" id="{1E881593-33FE-67EB-6FA2-81BA18A7D88F}"/>
                </a:ext>
              </a:extLst>
            </p:cNvPr>
            <p:cNvSpPr/>
            <p:nvPr/>
          </p:nvSpPr>
          <p:spPr>
            <a:xfrm>
              <a:off x="6407467" y="1919849"/>
              <a:ext cx="1533525" cy="1332937"/>
            </a:xfrm>
            <a:custGeom>
              <a:avLst/>
              <a:gdLst>
                <a:gd name="connsiteX0" fmla="*/ 1039177 w 1533525"/>
                <a:gd name="connsiteY0" fmla="*/ 660473 h 1332937"/>
                <a:gd name="connsiteX1" fmla="*/ 1019175 w 1533525"/>
                <a:gd name="connsiteY1" fmla="*/ 694763 h 1332937"/>
                <a:gd name="connsiteX2" fmla="*/ 1010602 w 1533525"/>
                <a:gd name="connsiteY2" fmla="*/ 688095 h 1332937"/>
                <a:gd name="connsiteX3" fmla="*/ 991552 w 1533525"/>
                <a:gd name="connsiteY3" fmla="*/ 669045 h 1332937"/>
                <a:gd name="connsiteX4" fmla="*/ 952500 w 1533525"/>
                <a:gd name="connsiteY4" fmla="*/ 654758 h 1332937"/>
                <a:gd name="connsiteX5" fmla="*/ 918210 w 1533525"/>
                <a:gd name="connsiteY5" fmla="*/ 679523 h 1332937"/>
                <a:gd name="connsiteX6" fmla="*/ 859155 w 1533525"/>
                <a:gd name="connsiteY6" fmla="*/ 661425 h 1332937"/>
                <a:gd name="connsiteX7" fmla="*/ 827722 w 1533525"/>
                <a:gd name="connsiteY7" fmla="*/ 651900 h 1332937"/>
                <a:gd name="connsiteX8" fmla="*/ 789622 w 1533525"/>
                <a:gd name="connsiteY8" fmla="*/ 669045 h 1332937"/>
                <a:gd name="connsiteX9" fmla="*/ 783907 w 1533525"/>
                <a:gd name="connsiteY9" fmla="*/ 642375 h 1332937"/>
                <a:gd name="connsiteX10" fmla="*/ 793432 w 1533525"/>
                <a:gd name="connsiteY10" fmla="*/ 586178 h 1332937"/>
                <a:gd name="connsiteX11" fmla="*/ 793432 w 1533525"/>
                <a:gd name="connsiteY11" fmla="*/ 538553 h 1332937"/>
                <a:gd name="connsiteX12" fmla="*/ 858202 w 1533525"/>
                <a:gd name="connsiteY12" fmla="*/ 501405 h 1332937"/>
                <a:gd name="connsiteX13" fmla="*/ 879157 w 1533525"/>
                <a:gd name="connsiteY13" fmla="*/ 496643 h 1332937"/>
                <a:gd name="connsiteX14" fmla="*/ 890588 w 1533525"/>
                <a:gd name="connsiteY14" fmla="*/ 506168 h 1332937"/>
                <a:gd name="connsiteX15" fmla="*/ 931545 w 1533525"/>
                <a:gd name="connsiteY15" fmla="*/ 508073 h 1332937"/>
                <a:gd name="connsiteX16" fmla="*/ 942975 w 1533525"/>
                <a:gd name="connsiteY16" fmla="*/ 530933 h 1332937"/>
                <a:gd name="connsiteX17" fmla="*/ 988695 w 1533525"/>
                <a:gd name="connsiteY17" fmla="*/ 564270 h 1332937"/>
                <a:gd name="connsiteX18" fmla="*/ 1009650 w 1533525"/>
                <a:gd name="connsiteY18" fmla="*/ 589988 h 1332937"/>
                <a:gd name="connsiteX19" fmla="*/ 1062038 w 1533525"/>
                <a:gd name="connsiteY19" fmla="*/ 610943 h 1332937"/>
                <a:gd name="connsiteX20" fmla="*/ 1039177 w 1533525"/>
                <a:gd name="connsiteY20" fmla="*/ 660473 h 1332937"/>
                <a:gd name="connsiteX21" fmla="*/ 1519238 w 1533525"/>
                <a:gd name="connsiteY21" fmla="*/ 1101480 h 1332937"/>
                <a:gd name="connsiteX22" fmla="*/ 1500188 w 1533525"/>
                <a:gd name="connsiteY22" fmla="*/ 1084335 h 1332937"/>
                <a:gd name="connsiteX23" fmla="*/ 1487805 w 1533525"/>
                <a:gd name="connsiteY23" fmla="*/ 1071953 h 1332937"/>
                <a:gd name="connsiteX24" fmla="*/ 1482090 w 1533525"/>
                <a:gd name="connsiteY24" fmla="*/ 1057665 h 1332937"/>
                <a:gd name="connsiteX25" fmla="*/ 1459230 w 1533525"/>
                <a:gd name="connsiteY25" fmla="*/ 1030995 h 1332937"/>
                <a:gd name="connsiteX26" fmla="*/ 1445895 w 1533525"/>
                <a:gd name="connsiteY26" fmla="*/ 997658 h 1332937"/>
                <a:gd name="connsiteX27" fmla="*/ 1463992 w 1533525"/>
                <a:gd name="connsiteY27" fmla="*/ 976703 h 1332937"/>
                <a:gd name="connsiteX28" fmla="*/ 1480185 w 1533525"/>
                <a:gd name="connsiteY28" fmla="*/ 953843 h 1332937"/>
                <a:gd name="connsiteX29" fmla="*/ 1484948 w 1533525"/>
                <a:gd name="connsiteY29" fmla="*/ 938603 h 1332937"/>
                <a:gd name="connsiteX30" fmla="*/ 1492567 w 1533525"/>
                <a:gd name="connsiteY30" fmla="*/ 903360 h 1332937"/>
                <a:gd name="connsiteX31" fmla="*/ 1498282 w 1533525"/>
                <a:gd name="connsiteY31" fmla="*/ 875738 h 1332937"/>
                <a:gd name="connsiteX32" fmla="*/ 1501140 w 1533525"/>
                <a:gd name="connsiteY32" fmla="*/ 834780 h 1332937"/>
                <a:gd name="connsiteX33" fmla="*/ 1496377 w 1533525"/>
                <a:gd name="connsiteY33" fmla="*/ 811920 h 1332937"/>
                <a:gd name="connsiteX34" fmla="*/ 1494473 w 1533525"/>
                <a:gd name="connsiteY34" fmla="*/ 795728 h 1332937"/>
                <a:gd name="connsiteX35" fmla="*/ 1485900 w 1533525"/>
                <a:gd name="connsiteY35" fmla="*/ 778583 h 1332937"/>
                <a:gd name="connsiteX36" fmla="*/ 1483995 w 1533525"/>
                <a:gd name="connsiteY36" fmla="*/ 747150 h 1332937"/>
                <a:gd name="connsiteX37" fmla="*/ 1470660 w 1533525"/>
                <a:gd name="connsiteY37" fmla="*/ 722385 h 1332937"/>
                <a:gd name="connsiteX38" fmla="*/ 1428750 w 1533525"/>
                <a:gd name="connsiteY38" fmla="*/ 712860 h 1332937"/>
                <a:gd name="connsiteX39" fmla="*/ 1409700 w 1533525"/>
                <a:gd name="connsiteY39" fmla="*/ 682380 h 1332937"/>
                <a:gd name="connsiteX40" fmla="*/ 1389698 w 1533525"/>
                <a:gd name="connsiteY40" fmla="*/ 643328 h 1332937"/>
                <a:gd name="connsiteX41" fmla="*/ 1400175 w 1533525"/>
                <a:gd name="connsiteY41" fmla="*/ 610943 h 1332937"/>
                <a:gd name="connsiteX42" fmla="*/ 1420177 w 1533525"/>
                <a:gd name="connsiteY42" fmla="*/ 592845 h 1332937"/>
                <a:gd name="connsiteX43" fmla="*/ 1432560 w 1533525"/>
                <a:gd name="connsiteY43" fmla="*/ 554745 h 1332937"/>
                <a:gd name="connsiteX44" fmla="*/ 1422082 w 1533525"/>
                <a:gd name="connsiteY44" fmla="*/ 529980 h 1332937"/>
                <a:gd name="connsiteX45" fmla="*/ 1414463 w 1533525"/>
                <a:gd name="connsiteY45" fmla="*/ 508073 h 1332937"/>
                <a:gd name="connsiteX46" fmla="*/ 1387792 w 1533525"/>
                <a:gd name="connsiteY46" fmla="*/ 486165 h 1332937"/>
                <a:gd name="connsiteX47" fmla="*/ 1346835 w 1533525"/>
                <a:gd name="connsiteY47" fmla="*/ 463305 h 1332937"/>
                <a:gd name="connsiteX48" fmla="*/ 1318260 w 1533525"/>
                <a:gd name="connsiteY48" fmla="*/ 430920 h 1332937"/>
                <a:gd name="connsiteX49" fmla="*/ 1270635 w 1533525"/>
                <a:gd name="connsiteY49" fmla="*/ 392820 h 1332937"/>
                <a:gd name="connsiteX50" fmla="*/ 1233488 w 1533525"/>
                <a:gd name="connsiteY50" fmla="*/ 371865 h 1332937"/>
                <a:gd name="connsiteX51" fmla="*/ 1215390 w 1533525"/>
                <a:gd name="connsiteY51" fmla="*/ 350910 h 1332937"/>
                <a:gd name="connsiteX52" fmla="*/ 1207770 w 1533525"/>
                <a:gd name="connsiteY52" fmla="*/ 321383 h 1332937"/>
                <a:gd name="connsiteX53" fmla="*/ 1198245 w 1533525"/>
                <a:gd name="connsiteY53" fmla="*/ 288045 h 1332937"/>
                <a:gd name="connsiteX54" fmla="*/ 1200150 w 1533525"/>
                <a:gd name="connsiteY54" fmla="*/ 271853 h 1332937"/>
                <a:gd name="connsiteX55" fmla="*/ 1241107 w 1533525"/>
                <a:gd name="connsiteY55" fmla="*/ 251850 h 1332937"/>
                <a:gd name="connsiteX56" fmla="*/ 1275398 w 1533525"/>
                <a:gd name="connsiteY56" fmla="*/ 223275 h 1332937"/>
                <a:gd name="connsiteX57" fmla="*/ 1295400 w 1533525"/>
                <a:gd name="connsiteY57" fmla="*/ 184223 h 1332937"/>
                <a:gd name="connsiteX58" fmla="*/ 1295400 w 1533525"/>
                <a:gd name="connsiteY58" fmla="*/ 34680 h 1332937"/>
                <a:gd name="connsiteX59" fmla="*/ 1295400 w 1533525"/>
                <a:gd name="connsiteY59" fmla="*/ 31823 h 1332937"/>
                <a:gd name="connsiteX60" fmla="*/ 1286827 w 1533525"/>
                <a:gd name="connsiteY60" fmla="*/ 31823 h 1332937"/>
                <a:gd name="connsiteX61" fmla="*/ 1265873 w 1533525"/>
                <a:gd name="connsiteY61" fmla="*/ 32775 h 1332937"/>
                <a:gd name="connsiteX62" fmla="*/ 1244917 w 1533525"/>
                <a:gd name="connsiteY62" fmla="*/ 50873 h 1332937"/>
                <a:gd name="connsiteX63" fmla="*/ 1213485 w 1533525"/>
                <a:gd name="connsiteY63" fmla="*/ 81353 h 1332937"/>
                <a:gd name="connsiteX64" fmla="*/ 1168717 w 1533525"/>
                <a:gd name="connsiteY64" fmla="*/ 81353 h 1332937"/>
                <a:gd name="connsiteX65" fmla="*/ 1143000 w 1533525"/>
                <a:gd name="connsiteY65" fmla="*/ 47063 h 1332937"/>
                <a:gd name="connsiteX66" fmla="*/ 1141095 w 1533525"/>
                <a:gd name="connsiteY66" fmla="*/ 29918 h 1332937"/>
                <a:gd name="connsiteX67" fmla="*/ 1096327 w 1533525"/>
                <a:gd name="connsiteY67" fmla="*/ 1343 h 1332937"/>
                <a:gd name="connsiteX68" fmla="*/ 1050607 w 1533525"/>
                <a:gd name="connsiteY68" fmla="*/ 5153 h 1332937"/>
                <a:gd name="connsiteX69" fmla="*/ 1022032 w 1533525"/>
                <a:gd name="connsiteY69" fmla="*/ 16583 h 1332937"/>
                <a:gd name="connsiteX70" fmla="*/ 991552 w 1533525"/>
                <a:gd name="connsiteY70" fmla="*/ 17535 h 1332937"/>
                <a:gd name="connsiteX71" fmla="*/ 968692 w 1533525"/>
                <a:gd name="connsiteY71" fmla="*/ 6105 h 1332937"/>
                <a:gd name="connsiteX72" fmla="*/ 924877 w 1533525"/>
                <a:gd name="connsiteY72" fmla="*/ 20393 h 1332937"/>
                <a:gd name="connsiteX73" fmla="*/ 906780 w 1533525"/>
                <a:gd name="connsiteY73" fmla="*/ 63255 h 1332937"/>
                <a:gd name="connsiteX74" fmla="*/ 892492 w 1533525"/>
                <a:gd name="connsiteY74" fmla="*/ 98498 h 1332937"/>
                <a:gd name="connsiteX75" fmla="*/ 861060 w 1533525"/>
                <a:gd name="connsiteY75" fmla="*/ 110880 h 1332937"/>
                <a:gd name="connsiteX76" fmla="*/ 828675 w 1533525"/>
                <a:gd name="connsiteY76" fmla="*/ 104213 h 1332937"/>
                <a:gd name="connsiteX77" fmla="*/ 788670 w 1533525"/>
                <a:gd name="connsiteY77" fmla="*/ 111833 h 1332937"/>
                <a:gd name="connsiteX78" fmla="*/ 753427 w 1533525"/>
                <a:gd name="connsiteY78" fmla="*/ 134693 h 1332937"/>
                <a:gd name="connsiteX79" fmla="*/ 740092 w 1533525"/>
                <a:gd name="connsiteY79" fmla="*/ 157553 h 1332937"/>
                <a:gd name="connsiteX80" fmla="*/ 721042 w 1533525"/>
                <a:gd name="connsiteY80" fmla="*/ 173745 h 1332937"/>
                <a:gd name="connsiteX81" fmla="*/ 653415 w 1533525"/>
                <a:gd name="connsiteY81" fmla="*/ 168983 h 1332937"/>
                <a:gd name="connsiteX82" fmla="*/ 612457 w 1533525"/>
                <a:gd name="connsiteY82" fmla="*/ 155648 h 1332937"/>
                <a:gd name="connsiteX83" fmla="*/ 564832 w 1533525"/>
                <a:gd name="connsiteY83" fmla="*/ 138503 h 1332937"/>
                <a:gd name="connsiteX84" fmla="*/ 531495 w 1533525"/>
                <a:gd name="connsiteY84" fmla="*/ 126120 h 1332937"/>
                <a:gd name="connsiteX85" fmla="*/ 476250 w 1533525"/>
                <a:gd name="connsiteY85" fmla="*/ 122310 h 1332937"/>
                <a:gd name="connsiteX86" fmla="*/ 438150 w 1533525"/>
                <a:gd name="connsiteY86" fmla="*/ 104213 h 1332937"/>
                <a:gd name="connsiteX87" fmla="*/ 400050 w 1533525"/>
                <a:gd name="connsiteY87" fmla="*/ 81353 h 1332937"/>
                <a:gd name="connsiteX88" fmla="*/ 368617 w 1533525"/>
                <a:gd name="connsiteY88" fmla="*/ 65160 h 1332937"/>
                <a:gd name="connsiteX89" fmla="*/ 317182 w 1533525"/>
                <a:gd name="connsiteY89" fmla="*/ 65160 h 1332937"/>
                <a:gd name="connsiteX90" fmla="*/ 301942 w 1533525"/>
                <a:gd name="connsiteY90" fmla="*/ 94688 h 1332937"/>
                <a:gd name="connsiteX91" fmla="*/ 241935 w 1533525"/>
                <a:gd name="connsiteY91" fmla="*/ 148028 h 1332937"/>
                <a:gd name="connsiteX92" fmla="*/ 168592 w 1533525"/>
                <a:gd name="connsiteY92" fmla="*/ 146123 h 1332937"/>
                <a:gd name="connsiteX93" fmla="*/ 129540 w 1533525"/>
                <a:gd name="connsiteY93" fmla="*/ 173745 h 1332937"/>
                <a:gd name="connsiteX94" fmla="*/ 123825 w 1533525"/>
                <a:gd name="connsiteY94" fmla="*/ 183270 h 1332937"/>
                <a:gd name="connsiteX95" fmla="*/ 123825 w 1533525"/>
                <a:gd name="connsiteY95" fmla="*/ 210893 h 1332937"/>
                <a:gd name="connsiteX96" fmla="*/ 98107 w 1533525"/>
                <a:gd name="connsiteY96" fmla="*/ 228038 h 1332937"/>
                <a:gd name="connsiteX97" fmla="*/ 68580 w 1533525"/>
                <a:gd name="connsiteY97" fmla="*/ 219465 h 1332937"/>
                <a:gd name="connsiteX98" fmla="*/ 50482 w 1533525"/>
                <a:gd name="connsiteY98" fmla="*/ 242325 h 1332937"/>
                <a:gd name="connsiteX99" fmla="*/ 36195 w 1533525"/>
                <a:gd name="connsiteY99" fmla="*/ 242325 h 1332937"/>
                <a:gd name="connsiteX100" fmla="*/ 0 w 1533525"/>
                <a:gd name="connsiteY100" fmla="*/ 228038 h 1332937"/>
                <a:gd name="connsiteX101" fmla="*/ 8572 w 1533525"/>
                <a:gd name="connsiteY101" fmla="*/ 254708 h 1332937"/>
                <a:gd name="connsiteX102" fmla="*/ 29527 w 1533525"/>
                <a:gd name="connsiteY102" fmla="*/ 274710 h 1332937"/>
                <a:gd name="connsiteX103" fmla="*/ 78105 w 1533525"/>
                <a:gd name="connsiteY103" fmla="*/ 261375 h 1332937"/>
                <a:gd name="connsiteX104" fmla="*/ 101917 w 1533525"/>
                <a:gd name="connsiteY104" fmla="*/ 270900 h 1332937"/>
                <a:gd name="connsiteX105" fmla="*/ 127635 w 1533525"/>
                <a:gd name="connsiteY105" fmla="*/ 280425 h 1332937"/>
                <a:gd name="connsiteX106" fmla="*/ 146685 w 1533525"/>
                <a:gd name="connsiteY106" fmla="*/ 277568 h 1332937"/>
                <a:gd name="connsiteX107" fmla="*/ 155257 w 1533525"/>
                <a:gd name="connsiteY107" fmla="*/ 278520 h 1332937"/>
                <a:gd name="connsiteX108" fmla="*/ 168592 w 1533525"/>
                <a:gd name="connsiteY108" fmla="*/ 294713 h 1332937"/>
                <a:gd name="connsiteX109" fmla="*/ 205740 w 1533525"/>
                <a:gd name="connsiteY109" fmla="*/ 325193 h 1332937"/>
                <a:gd name="connsiteX110" fmla="*/ 230505 w 1533525"/>
                <a:gd name="connsiteY110" fmla="*/ 324240 h 1332937"/>
                <a:gd name="connsiteX111" fmla="*/ 246697 w 1533525"/>
                <a:gd name="connsiteY111" fmla="*/ 338528 h 1332937"/>
                <a:gd name="connsiteX112" fmla="*/ 239077 w 1533525"/>
                <a:gd name="connsiteY112" fmla="*/ 355673 h 1332937"/>
                <a:gd name="connsiteX113" fmla="*/ 251460 w 1533525"/>
                <a:gd name="connsiteY113" fmla="*/ 367103 h 1332937"/>
                <a:gd name="connsiteX114" fmla="*/ 324802 w 1533525"/>
                <a:gd name="connsiteY114" fmla="*/ 374723 h 1332937"/>
                <a:gd name="connsiteX115" fmla="*/ 338138 w 1533525"/>
                <a:gd name="connsiteY115" fmla="*/ 369008 h 1332937"/>
                <a:gd name="connsiteX116" fmla="*/ 349567 w 1533525"/>
                <a:gd name="connsiteY116" fmla="*/ 369960 h 1332937"/>
                <a:gd name="connsiteX117" fmla="*/ 385763 w 1533525"/>
                <a:gd name="connsiteY117" fmla="*/ 380438 h 1332937"/>
                <a:gd name="connsiteX118" fmla="*/ 408622 w 1533525"/>
                <a:gd name="connsiteY118" fmla="*/ 409965 h 1332937"/>
                <a:gd name="connsiteX119" fmla="*/ 410527 w 1533525"/>
                <a:gd name="connsiteY119" fmla="*/ 459495 h 1332937"/>
                <a:gd name="connsiteX120" fmla="*/ 409575 w 1533525"/>
                <a:gd name="connsiteY120" fmla="*/ 483308 h 1332937"/>
                <a:gd name="connsiteX121" fmla="*/ 401955 w 1533525"/>
                <a:gd name="connsiteY121" fmla="*/ 520455 h 1332937"/>
                <a:gd name="connsiteX122" fmla="*/ 402907 w 1533525"/>
                <a:gd name="connsiteY122" fmla="*/ 544268 h 1332937"/>
                <a:gd name="connsiteX123" fmla="*/ 377190 w 1533525"/>
                <a:gd name="connsiteY123" fmla="*/ 592845 h 1332937"/>
                <a:gd name="connsiteX124" fmla="*/ 380047 w 1533525"/>
                <a:gd name="connsiteY124" fmla="*/ 602370 h 1332937"/>
                <a:gd name="connsiteX125" fmla="*/ 395288 w 1533525"/>
                <a:gd name="connsiteY125" fmla="*/ 607133 h 1332937"/>
                <a:gd name="connsiteX126" fmla="*/ 429577 w 1533525"/>
                <a:gd name="connsiteY126" fmla="*/ 607133 h 1332937"/>
                <a:gd name="connsiteX127" fmla="*/ 449580 w 1533525"/>
                <a:gd name="connsiteY127" fmla="*/ 616658 h 1332937"/>
                <a:gd name="connsiteX128" fmla="*/ 444817 w 1533525"/>
                <a:gd name="connsiteY128" fmla="*/ 627135 h 1332937"/>
                <a:gd name="connsiteX129" fmla="*/ 430530 w 1533525"/>
                <a:gd name="connsiteY129" fmla="*/ 662378 h 1332937"/>
                <a:gd name="connsiteX130" fmla="*/ 429577 w 1533525"/>
                <a:gd name="connsiteY130" fmla="*/ 699525 h 1332937"/>
                <a:gd name="connsiteX131" fmla="*/ 423863 w 1533525"/>
                <a:gd name="connsiteY131" fmla="*/ 732863 h 1332937"/>
                <a:gd name="connsiteX132" fmla="*/ 456247 w 1533525"/>
                <a:gd name="connsiteY132" fmla="*/ 882405 h 1332937"/>
                <a:gd name="connsiteX133" fmla="*/ 581977 w 1533525"/>
                <a:gd name="connsiteY133" fmla="*/ 956700 h 1332937"/>
                <a:gd name="connsiteX134" fmla="*/ 716280 w 1533525"/>
                <a:gd name="connsiteY134" fmla="*/ 986228 h 1332937"/>
                <a:gd name="connsiteX135" fmla="*/ 795338 w 1533525"/>
                <a:gd name="connsiteY135" fmla="*/ 1000515 h 1332937"/>
                <a:gd name="connsiteX136" fmla="*/ 819150 w 1533525"/>
                <a:gd name="connsiteY136" fmla="*/ 1076715 h 1332937"/>
                <a:gd name="connsiteX137" fmla="*/ 828675 w 1533525"/>
                <a:gd name="connsiteY137" fmla="*/ 1128150 h 1332937"/>
                <a:gd name="connsiteX138" fmla="*/ 783907 w 1533525"/>
                <a:gd name="connsiteY138" fmla="*/ 1165298 h 1332937"/>
                <a:gd name="connsiteX139" fmla="*/ 782002 w 1533525"/>
                <a:gd name="connsiteY139" fmla="*/ 1166250 h 1332937"/>
                <a:gd name="connsiteX140" fmla="*/ 851535 w 1533525"/>
                <a:gd name="connsiteY140" fmla="*/ 1202445 h 1332937"/>
                <a:gd name="connsiteX141" fmla="*/ 873442 w 1533525"/>
                <a:gd name="connsiteY141" fmla="*/ 1241498 h 1332937"/>
                <a:gd name="connsiteX142" fmla="*/ 874395 w 1533525"/>
                <a:gd name="connsiteY142" fmla="*/ 1255785 h 1332937"/>
                <a:gd name="connsiteX143" fmla="*/ 856297 w 1533525"/>
                <a:gd name="connsiteY143" fmla="*/ 1311030 h 1332937"/>
                <a:gd name="connsiteX144" fmla="*/ 874395 w 1533525"/>
                <a:gd name="connsiteY144" fmla="*/ 1327223 h 1332937"/>
                <a:gd name="connsiteX145" fmla="*/ 931545 w 1533525"/>
                <a:gd name="connsiteY145" fmla="*/ 1302458 h 1332937"/>
                <a:gd name="connsiteX146" fmla="*/ 965835 w 1533525"/>
                <a:gd name="connsiteY146" fmla="*/ 1297695 h 1332937"/>
                <a:gd name="connsiteX147" fmla="*/ 987742 w 1533525"/>
                <a:gd name="connsiteY147" fmla="*/ 1314840 h 1332937"/>
                <a:gd name="connsiteX148" fmla="*/ 1098232 w 1533525"/>
                <a:gd name="connsiteY148" fmla="*/ 1332938 h 1332937"/>
                <a:gd name="connsiteX149" fmla="*/ 1227773 w 1533525"/>
                <a:gd name="connsiteY149" fmla="*/ 1297695 h 1332937"/>
                <a:gd name="connsiteX150" fmla="*/ 1249680 w 1533525"/>
                <a:gd name="connsiteY150" fmla="*/ 1257690 h 1332937"/>
                <a:gd name="connsiteX151" fmla="*/ 1282065 w 1533525"/>
                <a:gd name="connsiteY151" fmla="*/ 1227210 h 1332937"/>
                <a:gd name="connsiteX152" fmla="*/ 1328738 w 1533525"/>
                <a:gd name="connsiteY152" fmla="*/ 1227210 h 1332937"/>
                <a:gd name="connsiteX153" fmla="*/ 1375410 w 1533525"/>
                <a:gd name="connsiteY153" fmla="*/ 1204350 h 1332937"/>
                <a:gd name="connsiteX154" fmla="*/ 1419225 w 1533525"/>
                <a:gd name="connsiteY154" fmla="*/ 1180538 h 1332937"/>
                <a:gd name="connsiteX155" fmla="*/ 1434465 w 1533525"/>
                <a:gd name="connsiteY155" fmla="*/ 1191015 h 1332937"/>
                <a:gd name="connsiteX156" fmla="*/ 1466850 w 1533525"/>
                <a:gd name="connsiteY156" fmla="*/ 1191015 h 1332937"/>
                <a:gd name="connsiteX157" fmla="*/ 1488757 w 1533525"/>
                <a:gd name="connsiteY157" fmla="*/ 1162440 h 1332937"/>
                <a:gd name="connsiteX158" fmla="*/ 1504950 w 1533525"/>
                <a:gd name="connsiteY158" fmla="*/ 1156725 h 1332937"/>
                <a:gd name="connsiteX159" fmla="*/ 1527810 w 1533525"/>
                <a:gd name="connsiteY159" fmla="*/ 1147200 h 1332937"/>
                <a:gd name="connsiteX160" fmla="*/ 1533525 w 1533525"/>
                <a:gd name="connsiteY160" fmla="*/ 1129103 h 1332937"/>
                <a:gd name="connsiteX161" fmla="*/ 1519238 w 1533525"/>
                <a:gd name="connsiteY161" fmla="*/ 1101480 h 133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1533525" h="1332937">
                  <a:moveTo>
                    <a:pt x="1039177" y="660473"/>
                  </a:moveTo>
                  <a:cubicBezTo>
                    <a:pt x="1025842" y="680475"/>
                    <a:pt x="1022985" y="690953"/>
                    <a:pt x="1019175" y="694763"/>
                  </a:cubicBezTo>
                  <a:cubicBezTo>
                    <a:pt x="1014413" y="698573"/>
                    <a:pt x="1010602" y="696668"/>
                    <a:pt x="1010602" y="688095"/>
                  </a:cubicBezTo>
                  <a:cubicBezTo>
                    <a:pt x="1010602" y="679523"/>
                    <a:pt x="1002030" y="669998"/>
                    <a:pt x="991552" y="669045"/>
                  </a:cubicBezTo>
                  <a:cubicBezTo>
                    <a:pt x="980122" y="668093"/>
                    <a:pt x="969645" y="655710"/>
                    <a:pt x="952500" y="654758"/>
                  </a:cubicBezTo>
                  <a:cubicBezTo>
                    <a:pt x="935355" y="653805"/>
                    <a:pt x="933450" y="672855"/>
                    <a:pt x="918210" y="679523"/>
                  </a:cubicBezTo>
                  <a:cubicBezTo>
                    <a:pt x="902017" y="686190"/>
                    <a:pt x="869632" y="669045"/>
                    <a:pt x="859155" y="661425"/>
                  </a:cubicBezTo>
                  <a:cubicBezTo>
                    <a:pt x="848677" y="653805"/>
                    <a:pt x="841057" y="649043"/>
                    <a:pt x="827722" y="651900"/>
                  </a:cubicBezTo>
                  <a:cubicBezTo>
                    <a:pt x="814388" y="655710"/>
                    <a:pt x="805815" y="670950"/>
                    <a:pt x="789622" y="669045"/>
                  </a:cubicBezTo>
                  <a:cubicBezTo>
                    <a:pt x="774382" y="667140"/>
                    <a:pt x="780097" y="651900"/>
                    <a:pt x="783907" y="642375"/>
                  </a:cubicBezTo>
                  <a:cubicBezTo>
                    <a:pt x="787717" y="633803"/>
                    <a:pt x="788670" y="605228"/>
                    <a:pt x="793432" y="586178"/>
                  </a:cubicBezTo>
                  <a:cubicBezTo>
                    <a:pt x="799147" y="567128"/>
                    <a:pt x="791527" y="552840"/>
                    <a:pt x="793432" y="538553"/>
                  </a:cubicBezTo>
                  <a:cubicBezTo>
                    <a:pt x="795338" y="524265"/>
                    <a:pt x="858202" y="501405"/>
                    <a:pt x="858202" y="501405"/>
                  </a:cubicBezTo>
                  <a:cubicBezTo>
                    <a:pt x="858202" y="501405"/>
                    <a:pt x="877252" y="496643"/>
                    <a:pt x="879157" y="496643"/>
                  </a:cubicBezTo>
                  <a:cubicBezTo>
                    <a:pt x="881063" y="496643"/>
                    <a:pt x="887730" y="504263"/>
                    <a:pt x="890588" y="506168"/>
                  </a:cubicBezTo>
                  <a:cubicBezTo>
                    <a:pt x="893445" y="508073"/>
                    <a:pt x="923925" y="508073"/>
                    <a:pt x="931545" y="508073"/>
                  </a:cubicBezTo>
                  <a:cubicBezTo>
                    <a:pt x="939165" y="509025"/>
                    <a:pt x="941070" y="521408"/>
                    <a:pt x="942975" y="530933"/>
                  </a:cubicBezTo>
                  <a:cubicBezTo>
                    <a:pt x="943927" y="540458"/>
                    <a:pt x="966788" y="550935"/>
                    <a:pt x="988695" y="564270"/>
                  </a:cubicBezTo>
                  <a:cubicBezTo>
                    <a:pt x="1010602" y="577605"/>
                    <a:pt x="1006792" y="585225"/>
                    <a:pt x="1009650" y="589988"/>
                  </a:cubicBezTo>
                  <a:cubicBezTo>
                    <a:pt x="1012507" y="594750"/>
                    <a:pt x="1057275" y="608085"/>
                    <a:pt x="1062038" y="610943"/>
                  </a:cubicBezTo>
                  <a:cubicBezTo>
                    <a:pt x="1063942" y="616658"/>
                    <a:pt x="1051560" y="640470"/>
                    <a:pt x="1039177" y="660473"/>
                  </a:cubicBezTo>
                  <a:close/>
                  <a:moveTo>
                    <a:pt x="1519238" y="1101480"/>
                  </a:moveTo>
                  <a:cubicBezTo>
                    <a:pt x="1513523" y="1084335"/>
                    <a:pt x="1506855" y="1089098"/>
                    <a:pt x="1500188" y="1084335"/>
                  </a:cubicBezTo>
                  <a:cubicBezTo>
                    <a:pt x="1495425" y="1081478"/>
                    <a:pt x="1491615" y="1077668"/>
                    <a:pt x="1487805" y="1071953"/>
                  </a:cubicBezTo>
                  <a:cubicBezTo>
                    <a:pt x="1485900" y="1068143"/>
                    <a:pt x="1483995" y="1063380"/>
                    <a:pt x="1482090" y="1057665"/>
                  </a:cubicBezTo>
                  <a:cubicBezTo>
                    <a:pt x="1478280" y="1041473"/>
                    <a:pt x="1470660" y="1042425"/>
                    <a:pt x="1459230" y="1030995"/>
                  </a:cubicBezTo>
                  <a:cubicBezTo>
                    <a:pt x="1446848" y="1020518"/>
                    <a:pt x="1446848" y="1007183"/>
                    <a:pt x="1445895" y="997658"/>
                  </a:cubicBezTo>
                  <a:cubicBezTo>
                    <a:pt x="1444942" y="988133"/>
                    <a:pt x="1449705" y="986228"/>
                    <a:pt x="1463992" y="976703"/>
                  </a:cubicBezTo>
                  <a:cubicBezTo>
                    <a:pt x="1477327" y="967178"/>
                    <a:pt x="1476375" y="961463"/>
                    <a:pt x="1480185" y="953843"/>
                  </a:cubicBezTo>
                  <a:cubicBezTo>
                    <a:pt x="1483995" y="946223"/>
                    <a:pt x="1483042" y="944318"/>
                    <a:pt x="1484948" y="938603"/>
                  </a:cubicBezTo>
                  <a:cubicBezTo>
                    <a:pt x="1486852" y="931935"/>
                    <a:pt x="1492567" y="909075"/>
                    <a:pt x="1492567" y="903360"/>
                  </a:cubicBezTo>
                  <a:cubicBezTo>
                    <a:pt x="1492567" y="897645"/>
                    <a:pt x="1494473" y="880500"/>
                    <a:pt x="1498282" y="875738"/>
                  </a:cubicBezTo>
                  <a:cubicBezTo>
                    <a:pt x="1502092" y="870975"/>
                    <a:pt x="1501140" y="846210"/>
                    <a:pt x="1501140" y="834780"/>
                  </a:cubicBezTo>
                  <a:cubicBezTo>
                    <a:pt x="1501140" y="823350"/>
                    <a:pt x="1498282" y="818588"/>
                    <a:pt x="1496377" y="811920"/>
                  </a:cubicBezTo>
                  <a:cubicBezTo>
                    <a:pt x="1493520" y="805253"/>
                    <a:pt x="1494473" y="800490"/>
                    <a:pt x="1494473" y="795728"/>
                  </a:cubicBezTo>
                  <a:cubicBezTo>
                    <a:pt x="1494473" y="790013"/>
                    <a:pt x="1488757" y="782393"/>
                    <a:pt x="1485900" y="778583"/>
                  </a:cubicBezTo>
                  <a:cubicBezTo>
                    <a:pt x="1483042" y="774773"/>
                    <a:pt x="1484948" y="750008"/>
                    <a:pt x="1483995" y="747150"/>
                  </a:cubicBezTo>
                  <a:cubicBezTo>
                    <a:pt x="1483995" y="744293"/>
                    <a:pt x="1476375" y="728100"/>
                    <a:pt x="1470660" y="722385"/>
                  </a:cubicBezTo>
                  <a:cubicBezTo>
                    <a:pt x="1464945" y="716670"/>
                    <a:pt x="1452563" y="720480"/>
                    <a:pt x="1428750" y="712860"/>
                  </a:cubicBezTo>
                  <a:cubicBezTo>
                    <a:pt x="1404938" y="706193"/>
                    <a:pt x="1419225" y="702383"/>
                    <a:pt x="1409700" y="682380"/>
                  </a:cubicBezTo>
                  <a:cubicBezTo>
                    <a:pt x="1400175" y="662378"/>
                    <a:pt x="1389698" y="647138"/>
                    <a:pt x="1389698" y="643328"/>
                  </a:cubicBezTo>
                  <a:cubicBezTo>
                    <a:pt x="1388745" y="639518"/>
                    <a:pt x="1388745" y="629993"/>
                    <a:pt x="1400175" y="610943"/>
                  </a:cubicBezTo>
                  <a:cubicBezTo>
                    <a:pt x="1410652" y="591893"/>
                    <a:pt x="1417320" y="597608"/>
                    <a:pt x="1420177" y="592845"/>
                  </a:cubicBezTo>
                  <a:cubicBezTo>
                    <a:pt x="1423035" y="588083"/>
                    <a:pt x="1432560" y="565223"/>
                    <a:pt x="1432560" y="554745"/>
                  </a:cubicBezTo>
                  <a:cubicBezTo>
                    <a:pt x="1432560" y="545220"/>
                    <a:pt x="1424940" y="541410"/>
                    <a:pt x="1422082" y="529980"/>
                  </a:cubicBezTo>
                  <a:cubicBezTo>
                    <a:pt x="1418273" y="518550"/>
                    <a:pt x="1415415" y="511883"/>
                    <a:pt x="1414463" y="508073"/>
                  </a:cubicBezTo>
                  <a:cubicBezTo>
                    <a:pt x="1412557" y="504263"/>
                    <a:pt x="1397317" y="492833"/>
                    <a:pt x="1387792" y="486165"/>
                  </a:cubicBezTo>
                  <a:cubicBezTo>
                    <a:pt x="1378267" y="478545"/>
                    <a:pt x="1362075" y="474735"/>
                    <a:pt x="1346835" y="463305"/>
                  </a:cubicBezTo>
                  <a:cubicBezTo>
                    <a:pt x="1331595" y="450923"/>
                    <a:pt x="1324927" y="438540"/>
                    <a:pt x="1318260" y="430920"/>
                  </a:cubicBezTo>
                  <a:cubicBezTo>
                    <a:pt x="1311592" y="423300"/>
                    <a:pt x="1271588" y="393773"/>
                    <a:pt x="1270635" y="392820"/>
                  </a:cubicBezTo>
                  <a:cubicBezTo>
                    <a:pt x="1269682" y="391868"/>
                    <a:pt x="1244917" y="381390"/>
                    <a:pt x="1233488" y="371865"/>
                  </a:cubicBezTo>
                  <a:cubicBezTo>
                    <a:pt x="1221105" y="361388"/>
                    <a:pt x="1220152" y="362340"/>
                    <a:pt x="1215390" y="350910"/>
                  </a:cubicBezTo>
                  <a:cubicBezTo>
                    <a:pt x="1210627" y="339480"/>
                    <a:pt x="1212532" y="331860"/>
                    <a:pt x="1207770" y="321383"/>
                  </a:cubicBezTo>
                  <a:cubicBezTo>
                    <a:pt x="1203007" y="310905"/>
                    <a:pt x="1198245" y="291855"/>
                    <a:pt x="1198245" y="288045"/>
                  </a:cubicBezTo>
                  <a:cubicBezTo>
                    <a:pt x="1198245" y="284235"/>
                    <a:pt x="1199198" y="274710"/>
                    <a:pt x="1200150" y="271853"/>
                  </a:cubicBezTo>
                  <a:cubicBezTo>
                    <a:pt x="1201102" y="269948"/>
                    <a:pt x="1226820" y="263280"/>
                    <a:pt x="1241107" y="251850"/>
                  </a:cubicBezTo>
                  <a:cubicBezTo>
                    <a:pt x="1255395" y="240420"/>
                    <a:pt x="1266825" y="233753"/>
                    <a:pt x="1275398" y="223275"/>
                  </a:cubicBezTo>
                  <a:cubicBezTo>
                    <a:pt x="1284923" y="210893"/>
                    <a:pt x="1283017" y="195653"/>
                    <a:pt x="1295400" y="184223"/>
                  </a:cubicBezTo>
                  <a:cubicBezTo>
                    <a:pt x="1296352" y="134693"/>
                    <a:pt x="1295400" y="84210"/>
                    <a:pt x="1295400" y="34680"/>
                  </a:cubicBezTo>
                  <a:cubicBezTo>
                    <a:pt x="1295400" y="33728"/>
                    <a:pt x="1295400" y="32775"/>
                    <a:pt x="1295400" y="31823"/>
                  </a:cubicBezTo>
                  <a:cubicBezTo>
                    <a:pt x="1292542" y="31823"/>
                    <a:pt x="1289685" y="31823"/>
                    <a:pt x="1286827" y="31823"/>
                  </a:cubicBezTo>
                  <a:cubicBezTo>
                    <a:pt x="1280160" y="31823"/>
                    <a:pt x="1272540" y="30870"/>
                    <a:pt x="1265873" y="32775"/>
                  </a:cubicBezTo>
                  <a:cubicBezTo>
                    <a:pt x="1256348" y="35633"/>
                    <a:pt x="1250632" y="43253"/>
                    <a:pt x="1244917" y="50873"/>
                  </a:cubicBezTo>
                  <a:cubicBezTo>
                    <a:pt x="1235392" y="62303"/>
                    <a:pt x="1226820" y="74685"/>
                    <a:pt x="1213485" y="81353"/>
                  </a:cubicBezTo>
                  <a:cubicBezTo>
                    <a:pt x="1200150" y="88020"/>
                    <a:pt x="1183005" y="88020"/>
                    <a:pt x="1168717" y="81353"/>
                  </a:cubicBezTo>
                  <a:cubicBezTo>
                    <a:pt x="1154430" y="74685"/>
                    <a:pt x="1144905" y="61350"/>
                    <a:pt x="1143000" y="47063"/>
                  </a:cubicBezTo>
                  <a:cubicBezTo>
                    <a:pt x="1142048" y="41348"/>
                    <a:pt x="1143000" y="35633"/>
                    <a:pt x="1141095" y="29918"/>
                  </a:cubicBezTo>
                  <a:cubicBezTo>
                    <a:pt x="1135380" y="13725"/>
                    <a:pt x="1112520" y="4200"/>
                    <a:pt x="1096327" y="1343"/>
                  </a:cubicBezTo>
                  <a:cubicBezTo>
                    <a:pt x="1081088" y="-1515"/>
                    <a:pt x="1064895" y="390"/>
                    <a:pt x="1050607" y="5153"/>
                  </a:cubicBezTo>
                  <a:cubicBezTo>
                    <a:pt x="1041082" y="8963"/>
                    <a:pt x="1031557" y="13725"/>
                    <a:pt x="1022032" y="16583"/>
                  </a:cubicBezTo>
                  <a:cubicBezTo>
                    <a:pt x="1012507" y="19440"/>
                    <a:pt x="1001077" y="21345"/>
                    <a:pt x="991552" y="17535"/>
                  </a:cubicBezTo>
                  <a:cubicBezTo>
                    <a:pt x="983932" y="14678"/>
                    <a:pt x="977265" y="8963"/>
                    <a:pt x="968692" y="6105"/>
                  </a:cubicBezTo>
                  <a:cubicBezTo>
                    <a:pt x="953452" y="390"/>
                    <a:pt x="935355" y="8963"/>
                    <a:pt x="924877" y="20393"/>
                  </a:cubicBezTo>
                  <a:cubicBezTo>
                    <a:pt x="914400" y="32775"/>
                    <a:pt x="910590" y="48015"/>
                    <a:pt x="906780" y="63255"/>
                  </a:cubicBezTo>
                  <a:cubicBezTo>
                    <a:pt x="903922" y="75638"/>
                    <a:pt x="901065" y="88973"/>
                    <a:pt x="892492" y="98498"/>
                  </a:cubicBezTo>
                  <a:cubicBezTo>
                    <a:pt x="884872" y="107070"/>
                    <a:pt x="872490" y="111833"/>
                    <a:pt x="861060" y="110880"/>
                  </a:cubicBezTo>
                  <a:cubicBezTo>
                    <a:pt x="849630" y="109928"/>
                    <a:pt x="840105" y="105165"/>
                    <a:pt x="828675" y="104213"/>
                  </a:cubicBezTo>
                  <a:cubicBezTo>
                    <a:pt x="815340" y="102308"/>
                    <a:pt x="801052" y="106118"/>
                    <a:pt x="788670" y="111833"/>
                  </a:cubicBezTo>
                  <a:cubicBezTo>
                    <a:pt x="775335" y="116595"/>
                    <a:pt x="761047" y="124215"/>
                    <a:pt x="753427" y="134693"/>
                  </a:cubicBezTo>
                  <a:cubicBezTo>
                    <a:pt x="747713" y="141360"/>
                    <a:pt x="744855" y="149933"/>
                    <a:pt x="740092" y="157553"/>
                  </a:cubicBezTo>
                  <a:cubicBezTo>
                    <a:pt x="735330" y="164220"/>
                    <a:pt x="728663" y="169935"/>
                    <a:pt x="721042" y="173745"/>
                  </a:cubicBezTo>
                  <a:cubicBezTo>
                    <a:pt x="700088" y="184223"/>
                    <a:pt x="675322" y="176603"/>
                    <a:pt x="653415" y="168983"/>
                  </a:cubicBezTo>
                  <a:cubicBezTo>
                    <a:pt x="640080" y="164220"/>
                    <a:pt x="626745" y="160410"/>
                    <a:pt x="612457" y="155648"/>
                  </a:cubicBezTo>
                  <a:cubicBezTo>
                    <a:pt x="596265" y="149933"/>
                    <a:pt x="581025" y="145170"/>
                    <a:pt x="564832" y="138503"/>
                  </a:cubicBezTo>
                  <a:cubicBezTo>
                    <a:pt x="553402" y="133740"/>
                    <a:pt x="542925" y="128978"/>
                    <a:pt x="531495" y="126120"/>
                  </a:cubicBezTo>
                  <a:cubicBezTo>
                    <a:pt x="513397" y="122310"/>
                    <a:pt x="494347" y="126120"/>
                    <a:pt x="476250" y="122310"/>
                  </a:cubicBezTo>
                  <a:cubicBezTo>
                    <a:pt x="462915" y="119453"/>
                    <a:pt x="450532" y="111833"/>
                    <a:pt x="438150" y="104213"/>
                  </a:cubicBezTo>
                  <a:cubicBezTo>
                    <a:pt x="425767" y="96593"/>
                    <a:pt x="412432" y="88973"/>
                    <a:pt x="400050" y="81353"/>
                  </a:cubicBezTo>
                  <a:cubicBezTo>
                    <a:pt x="390525" y="75638"/>
                    <a:pt x="380047" y="68970"/>
                    <a:pt x="368617" y="65160"/>
                  </a:cubicBezTo>
                  <a:cubicBezTo>
                    <a:pt x="352425" y="59445"/>
                    <a:pt x="333375" y="59445"/>
                    <a:pt x="317182" y="65160"/>
                  </a:cubicBezTo>
                  <a:cubicBezTo>
                    <a:pt x="302895" y="69923"/>
                    <a:pt x="295275" y="80400"/>
                    <a:pt x="301942" y="94688"/>
                  </a:cubicBezTo>
                  <a:cubicBezTo>
                    <a:pt x="308610" y="109928"/>
                    <a:pt x="261938" y="137550"/>
                    <a:pt x="241935" y="148028"/>
                  </a:cubicBezTo>
                  <a:cubicBezTo>
                    <a:pt x="221932" y="157553"/>
                    <a:pt x="194310" y="148980"/>
                    <a:pt x="168592" y="146123"/>
                  </a:cubicBezTo>
                  <a:cubicBezTo>
                    <a:pt x="151447" y="144218"/>
                    <a:pt x="137160" y="162315"/>
                    <a:pt x="129540" y="173745"/>
                  </a:cubicBezTo>
                  <a:cubicBezTo>
                    <a:pt x="125730" y="179460"/>
                    <a:pt x="123825" y="183270"/>
                    <a:pt x="123825" y="183270"/>
                  </a:cubicBezTo>
                  <a:lnTo>
                    <a:pt x="123825" y="210893"/>
                  </a:lnTo>
                  <a:cubicBezTo>
                    <a:pt x="123825" y="222323"/>
                    <a:pt x="114300" y="225180"/>
                    <a:pt x="98107" y="228038"/>
                  </a:cubicBezTo>
                  <a:cubicBezTo>
                    <a:pt x="82867" y="230895"/>
                    <a:pt x="74295" y="220418"/>
                    <a:pt x="68580" y="219465"/>
                  </a:cubicBezTo>
                  <a:cubicBezTo>
                    <a:pt x="62865" y="218513"/>
                    <a:pt x="53340" y="233753"/>
                    <a:pt x="50482" y="242325"/>
                  </a:cubicBezTo>
                  <a:cubicBezTo>
                    <a:pt x="46672" y="249945"/>
                    <a:pt x="40957" y="243278"/>
                    <a:pt x="36195" y="242325"/>
                  </a:cubicBezTo>
                  <a:cubicBezTo>
                    <a:pt x="32385" y="241373"/>
                    <a:pt x="16192" y="231848"/>
                    <a:pt x="0" y="228038"/>
                  </a:cubicBezTo>
                  <a:cubicBezTo>
                    <a:pt x="1905" y="237563"/>
                    <a:pt x="4763" y="246135"/>
                    <a:pt x="8572" y="254708"/>
                  </a:cubicBezTo>
                  <a:cubicBezTo>
                    <a:pt x="12382" y="263280"/>
                    <a:pt x="19050" y="272805"/>
                    <a:pt x="29527" y="274710"/>
                  </a:cubicBezTo>
                  <a:cubicBezTo>
                    <a:pt x="45720" y="278520"/>
                    <a:pt x="60960" y="261375"/>
                    <a:pt x="78105" y="261375"/>
                  </a:cubicBezTo>
                  <a:cubicBezTo>
                    <a:pt x="86677" y="261375"/>
                    <a:pt x="94297" y="266138"/>
                    <a:pt x="101917" y="270900"/>
                  </a:cubicBezTo>
                  <a:cubicBezTo>
                    <a:pt x="110490" y="275663"/>
                    <a:pt x="118110" y="280425"/>
                    <a:pt x="127635" y="280425"/>
                  </a:cubicBezTo>
                  <a:cubicBezTo>
                    <a:pt x="134302" y="280425"/>
                    <a:pt x="140017" y="277568"/>
                    <a:pt x="146685" y="277568"/>
                  </a:cubicBezTo>
                  <a:cubicBezTo>
                    <a:pt x="149542" y="277568"/>
                    <a:pt x="152400" y="277568"/>
                    <a:pt x="155257" y="278520"/>
                  </a:cubicBezTo>
                  <a:cubicBezTo>
                    <a:pt x="161925" y="281378"/>
                    <a:pt x="165735" y="288045"/>
                    <a:pt x="168592" y="294713"/>
                  </a:cubicBezTo>
                  <a:cubicBezTo>
                    <a:pt x="176213" y="309000"/>
                    <a:pt x="188595" y="324240"/>
                    <a:pt x="205740" y="325193"/>
                  </a:cubicBezTo>
                  <a:cubicBezTo>
                    <a:pt x="214313" y="326145"/>
                    <a:pt x="221932" y="323288"/>
                    <a:pt x="230505" y="324240"/>
                  </a:cubicBezTo>
                  <a:cubicBezTo>
                    <a:pt x="239077" y="325193"/>
                    <a:pt x="247650" y="330908"/>
                    <a:pt x="246697" y="338528"/>
                  </a:cubicBezTo>
                  <a:cubicBezTo>
                    <a:pt x="245745" y="345195"/>
                    <a:pt x="238125" y="349005"/>
                    <a:pt x="239077" y="355673"/>
                  </a:cubicBezTo>
                  <a:cubicBezTo>
                    <a:pt x="240030" y="361388"/>
                    <a:pt x="245745" y="364245"/>
                    <a:pt x="251460" y="367103"/>
                  </a:cubicBezTo>
                  <a:cubicBezTo>
                    <a:pt x="275272" y="376628"/>
                    <a:pt x="301942" y="386153"/>
                    <a:pt x="324802" y="374723"/>
                  </a:cubicBezTo>
                  <a:cubicBezTo>
                    <a:pt x="329565" y="372818"/>
                    <a:pt x="333375" y="369960"/>
                    <a:pt x="338138" y="369008"/>
                  </a:cubicBezTo>
                  <a:cubicBezTo>
                    <a:pt x="341947" y="368055"/>
                    <a:pt x="345757" y="369008"/>
                    <a:pt x="349567" y="369960"/>
                  </a:cubicBezTo>
                  <a:cubicBezTo>
                    <a:pt x="361950" y="372818"/>
                    <a:pt x="374332" y="375675"/>
                    <a:pt x="385763" y="380438"/>
                  </a:cubicBezTo>
                  <a:cubicBezTo>
                    <a:pt x="400050" y="387105"/>
                    <a:pt x="407670" y="395678"/>
                    <a:pt x="408622" y="409965"/>
                  </a:cubicBezTo>
                  <a:cubicBezTo>
                    <a:pt x="409575" y="426158"/>
                    <a:pt x="410527" y="443303"/>
                    <a:pt x="410527" y="459495"/>
                  </a:cubicBezTo>
                  <a:cubicBezTo>
                    <a:pt x="410527" y="467115"/>
                    <a:pt x="411480" y="475688"/>
                    <a:pt x="409575" y="483308"/>
                  </a:cubicBezTo>
                  <a:cubicBezTo>
                    <a:pt x="407670" y="495690"/>
                    <a:pt x="401955" y="507120"/>
                    <a:pt x="401955" y="520455"/>
                  </a:cubicBezTo>
                  <a:cubicBezTo>
                    <a:pt x="401955" y="528075"/>
                    <a:pt x="403860" y="536648"/>
                    <a:pt x="402907" y="544268"/>
                  </a:cubicBezTo>
                  <a:cubicBezTo>
                    <a:pt x="400050" y="562365"/>
                    <a:pt x="378142" y="574748"/>
                    <a:pt x="377190" y="592845"/>
                  </a:cubicBezTo>
                  <a:cubicBezTo>
                    <a:pt x="377190" y="596655"/>
                    <a:pt x="377190" y="600465"/>
                    <a:pt x="380047" y="602370"/>
                  </a:cubicBezTo>
                  <a:cubicBezTo>
                    <a:pt x="383857" y="606180"/>
                    <a:pt x="389572" y="607133"/>
                    <a:pt x="395288" y="607133"/>
                  </a:cubicBezTo>
                  <a:cubicBezTo>
                    <a:pt x="406717" y="607133"/>
                    <a:pt x="418147" y="608085"/>
                    <a:pt x="429577" y="607133"/>
                  </a:cubicBezTo>
                  <a:cubicBezTo>
                    <a:pt x="438150" y="607133"/>
                    <a:pt x="448627" y="609038"/>
                    <a:pt x="449580" y="616658"/>
                  </a:cubicBezTo>
                  <a:cubicBezTo>
                    <a:pt x="449580" y="620468"/>
                    <a:pt x="447675" y="624278"/>
                    <a:pt x="444817" y="627135"/>
                  </a:cubicBezTo>
                  <a:cubicBezTo>
                    <a:pt x="437197" y="637613"/>
                    <a:pt x="432435" y="649995"/>
                    <a:pt x="430530" y="662378"/>
                  </a:cubicBezTo>
                  <a:cubicBezTo>
                    <a:pt x="428625" y="674760"/>
                    <a:pt x="430530" y="687143"/>
                    <a:pt x="429577" y="699525"/>
                  </a:cubicBezTo>
                  <a:cubicBezTo>
                    <a:pt x="428625" y="710955"/>
                    <a:pt x="425767" y="721433"/>
                    <a:pt x="423863" y="732863"/>
                  </a:cubicBezTo>
                  <a:cubicBezTo>
                    <a:pt x="415290" y="784298"/>
                    <a:pt x="426720" y="838590"/>
                    <a:pt x="456247" y="882405"/>
                  </a:cubicBezTo>
                  <a:cubicBezTo>
                    <a:pt x="456247" y="882405"/>
                    <a:pt x="503872" y="956700"/>
                    <a:pt x="581977" y="956700"/>
                  </a:cubicBezTo>
                  <a:cubicBezTo>
                    <a:pt x="660082" y="956700"/>
                    <a:pt x="679132" y="978608"/>
                    <a:pt x="716280" y="986228"/>
                  </a:cubicBezTo>
                  <a:cubicBezTo>
                    <a:pt x="753427" y="993848"/>
                    <a:pt x="773430" y="984323"/>
                    <a:pt x="795338" y="1000515"/>
                  </a:cubicBezTo>
                  <a:cubicBezTo>
                    <a:pt x="817245" y="1016708"/>
                    <a:pt x="818197" y="1064333"/>
                    <a:pt x="819150" y="1076715"/>
                  </a:cubicBezTo>
                  <a:cubicBezTo>
                    <a:pt x="820102" y="1090050"/>
                    <a:pt x="847725" y="1107195"/>
                    <a:pt x="828675" y="1128150"/>
                  </a:cubicBezTo>
                  <a:cubicBezTo>
                    <a:pt x="812482" y="1145295"/>
                    <a:pt x="790575" y="1161488"/>
                    <a:pt x="783907" y="1165298"/>
                  </a:cubicBezTo>
                  <a:cubicBezTo>
                    <a:pt x="782955" y="1166250"/>
                    <a:pt x="782002" y="1166250"/>
                    <a:pt x="782002" y="1166250"/>
                  </a:cubicBezTo>
                  <a:cubicBezTo>
                    <a:pt x="782002" y="1166250"/>
                    <a:pt x="842010" y="1197683"/>
                    <a:pt x="851535" y="1202445"/>
                  </a:cubicBezTo>
                  <a:cubicBezTo>
                    <a:pt x="859155" y="1206255"/>
                    <a:pt x="869632" y="1222448"/>
                    <a:pt x="873442" y="1241498"/>
                  </a:cubicBezTo>
                  <a:cubicBezTo>
                    <a:pt x="874395" y="1246260"/>
                    <a:pt x="874395" y="1251023"/>
                    <a:pt x="874395" y="1255785"/>
                  </a:cubicBezTo>
                  <a:cubicBezTo>
                    <a:pt x="872490" y="1279598"/>
                    <a:pt x="856297" y="1306268"/>
                    <a:pt x="856297" y="1311030"/>
                  </a:cubicBezTo>
                  <a:cubicBezTo>
                    <a:pt x="856297" y="1315793"/>
                    <a:pt x="854392" y="1333890"/>
                    <a:pt x="874395" y="1327223"/>
                  </a:cubicBezTo>
                  <a:cubicBezTo>
                    <a:pt x="895350" y="1320555"/>
                    <a:pt x="922020" y="1305315"/>
                    <a:pt x="931545" y="1302458"/>
                  </a:cubicBezTo>
                  <a:cubicBezTo>
                    <a:pt x="941070" y="1299600"/>
                    <a:pt x="953452" y="1288170"/>
                    <a:pt x="965835" y="1297695"/>
                  </a:cubicBezTo>
                  <a:cubicBezTo>
                    <a:pt x="978217" y="1307220"/>
                    <a:pt x="964882" y="1305315"/>
                    <a:pt x="987742" y="1314840"/>
                  </a:cubicBezTo>
                  <a:cubicBezTo>
                    <a:pt x="1010602" y="1324365"/>
                    <a:pt x="1082040" y="1332938"/>
                    <a:pt x="1098232" y="1332938"/>
                  </a:cubicBezTo>
                  <a:cubicBezTo>
                    <a:pt x="1114425" y="1332938"/>
                    <a:pt x="1214438" y="1314840"/>
                    <a:pt x="1227773" y="1297695"/>
                  </a:cubicBezTo>
                  <a:cubicBezTo>
                    <a:pt x="1241107" y="1281503"/>
                    <a:pt x="1243013" y="1276740"/>
                    <a:pt x="1249680" y="1257690"/>
                  </a:cubicBezTo>
                  <a:cubicBezTo>
                    <a:pt x="1256348" y="1238640"/>
                    <a:pt x="1270635" y="1227210"/>
                    <a:pt x="1282065" y="1227210"/>
                  </a:cubicBezTo>
                  <a:cubicBezTo>
                    <a:pt x="1292542" y="1227210"/>
                    <a:pt x="1306830" y="1231973"/>
                    <a:pt x="1328738" y="1227210"/>
                  </a:cubicBezTo>
                  <a:cubicBezTo>
                    <a:pt x="1350645" y="1222448"/>
                    <a:pt x="1358265" y="1218638"/>
                    <a:pt x="1375410" y="1204350"/>
                  </a:cubicBezTo>
                  <a:cubicBezTo>
                    <a:pt x="1392555" y="1190063"/>
                    <a:pt x="1415415" y="1180538"/>
                    <a:pt x="1419225" y="1180538"/>
                  </a:cubicBezTo>
                  <a:cubicBezTo>
                    <a:pt x="1423035" y="1180538"/>
                    <a:pt x="1423035" y="1191015"/>
                    <a:pt x="1434465" y="1191015"/>
                  </a:cubicBezTo>
                  <a:cubicBezTo>
                    <a:pt x="1445895" y="1191968"/>
                    <a:pt x="1457325" y="1202445"/>
                    <a:pt x="1466850" y="1191015"/>
                  </a:cubicBezTo>
                  <a:cubicBezTo>
                    <a:pt x="1476375" y="1179585"/>
                    <a:pt x="1482090" y="1166250"/>
                    <a:pt x="1488757" y="1162440"/>
                  </a:cubicBezTo>
                  <a:cubicBezTo>
                    <a:pt x="1495425" y="1158630"/>
                    <a:pt x="1496377" y="1156725"/>
                    <a:pt x="1504950" y="1156725"/>
                  </a:cubicBezTo>
                  <a:cubicBezTo>
                    <a:pt x="1508760" y="1156725"/>
                    <a:pt x="1518285" y="1152915"/>
                    <a:pt x="1527810" y="1147200"/>
                  </a:cubicBezTo>
                  <a:cubicBezTo>
                    <a:pt x="1530667" y="1141485"/>
                    <a:pt x="1532573" y="1134818"/>
                    <a:pt x="1533525" y="1129103"/>
                  </a:cubicBezTo>
                  <a:cubicBezTo>
                    <a:pt x="1526857" y="1117673"/>
                    <a:pt x="1524000" y="1118625"/>
                    <a:pt x="1519238" y="1101480"/>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71" name="Freihandform: Form 70">
              <a:extLst>
                <a:ext uri="{FF2B5EF4-FFF2-40B4-BE49-F238E27FC236}">
                  <a16:creationId xmlns:a16="http://schemas.microsoft.com/office/drawing/2014/main" id="{F6441B63-13FD-ADA6-39C8-DB074835C344}"/>
                </a:ext>
              </a:extLst>
            </p:cNvPr>
            <p:cNvSpPr/>
            <p:nvPr/>
          </p:nvSpPr>
          <p:spPr>
            <a:xfrm>
              <a:off x="6731225" y="3062287"/>
              <a:ext cx="1353594" cy="971840"/>
            </a:xfrm>
            <a:custGeom>
              <a:avLst/>
              <a:gdLst>
                <a:gd name="connsiteX0" fmla="*/ 1346927 w 1353594"/>
                <a:gd name="connsiteY0" fmla="*/ 221932 h 971840"/>
                <a:gd name="connsiteX1" fmla="*/ 1337402 w 1353594"/>
                <a:gd name="connsiteY1" fmla="*/ 238125 h 971840"/>
                <a:gd name="connsiteX2" fmla="*/ 1331687 w 1353594"/>
                <a:gd name="connsiteY2" fmla="*/ 284797 h 971840"/>
                <a:gd name="connsiteX3" fmla="*/ 1325972 w 1353594"/>
                <a:gd name="connsiteY3" fmla="*/ 328613 h 971840"/>
                <a:gd name="connsiteX4" fmla="*/ 1312637 w 1353594"/>
                <a:gd name="connsiteY4" fmla="*/ 364807 h 971840"/>
                <a:gd name="connsiteX5" fmla="*/ 1289777 w 1353594"/>
                <a:gd name="connsiteY5" fmla="*/ 418147 h 971840"/>
                <a:gd name="connsiteX6" fmla="*/ 1272632 w 1353594"/>
                <a:gd name="connsiteY6" fmla="*/ 454343 h 971840"/>
                <a:gd name="connsiteX7" fmla="*/ 1271679 w 1353594"/>
                <a:gd name="connsiteY7" fmla="*/ 474345 h 971840"/>
                <a:gd name="connsiteX8" fmla="*/ 1258344 w 1353594"/>
                <a:gd name="connsiteY8" fmla="*/ 496253 h 971840"/>
                <a:gd name="connsiteX9" fmla="*/ 1222149 w 1353594"/>
                <a:gd name="connsiteY9" fmla="*/ 498157 h 971840"/>
                <a:gd name="connsiteX10" fmla="*/ 1201194 w 1353594"/>
                <a:gd name="connsiteY10" fmla="*/ 486728 h 971840"/>
                <a:gd name="connsiteX11" fmla="*/ 1172619 w 1353594"/>
                <a:gd name="connsiteY11" fmla="*/ 479107 h 971840"/>
                <a:gd name="connsiteX12" fmla="*/ 1177382 w 1353594"/>
                <a:gd name="connsiteY12" fmla="*/ 452438 h 971840"/>
                <a:gd name="connsiteX13" fmla="*/ 1173572 w 1353594"/>
                <a:gd name="connsiteY13" fmla="*/ 428625 h 971840"/>
                <a:gd name="connsiteX14" fmla="*/ 1160237 w 1353594"/>
                <a:gd name="connsiteY14" fmla="*/ 409575 h 971840"/>
                <a:gd name="connsiteX15" fmla="*/ 1134519 w 1353594"/>
                <a:gd name="connsiteY15" fmla="*/ 381953 h 971840"/>
                <a:gd name="connsiteX16" fmla="*/ 1104039 w 1353594"/>
                <a:gd name="connsiteY16" fmla="*/ 370522 h 971840"/>
                <a:gd name="connsiteX17" fmla="*/ 1073559 w 1353594"/>
                <a:gd name="connsiteY17" fmla="*/ 373380 h 971840"/>
                <a:gd name="connsiteX18" fmla="*/ 1059272 w 1353594"/>
                <a:gd name="connsiteY18" fmla="*/ 363855 h 971840"/>
                <a:gd name="connsiteX19" fmla="*/ 1036412 w 1353594"/>
                <a:gd name="connsiteY19" fmla="*/ 360045 h 971840"/>
                <a:gd name="connsiteX20" fmla="*/ 1019267 w 1353594"/>
                <a:gd name="connsiteY20" fmla="*/ 374332 h 971840"/>
                <a:gd name="connsiteX21" fmla="*/ 1022124 w 1353594"/>
                <a:gd name="connsiteY21" fmla="*/ 390525 h 971840"/>
                <a:gd name="connsiteX22" fmla="*/ 1020219 w 1353594"/>
                <a:gd name="connsiteY22" fmla="*/ 404813 h 971840"/>
                <a:gd name="connsiteX23" fmla="*/ 1037364 w 1353594"/>
                <a:gd name="connsiteY23" fmla="*/ 417195 h 971840"/>
                <a:gd name="connsiteX24" fmla="*/ 1054509 w 1353594"/>
                <a:gd name="connsiteY24" fmla="*/ 432435 h 971840"/>
                <a:gd name="connsiteX25" fmla="*/ 1064987 w 1353594"/>
                <a:gd name="connsiteY25" fmla="*/ 439103 h 971840"/>
                <a:gd name="connsiteX26" fmla="*/ 1058319 w 1353594"/>
                <a:gd name="connsiteY26" fmla="*/ 460057 h 971840"/>
                <a:gd name="connsiteX27" fmla="*/ 1045937 w 1353594"/>
                <a:gd name="connsiteY27" fmla="*/ 473393 h 971840"/>
                <a:gd name="connsiteX28" fmla="*/ 1022124 w 1353594"/>
                <a:gd name="connsiteY28" fmla="*/ 483870 h 971840"/>
                <a:gd name="connsiteX29" fmla="*/ 999264 w 1353594"/>
                <a:gd name="connsiteY29" fmla="*/ 493395 h 971840"/>
                <a:gd name="connsiteX30" fmla="*/ 953544 w 1353594"/>
                <a:gd name="connsiteY30" fmla="*/ 517207 h 971840"/>
                <a:gd name="connsiteX31" fmla="*/ 912587 w 1353594"/>
                <a:gd name="connsiteY31" fmla="*/ 530543 h 971840"/>
                <a:gd name="connsiteX32" fmla="*/ 893537 w 1353594"/>
                <a:gd name="connsiteY32" fmla="*/ 533400 h 971840"/>
                <a:gd name="connsiteX33" fmla="*/ 869724 w 1353594"/>
                <a:gd name="connsiteY33" fmla="*/ 549593 h 971840"/>
                <a:gd name="connsiteX34" fmla="*/ 855437 w 1353594"/>
                <a:gd name="connsiteY34" fmla="*/ 562928 h 971840"/>
                <a:gd name="connsiteX35" fmla="*/ 839244 w 1353594"/>
                <a:gd name="connsiteY35" fmla="*/ 561975 h 971840"/>
                <a:gd name="connsiteX36" fmla="*/ 804954 w 1353594"/>
                <a:gd name="connsiteY36" fmla="*/ 582930 h 971840"/>
                <a:gd name="connsiteX37" fmla="*/ 784952 w 1353594"/>
                <a:gd name="connsiteY37" fmla="*/ 593407 h 971840"/>
                <a:gd name="connsiteX38" fmla="*/ 753519 w 1353594"/>
                <a:gd name="connsiteY38" fmla="*/ 593407 h 971840"/>
                <a:gd name="connsiteX39" fmla="*/ 723039 w 1353594"/>
                <a:gd name="connsiteY39" fmla="*/ 608647 h 971840"/>
                <a:gd name="connsiteX40" fmla="*/ 708752 w 1353594"/>
                <a:gd name="connsiteY40" fmla="*/ 636270 h 971840"/>
                <a:gd name="connsiteX41" fmla="*/ 691607 w 1353594"/>
                <a:gd name="connsiteY41" fmla="*/ 675322 h 971840"/>
                <a:gd name="connsiteX42" fmla="*/ 663984 w 1353594"/>
                <a:gd name="connsiteY42" fmla="*/ 675322 h 971840"/>
                <a:gd name="connsiteX43" fmla="*/ 648744 w 1353594"/>
                <a:gd name="connsiteY43" fmla="*/ 667703 h 971840"/>
                <a:gd name="connsiteX44" fmla="*/ 627789 w 1353594"/>
                <a:gd name="connsiteY44" fmla="*/ 672465 h 971840"/>
                <a:gd name="connsiteX45" fmla="*/ 615407 w 1353594"/>
                <a:gd name="connsiteY45" fmla="*/ 680085 h 971840"/>
                <a:gd name="connsiteX46" fmla="*/ 608739 w 1353594"/>
                <a:gd name="connsiteY46" fmla="*/ 692468 h 971840"/>
                <a:gd name="connsiteX47" fmla="*/ 586832 w 1353594"/>
                <a:gd name="connsiteY47" fmla="*/ 700088 h 971840"/>
                <a:gd name="connsiteX48" fmla="*/ 583974 w 1353594"/>
                <a:gd name="connsiteY48" fmla="*/ 722947 h 971840"/>
                <a:gd name="connsiteX49" fmla="*/ 565877 w 1353594"/>
                <a:gd name="connsiteY49" fmla="*/ 751522 h 971840"/>
                <a:gd name="connsiteX50" fmla="*/ 526824 w 1353594"/>
                <a:gd name="connsiteY50" fmla="*/ 751522 h 971840"/>
                <a:gd name="connsiteX51" fmla="*/ 520157 w 1353594"/>
                <a:gd name="connsiteY51" fmla="*/ 757238 h 971840"/>
                <a:gd name="connsiteX52" fmla="*/ 512537 w 1353594"/>
                <a:gd name="connsiteY52" fmla="*/ 773430 h 971840"/>
                <a:gd name="connsiteX53" fmla="*/ 495392 w 1353594"/>
                <a:gd name="connsiteY53" fmla="*/ 801053 h 971840"/>
                <a:gd name="connsiteX54" fmla="*/ 474437 w 1353594"/>
                <a:gd name="connsiteY54" fmla="*/ 813435 h 971840"/>
                <a:gd name="connsiteX55" fmla="*/ 446814 w 1353594"/>
                <a:gd name="connsiteY55" fmla="*/ 803910 h 971840"/>
                <a:gd name="connsiteX56" fmla="*/ 429669 w 1353594"/>
                <a:gd name="connsiteY56" fmla="*/ 796290 h 971840"/>
                <a:gd name="connsiteX57" fmla="*/ 413477 w 1353594"/>
                <a:gd name="connsiteY57" fmla="*/ 785813 h 971840"/>
                <a:gd name="connsiteX58" fmla="*/ 404904 w 1353594"/>
                <a:gd name="connsiteY58" fmla="*/ 793432 h 971840"/>
                <a:gd name="connsiteX59" fmla="*/ 397284 w 1353594"/>
                <a:gd name="connsiteY59" fmla="*/ 798195 h 971840"/>
                <a:gd name="connsiteX60" fmla="*/ 377282 w 1353594"/>
                <a:gd name="connsiteY60" fmla="*/ 804863 h 971840"/>
                <a:gd name="connsiteX61" fmla="*/ 350612 w 1353594"/>
                <a:gd name="connsiteY61" fmla="*/ 817245 h 971840"/>
                <a:gd name="connsiteX62" fmla="*/ 324894 w 1353594"/>
                <a:gd name="connsiteY62" fmla="*/ 817245 h 971840"/>
                <a:gd name="connsiteX63" fmla="*/ 293462 w 1353594"/>
                <a:gd name="connsiteY63" fmla="*/ 828675 h 971840"/>
                <a:gd name="connsiteX64" fmla="*/ 271554 w 1353594"/>
                <a:gd name="connsiteY64" fmla="*/ 838200 h 971840"/>
                <a:gd name="connsiteX65" fmla="*/ 245837 w 1353594"/>
                <a:gd name="connsiteY65" fmla="*/ 862965 h 971840"/>
                <a:gd name="connsiteX66" fmla="*/ 235359 w 1353594"/>
                <a:gd name="connsiteY66" fmla="*/ 881063 h 971840"/>
                <a:gd name="connsiteX67" fmla="*/ 223929 w 1353594"/>
                <a:gd name="connsiteY67" fmla="*/ 895350 h 971840"/>
                <a:gd name="connsiteX68" fmla="*/ 218214 w 1353594"/>
                <a:gd name="connsiteY68" fmla="*/ 902018 h 971840"/>
                <a:gd name="connsiteX69" fmla="*/ 214404 w 1353594"/>
                <a:gd name="connsiteY69" fmla="*/ 907732 h 971840"/>
                <a:gd name="connsiteX70" fmla="*/ 212499 w 1353594"/>
                <a:gd name="connsiteY70" fmla="*/ 910590 h 971840"/>
                <a:gd name="connsiteX71" fmla="*/ 211547 w 1353594"/>
                <a:gd name="connsiteY71" fmla="*/ 913447 h 971840"/>
                <a:gd name="connsiteX72" fmla="*/ 211547 w 1353594"/>
                <a:gd name="connsiteY72" fmla="*/ 914400 h 971840"/>
                <a:gd name="connsiteX73" fmla="*/ 210594 w 1353594"/>
                <a:gd name="connsiteY73" fmla="*/ 917257 h 971840"/>
                <a:gd name="connsiteX74" fmla="*/ 212499 w 1353594"/>
                <a:gd name="connsiteY74" fmla="*/ 932497 h 971840"/>
                <a:gd name="connsiteX75" fmla="*/ 206784 w 1353594"/>
                <a:gd name="connsiteY75" fmla="*/ 962025 h 971840"/>
                <a:gd name="connsiteX76" fmla="*/ 185829 w 1353594"/>
                <a:gd name="connsiteY76" fmla="*/ 971550 h 971840"/>
                <a:gd name="connsiteX77" fmla="*/ 183924 w 1353594"/>
                <a:gd name="connsiteY77" fmla="*/ 955357 h 971840"/>
                <a:gd name="connsiteX78" fmla="*/ 171542 w 1353594"/>
                <a:gd name="connsiteY78" fmla="*/ 935355 h 971840"/>
                <a:gd name="connsiteX79" fmla="*/ 162017 w 1353594"/>
                <a:gd name="connsiteY79" fmla="*/ 919163 h 971840"/>
                <a:gd name="connsiteX80" fmla="*/ 154397 w 1353594"/>
                <a:gd name="connsiteY80" fmla="*/ 906780 h 971840"/>
                <a:gd name="connsiteX81" fmla="*/ 146777 w 1353594"/>
                <a:gd name="connsiteY81" fmla="*/ 892493 h 971840"/>
                <a:gd name="connsiteX82" fmla="*/ 130584 w 1353594"/>
                <a:gd name="connsiteY82" fmla="*/ 884872 h 971840"/>
                <a:gd name="connsiteX83" fmla="*/ 114392 w 1353594"/>
                <a:gd name="connsiteY83" fmla="*/ 887730 h 971840"/>
                <a:gd name="connsiteX84" fmla="*/ 113439 w 1353594"/>
                <a:gd name="connsiteY84" fmla="*/ 889635 h 971840"/>
                <a:gd name="connsiteX85" fmla="*/ 58194 w 1353594"/>
                <a:gd name="connsiteY85" fmla="*/ 873443 h 971840"/>
                <a:gd name="connsiteX86" fmla="*/ 46764 w 1353594"/>
                <a:gd name="connsiteY86" fmla="*/ 862965 h 971840"/>
                <a:gd name="connsiteX87" fmla="*/ 48669 w 1353594"/>
                <a:gd name="connsiteY87" fmla="*/ 852488 h 971840"/>
                <a:gd name="connsiteX88" fmla="*/ 41049 w 1353594"/>
                <a:gd name="connsiteY88" fmla="*/ 832485 h 971840"/>
                <a:gd name="connsiteX89" fmla="*/ 18189 w 1353594"/>
                <a:gd name="connsiteY89" fmla="*/ 826770 h 971840"/>
                <a:gd name="connsiteX90" fmla="*/ 7712 w 1353594"/>
                <a:gd name="connsiteY90" fmla="*/ 826770 h 971840"/>
                <a:gd name="connsiteX91" fmla="*/ 92 w 1353594"/>
                <a:gd name="connsiteY91" fmla="*/ 820103 h 971840"/>
                <a:gd name="connsiteX92" fmla="*/ 10569 w 1353594"/>
                <a:gd name="connsiteY92" fmla="*/ 808672 h 971840"/>
                <a:gd name="connsiteX93" fmla="*/ 17237 w 1353594"/>
                <a:gd name="connsiteY93" fmla="*/ 788670 h 971840"/>
                <a:gd name="connsiteX94" fmla="*/ 24857 w 1353594"/>
                <a:gd name="connsiteY94" fmla="*/ 757238 h 971840"/>
                <a:gd name="connsiteX95" fmla="*/ 53432 w 1353594"/>
                <a:gd name="connsiteY95" fmla="*/ 742950 h 971840"/>
                <a:gd name="connsiteX96" fmla="*/ 70577 w 1353594"/>
                <a:gd name="connsiteY96" fmla="*/ 748665 h 971840"/>
                <a:gd name="connsiteX97" fmla="*/ 86769 w 1353594"/>
                <a:gd name="connsiteY97" fmla="*/ 744855 h 971840"/>
                <a:gd name="connsiteX98" fmla="*/ 97247 w 1353594"/>
                <a:gd name="connsiteY98" fmla="*/ 738188 h 971840"/>
                <a:gd name="connsiteX99" fmla="*/ 126774 w 1353594"/>
                <a:gd name="connsiteY99" fmla="*/ 715328 h 971840"/>
                <a:gd name="connsiteX100" fmla="*/ 193449 w 1353594"/>
                <a:gd name="connsiteY100" fmla="*/ 651510 h 971840"/>
                <a:gd name="connsiteX101" fmla="*/ 162017 w 1353594"/>
                <a:gd name="connsiteY101" fmla="*/ 643890 h 971840"/>
                <a:gd name="connsiteX102" fmla="*/ 159159 w 1353594"/>
                <a:gd name="connsiteY102" fmla="*/ 633413 h 971840"/>
                <a:gd name="connsiteX103" fmla="*/ 156302 w 1353594"/>
                <a:gd name="connsiteY103" fmla="*/ 604838 h 971840"/>
                <a:gd name="connsiteX104" fmla="*/ 158207 w 1353594"/>
                <a:gd name="connsiteY104" fmla="*/ 581978 h 971840"/>
                <a:gd name="connsiteX105" fmla="*/ 175352 w 1353594"/>
                <a:gd name="connsiteY105" fmla="*/ 569595 h 971840"/>
                <a:gd name="connsiteX106" fmla="*/ 211547 w 1353594"/>
                <a:gd name="connsiteY106" fmla="*/ 553403 h 971840"/>
                <a:gd name="connsiteX107" fmla="*/ 253457 w 1353594"/>
                <a:gd name="connsiteY107" fmla="*/ 529590 h 971840"/>
                <a:gd name="connsiteX108" fmla="*/ 281079 w 1353594"/>
                <a:gd name="connsiteY108" fmla="*/ 499110 h 971840"/>
                <a:gd name="connsiteX109" fmla="*/ 262029 w 1353594"/>
                <a:gd name="connsiteY109" fmla="*/ 461963 h 971840"/>
                <a:gd name="connsiteX110" fmla="*/ 193449 w 1353594"/>
                <a:gd name="connsiteY110" fmla="*/ 401955 h 971840"/>
                <a:gd name="connsiteX111" fmla="*/ 147729 w 1353594"/>
                <a:gd name="connsiteY111" fmla="*/ 393382 h 971840"/>
                <a:gd name="connsiteX112" fmla="*/ 118202 w 1353594"/>
                <a:gd name="connsiteY112" fmla="*/ 375285 h 971840"/>
                <a:gd name="connsiteX113" fmla="*/ 96294 w 1353594"/>
                <a:gd name="connsiteY113" fmla="*/ 270510 h 971840"/>
                <a:gd name="connsiteX114" fmla="*/ 85817 w 1353594"/>
                <a:gd name="connsiteY114" fmla="*/ 243840 h 971840"/>
                <a:gd name="connsiteX115" fmla="*/ 86769 w 1353594"/>
                <a:gd name="connsiteY115" fmla="*/ 218122 h 971840"/>
                <a:gd name="connsiteX116" fmla="*/ 96294 w 1353594"/>
                <a:gd name="connsiteY116" fmla="*/ 159068 h 971840"/>
                <a:gd name="connsiteX117" fmla="*/ 116297 w 1353594"/>
                <a:gd name="connsiteY117" fmla="*/ 82867 h 971840"/>
                <a:gd name="connsiteX118" fmla="*/ 151539 w 1353594"/>
                <a:gd name="connsiteY118" fmla="*/ 82867 h 971840"/>
                <a:gd name="connsiteX119" fmla="*/ 201069 w 1353594"/>
                <a:gd name="connsiteY119" fmla="*/ 69533 h 971840"/>
                <a:gd name="connsiteX120" fmla="*/ 227739 w 1353594"/>
                <a:gd name="connsiteY120" fmla="*/ 43815 h 971840"/>
                <a:gd name="connsiteX121" fmla="*/ 271554 w 1353594"/>
                <a:gd name="connsiteY121" fmla="*/ 48578 h 971840"/>
                <a:gd name="connsiteX122" fmla="*/ 299177 w 1353594"/>
                <a:gd name="connsiteY122" fmla="*/ 43815 h 971840"/>
                <a:gd name="connsiteX123" fmla="*/ 374424 w 1353594"/>
                <a:gd name="connsiteY123" fmla="*/ 5715 h 971840"/>
                <a:gd name="connsiteX124" fmla="*/ 413477 w 1353594"/>
                <a:gd name="connsiteY124" fmla="*/ 5715 h 971840"/>
                <a:gd name="connsiteX125" fmla="*/ 459197 w 1353594"/>
                <a:gd name="connsiteY125" fmla="*/ 18097 h 971840"/>
                <a:gd name="connsiteX126" fmla="*/ 457292 w 1353594"/>
                <a:gd name="connsiteY126" fmla="*/ 19050 h 971840"/>
                <a:gd name="connsiteX127" fmla="*/ 526824 w 1353594"/>
                <a:gd name="connsiteY127" fmla="*/ 55245 h 971840"/>
                <a:gd name="connsiteX128" fmla="*/ 548732 w 1353594"/>
                <a:gd name="connsiteY128" fmla="*/ 94297 h 971840"/>
                <a:gd name="connsiteX129" fmla="*/ 549684 w 1353594"/>
                <a:gd name="connsiteY129" fmla="*/ 108585 h 971840"/>
                <a:gd name="connsiteX130" fmla="*/ 531587 w 1353594"/>
                <a:gd name="connsiteY130" fmla="*/ 163830 h 971840"/>
                <a:gd name="connsiteX131" fmla="*/ 549684 w 1353594"/>
                <a:gd name="connsiteY131" fmla="*/ 180022 h 971840"/>
                <a:gd name="connsiteX132" fmla="*/ 606834 w 1353594"/>
                <a:gd name="connsiteY132" fmla="*/ 155257 h 971840"/>
                <a:gd name="connsiteX133" fmla="*/ 641124 w 1353594"/>
                <a:gd name="connsiteY133" fmla="*/ 150495 h 971840"/>
                <a:gd name="connsiteX134" fmla="*/ 663032 w 1353594"/>
                <a:gd name="connsiteY134" fmla="*/ 167640 h 971840"/>
                <a:gd name="connsiteX135" fmla="*/ 773522 w 1353594"/>
                <a:gd name="connsiteY135" fmla="*/ 185738 h 971840"/>
                <a:gd name="connsiteX136" fmla="*/ 903062 w 1353594"/>
                <a:gd name="connsiteY136" fmla="*/ 150495 h 971840"/>
                <a:gd name="connsiteX137" fmla="*/ 924969 w 1353594"/>
                <a:gd name="connsiteY137" fmla="*/ 110490 h 971840"/>
                <a:gd name="connsiteX138" fmla="*/ 957354 w 1353594"/>
                <a:gd name="connsiteY138" fmla="*/ 80010 h 971840"/>
                <a:gd name="connsiteX139" fmla="*/ 1004027 w 1353594"/>
                <a:gd name="connsiteY139" fmla="*/ 80010 h 971840"/>
                <a:gd name="connsiteX140" fmla="*/ 1050699 w 1353594"/>
                <a:gd name="connsiteY140" fmla="*/ 57150 h 971840"/>
                <a:gd name="connsiteX141" fmla="*/ 1094514 w 1353594"/>
                <a:gd name="connsiteY141" fmla="*/ 33338 h 971840"/>
                <a:gd name="connsiteX142" fmla="*/ 1109754 w 1353594"/>
                <a:gd name="connsiteY142" fmla="*/ 43815 h 971840"/>
                <a:gd name="connsiteX143" fmla="*/ 1142139 w 1353594"/>
                <a:gd name="connsiteY143" fmla="*/ 43815 h 971840"/>
                <a:gd name="connsiteX144" fmla="*/ 1164047 w 1353594"/>
                <a:gd name="connsiteY144" fmla="*/ 15240 h 971840"/>
                <a:gd name="connsiteX145" fmla="*/ 1180239 w 1353594"/>
                <a:gd name="connsiteY145" fmla="*/ 9525 h 971840"/>
                <a:gd name="connsiteX146" fmla="*/ 1203099 w 1353594"/>
                <a:gd name="connsiteY146" fmla="*/ 0 h 971840"/>
                <a:gd name="connsiteX147" fmla="*/ 1196432 w 1353594"/>
                <a:gd name="connsiteY147" fmla="*/ 20003 h 971840"/>
                <a:gd name="connsiteX148" fmla="*/ 1208814 w 1353594"/>
                <a:gd name="connsiteY148" fmla="*/ 36195 h 971840"/>
                <a:gd name="connsiteX149" fmla="*/ 1261202 w 1353594"/>
                <a:gd name="connsiteY149" fmla="*/ 58103 h 971840"/>
                <a:gd name="connsiteX150" fmla="*/ 1303112 w 1353594"/>
                <a:gd name="connsiteY150" fmla="*/ 73342 h 971840"/>
                <a:gd name="connsiteX151" fmla="*/ 1321209 w 1353594"/>
                <a:gd name="connsiteY151" fmla="*/ 103822 h 971840"/>
                <a:gd name="connsiteX152" fmla="*/ 1316447 w 1353594"/>
                <a:gd name="connsiteY152" fmla="*/ 128588 h 971840"/>
                <a:gd name="connsiteX153" fmla="*/ 1319304 w 1353594"/>
                <a:gd name="connsiteY153" fmla="*/ 155257 h 971840"/>
                <a:gd name="connsiteX154" fmla="*/ 1353594 w 1353594"/>
                <a:gd name="connsiteY154" fmla="*/ 188595 h 971840"/>
                <a:gd name="connsiteX155" fmla="*/ 1346927 w 1353594"/>
                <a:gd name="connsiteY155" fmla="*/ 221932 h 97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1353594" h="971840">
                  <a:moveTo>
                    <a:pt x="1346927" y="221932"/>
                  </a:moveTo>
                  <a:cubicBezTo>
                    <a:pt x="1346927" y="225743"/>
                    <a:pt x="1343117" y="222885"/>
                    <a:pt x="1337402" y="238125"/>
                  </a:cubicBezTo>
                  <a:cubicBezTo>
                    <a:pt x="1331687" y="253365"/>
                    <a:pt x="1331687" y="281940"/>
                    <a:pt x="1331687" y="284797"/>
                  </a:cubicBezTo>
                  <a:cubicBezTo>
                    <a:pt x="1331687" y="286703"/>
                    <a:pt x="1331687" y="313372"/>
                    <a:pt x="1325972" y="328613"/>
                  </a:cubicBezTo>
                  <a:cubicBezTo>
                    <a:pt x="1320257" y="343853"/>
                    <a:pt x="1315494" y="350520"/>
                    <a:pt x="1312637" y="364807"/>
                  </a:cubicBezTo>
                  <a:cubicBezTo>
                    <a:pt x="1310732" y="379095"/>
                    <a:pt x="1297397" y="402907"/>
                    <a:pt x="1289777" y="418147"/>
                  </a:cubicBezTo>
                  <a:cubicBezTo>
                    <a:pt x="1282157" y="434340"/>
                    <a:pt x="1272632" y="447675"/>
                    <a:pt x="1272632" y="454343"/>
                  </a:cubicBezTo>
                  <a:cubicBezTo>
                    <a:pt x="1272632" y="461010"/>
                    <a:pt x="1275489" y="460057"/>
                    <a:pt x="1271679" y="474345"/>
                  </a:cubicBezTo>
                  <a:cubicBezTo>
                    <a:pt x="1267869" y="488632"/>
                    <a:pt x="1265964" y="494347"/>
                    <a:pt x="1258344" y="496253"/>
                  </a:cubicBezTo>
                  <a:cubicBezTo>
                    <a:pt x="1250724" y="499110"/>
                    <a:pt x="1227864" y="501015"/>
                    <a:pt x="1222149" y="498157"/>
                  </a:cubicBezTo>
                  <a:cubicBezTo>
                    <a:pt x="1216434" y="495300"/>
                    <a:pt x="1207862" y="487680"/>
                    <a:pt x="1201194" y="486728"/>
                  </a:cubicBezTo>
                  <a:cubicBezTo>
                    <a:pt x="1193574" y="485775"/>
                    <a:pt x="1173572" y="489585"/>
                    <a:pt x="1172619" y="479107"/>
                  </a:cubicBezTo>
                  <a:cubicBezTo>
                    <a:pt x="1172619" y="468630"/>
                    <a:pt x="1176429" y="462915"/>
                    <a:pt x="1177382" y="452438"/>
                  </a:cubicBezTo>
                  <a:cubicBezTo>
                    <a:pt x="1179287" y="442913"/>
                    <a:pt x="1178334" y="436245"/>
                    <a:pt x="1173572" y="428625"/>
                  </a:cubicBezTo>
                  <a:cubicBezTo>
                    <a:pt x="1168809" y="421005"/>
                    <a:pt x="1160237" y="409575"/>
                    <a:pt x="1160237" y="409575"/>
                  </a:cubicBezTo>
                  <a:cubicBezTo>
                    <a:pt x="1160237" y="409575"/>
                    <a:pt x="1150712" y="388620"/>
                    <a:pt x="1134519" y="381953"/>
                  </a:cubicBezTo>
                  <a:cubicBezTo>
                    <a:pt x="1118327" y="375285"/>
                    <a:pt x="1117374" y="369570"/>
                    <a:pt x="1104039" y="370522"/>
                  </a:cubicBezTo>
                  <a:cubicBezTo>
                    <a:pt x="1090704" y="372428"/>
                    <a:pt x="1078322" y="373380"/>
                    <a:pt x="1073559" y="373380"/>
                  </a:cubicBezTo>
                  <a:cubicBezTo>
                    <a:pt x="1067844" y="373380"/>
                    <a:pt x="1064987" y="367665"/>
                    <a:pt x="1059272" y="363855"/>
                  </a:cubicBezTo>
                  <a:cubicBezTo>
                    <a:pt x="1054509" y="360045"/>
                    <a:pt x="1044032" y="358140"/>
                    <a:pt x="1036412" y="360045"/>
                  </a:cubicBezTo>
                  <a:cubicBezTo>
                    <a:pt x="1028792" y="361950"/>
                    <a:pt x="1017362" y="363855"/>
                    <a:pt x="1019267" y="374332"/>
                  </a:cubicBezTo>
                  <a:cubicBezTo>
                    <a:pt x="1022124" y="384810"/>
                    <a:pt x="1025934" y="385763"/>
                    <a:pt x="1022124" y="390525"/>
                  </a:cubicBezTo>
                  <a:cubicBezTo>
                    <a:pt x="1018314" y="395288"/>
                    <a:pt x="1016409" y="400050"/>
                    <a:pt x="1020219" y="404813"/>
                  </a:cubicBezTo>
                  <a:cubicBezTo>
                    <a:pt x="1024029" y="409575"/>
                    <a:pt x="1032602" y="409575"/>
                    <a:pt x="1037364" y="417195"/>
                  </a:cubicBezTo>
                  <a:cubicBezTo>
                    <a:pt x="1042127" y="424815"/>
                    <a:pt x="1050699" y="432435"/>
                    <a:pt x="1054509" y="432435"/>
                  </a:cubicBezTo>
                  <a:cubicBezTo>
                    <a:pt x="1058319" y="432435"/>
                    <a:pt x="1064987" y="434340"/>
                    <a:pt x="1064987" y="439103"/>
                  </a:cubicBezTo>
                  <a:cubicBezTo>
                    <a:pt x="1064987" y="443865"/>
                    <a:pt x="1062129" y="455295"/>
                    <a:pt x="1058319" y="460057"/>
                  </a:cubicBezTo>
                  <a:cubicBezTo>
                    <a:pt x="1054509" y="464820"/>
                    <a:pt x="1053557" y="468630"/>
                    <a:pt x="1045937" y="473393"/>
                  </a:cubicBezTo>
                  <a:cubicBezTo>
                    <a:pt x="1037364" y="478155"/>
                    <a:pt x="1024029" y="482918"/>
                    <a:pt x="1022124" y="483870"/>
                  </a:cubicBezTo>
                  <a:cubicBezTo>
                    <a:pt x="1020219" y="484822"/>
                    <a:pt x="1014504" y="486728"/>
                    <a:pt x="999264" y="493395"/>
                  </a:cubicBezTo>
                  <a:cubicBezTo>
                    <a:pt x="984024" y="500063"/>
                    <a:pt x="965927" y="508635"/>
                    <a:pt x="953544" y="517207"/>
                  </a:cubicBezTo>
                  <a:cubicBezTo>
                    <a:pt x="941162" y="526732"/>
                    <a:pt x="924017" y="529590"/>
                    <a:pt x="912587" y="530543"/>
                  </a:cubicBezTo>
                  <a:cubicBezTo>
                    <a:pt x="901157" y="531495"/>
                    <a:pt x="903062" y="528638"/>
                    <a:pt x="893537" y="533400"/>
                  </a:cubicBezTo>
                  <a:cubicBezTo>
                    <a:pt x="884012" y="538163"/>
                    <a:pt x="872582" y="542925"/>
                    <a:pt x="869724" y="549593"/>
                  </a:cubicBezTo>
                  <a:cubicBezTo>
                    <a:pt x="866867" y="555307"/>
                    <a:pt x="860199" y="562928"/>
                    <a:pt x="855437" y="562928"/>
                  </a:cubicBezTo>
                  <a:cubicBezTo>
                    <a:pt x="850674" y="562928"/>
                    <a:pt x="844959" y="560070"/>
                    <a:pt x="839244" y="561975"/>
                  </a:cubicBezTo>
                  <a:cubicBezTo>
                    <a:pt x="833529" y="563880"/>
                    <a:pt x="816384" y="574357"/>
                    <a:pt x="804954" y="582930"/>
                  </a:cubicBezTo>
                  <a:cubicBezTo>
                    <a:pt x="792572" y="591503"/>
                    <a:pt x="791619" y="593407"/>
                    <a:pt x="784952" y="593407"/>
                  </a:cubicBezTo>
                  <a:cubicBezTo>
                    <a:pt x="778284" y="593407"/>
                    <a:pt x="759234" y="591503"/>
                    <a:pt x="753519" y="593407"/>
                  </a:cubicBezTo>
                  <a:cubicBezTo>
                    <a:pt x="746852" y="595313"/>
                    <a:pt x="729707" y="600075"/>
                    <a:pt x="723039" y="608647"/>
                  </a:cubicBezTo>
                  <a:cubicBezTo>
                    <a:pt x="716372" y="617220"/>
                    <a:pt x="710657" y="621030"/>
                    <a:pt x="708752" y="636270"/>
                  </a:cubicBezTo>
                  <a:cubicBezTo>
                    <a:pt x="706847" y="651510"/>
                    <a:pt x="700179" y="672465"/>
                    <a:pt x="691607" y="675322"/>
                  </a:cubicBezTo>
                  <a:cubicBezTo>
                    <a:pt x="683034" y="678180"/>
                    <a:pt x="669699" y="677228"/>
                    <a:pt x="663984" y="675322"/>
                  </a:cubicBezTo>
                  <a:cubicBezTo>
                    <a:pt x="659222" y="673418"/>
                    <a:pt x="655412" y="667703"/>
                    <a:pt x="648744" y="667703"/>
                  </a:cubicBezTo>
                  <a:cubicBezTo>
                    <a:pt x="642077" y="667703"/>
                    <a:pt x="630647" y="669607"/>
                    <a:pt x="627789" y="672465"/>
                  </a:cubicBezTo>
                  <a:cubicBezTo>
                    <a:pt x="624932" y="674370"/>
                    <a:pt x="617312" y="677228"/>
                    <a:pt x="615407" y="680085"/>
                  </a:cubicBezTo>
                  <a:cubicBezTo>
                    <a:pt x="613502" y="682943"/>
                    <a:pt x="611597" y="690563"/>
                    <a:pt x="608739" y="692468"/>
                  </a:cubicBezTo>
                  <a:cubicBezTo>
                    <a:pt x="605882" y="694372"/>
                    <a:pt x="588737" y="698182"/>
                    <a:pt x="586832" y="700088"/>
                  </a:cubicBezTo>
                  <a:cubicBezTo>
                    <a:pt x="584927" y="701993"/>
                    <a:pt x="583974" y="710565"/>
                    <a:pt x="583974" y="722947"/>
                  </a:cubicBezTo>
                  <a:cubicBezTo>
                    <a:pt x="583974" y="735330"/>
                    <a:pt x="578259" y="750570"/>
                    <a:pt x="565877" y="751522"/>
                  </a:cubicBezTo>
                  <a:cubicBezTo>
                    <a:pt x="552542" y="752475"/>
                    <a:pt x="531587" y="751522"/>
                    <a:pt x="526824" y="751522"/>
                  </a:cubicBezTo>
                  <a:cubicBezTo>
                    <a:pt x="522062" y="751522"/>
                    <a:pt x="522062" y="750570"/>
                    <a:pt x="520157" y="757238"/>
                  </a:cubicBezTo>
                  <a:cubicBezTo>
                    <a:pt x="518252" y="763905"/>
                    <a:pt x="519204" y="765810"/>
                    <a:pt x="512537" y="773430"/>
                  </a:cubicBezTo>
                  <a:cubicBezTo>
                    <a:pt x="505869" y="781050"/>
                    <a:pt x="501107" y="792480"/>
                    <a:pt x="495392" y="801053"/>
                  </a:cubicBezTo>
                  <a:cubicBezTo>
                    <a:pt x="489677" y="809625"/>
                    <a:pt x="483009" y="815340"/>
                    <a:pt x="474437" y="813435"/>
                  </a:cubicBezTo>
                  <a:cubicBezTo>
                    <a:pt x="464912" y="812482"/>
                    <a:pt x="453482" y="806768"/>
                    <a:pt x="446814" y="803910"/>
                  </a:cubicBezTo>
                  <a:cubicBezTo>
                    <a:pt x="440147" y="801053"/>
                    <a:pt x="433479" y="797243"/>
                    <a:pt x="429669" y="796290"/>
                  </a:cubicBezTo>
                  <a:cubicBezTo>
                    <a:pt x="425859" y="795338"/>
                    <a:pt x="416334" y="785813"/>
                    <a:pt x="413477" y="785813"/>
                  </a:cubicBezTo>
                  <a:cubicBezTo>
                    <a:pt x="410619" y="786765"/>
                    <a:pt x="405857" y="788670"/>
                    <a:pt x="404904" y="793432"/>
                  </a:cubicBezTo>
                  <a:cubicBezTo>
                    <a:pt x="402999" y="797243"/>
                    <a:pt x="399189" y="797243"/>
                    <a:pt x="397284" y="798195"/>
                  </a:cubicBezTo>
                  <a:cubicBezTo>
                    <a:pt x="395379" y="799147"/>
                    <a:pt x="382044" y="802005"/>
                    <a:pt x="377282" y="804863"/>
                  </a:cubicBezTo>
                  <a:cubicBezTo>
                    <a:pt x="371567" y="807720"/>
                    <a:pt x="362042" y="815340"/>
                    <a:pt x="350612" y="817245"/>
                  </a:cubicBezTo>
                  <a:cubicBezTo>
                    <a:pt x="339182" y="819150"/>
                    <a:pt x="330609" y="815340"/>
                    <a:pt x="324894" y="817245"/>
                  </a:cubicBezTo>
                  <a:cubicBezTo>
                    <a:pt x="319179" y="819150"/>
                    <a:pt x="296319" y="826770"/>
                    <a:pt x="293462" y="828675"/>
                  </a:cubicBezTo>
                  <a:cubicBezTo>
                    <a:pt x="290604" y="830580"/>
                    <a:pt x="284889" y="827722"/>
                    <a:pt x="271554" y="838200"/>
                  </a:cubicBezTo>
                  <a:cubicBezTo>
                    <a:pt x="258219" y="848678"/>
                    <a:pt x="248694" y="856297"/>
                    <a:pt x="245837" y="862965"/>
                  </a:cubicBezTo>
                  <a:cubicBezTo>
                    <a:pt x="242979" y="870585"/>
                    <a:pt x="241074" y="873443"/>
                    <a:pt x="235359" y="881063"/>
                  </a:cubicBezTo>
                  <a:cubicBezTo>
                    <a:pt x="228692" y="888682"/>
                    <a:pt x="226787" y="892493"/>
                    <a:pt x="223929" y="895350"/>
                  </a:cubicBezTo>
                  <a:cubicBezTo>
                    <a:pt x="222977" y="896303"/>
                    <a:pt x="220119" y="899160"/>
                    <a:pt x="218214" y="902018"/>
                  </a:cubicBezTo>
                  <a:cubicBezTo>
                    <a:pt x="217262" y="903922"/>
                    <a:pt x="215357" y="905828"/>
                    <a:pt x="214404" y="907732"/>
                  </a:cubicBezTo>
                  <a:cubicBezTo>
                    <a:pt x="213452" y="908685"/>
                    <a:pt x="213452" y="909638"/>
                    <a:pt x="212499" y="910590"/>
                  </a:cubicBezTo>
                  <a:cubicBezTo>
                    <a:pt x="211547" y="911543"/>
                    <a:pt x="211547" y="912495"/>
                    <a:pt x="211547" y="913447"/>
                  </a:cubicBezTo>
                  <a:lnTo>
                    <a:pt x="211547" y="914400"/>
                  </a:lnTo>
                  <a:cubicBezTo>
                    <a:pt x="211547" y="915353"/>
                    <a:pt x="210594" y="916305"/>
                    <a:pt x="210594" y="917257"/>
                  </a:cubicBezTo>
                  <a:cubicBezTo>
                    <a:pt x="209642" y="925830"/>
                    <a:pt x="212499" y="923925"/>
                    <a:pt x="212499" y="932497"/>
                  </a:cubicBezTo>
                  <a:cubicBezTo>
                    <a:pt x="212499" y="941070"/>
                    <a:pt x="214404" y="953453"/>
                    <a:pt x="206784" y="962025"/>
                  </a:cubicBezTo>
                  <a:cubicBezTo>
                    <a:pt x="199164" y="971550"/>
                    <a:pt x="186782" y="972503"/>
                    <a:pt x="185829" y="971550"/>
                  </a:cubicBezTo>
                  <a:cubicBezTo>
                    <a:pt x="184877" y="969645"/>
                    <a:pt x="185829" y="962978"/>
                    <a:pt x="183924" y="955357"/>
                  </a:cubicBezTo>
                  <a:cubicBezTo>
                    <a:pt x="181067" y="947738"/>
                    <a:pt x="178209" y="942022"/>
                    <a:pt x="171542" y="935355"/>
                  </a:cubicBezTo>
                  <a:cubicBezTo>
                    <a:pt x="164874" y="928688"/>
                    <a:pt x="162969" y="924878"/>
                    <a:pt x="162017" y="919163"/>
                  </a:cubicBezTo>
                  <a:cubicBezTo>
                    <a:pt x="161064" y="913447"/>
                    <a:pt x="158207" y="910590"/>
                    <a:pt x="154397" y="906780"/>
                  </a:cubicBezTo>
                  <a:cubicBezTo>
                    <a:pt x="150587" y="902970"/>
                    <a:pt x="150587" y="899160"/>
                    <a:pt x="146777" y="892493"/>
                  </a:cubicBezTo>
                  <a:cubicBezTo>
                    <a:pt x="142967" y="885825"/>
                    <a:pt x="142967" y="882015"/>
                    <a:pt x="130584" y="884872"/>
                  </a:cubicBezTo>
                  <a:cubicBezTo>
                    <a:pt x="122012" y="886778"/>
                    <a:pt x="116297" y="884872"/>
                    <a:pt x="114392" y="887730"/>
                  </a:cubicBezTo>
                  <a:cubicBezTo>
                    <a:pt x="114392" y="887730"/>
                    <a:pt x="113439" y="888682"/>
                    <a:pt x="113439" y="889635"/>
                  </a:cubicBezTo>
                  <a:cubicBezTo>
                    <a:pt x="97247" y="881063"/>
                    <a:pt x="76292" y="881063"/>
                    <a:pt x="58194" y="873443"/>
                  </a:cubicBezTo>
                  <a:cubicBezTo>
                    <a:pt x="53432" y="871538"/>
                    <a:pt x="47717" y="867728"/>
                    <a:pt x="46764" y="862965"/>
                  </a:cubicBezTo>
                  <a:cubicBezTo>
                    <a:pt x="45812" y="859155"/>
                    <a:pt x="47717" y="856297"/>
                    <a:pt x="48669" y="852488"/>
                  </a:cubicBezTo>
                  <a:cubicBezTo>
                    <a:pt x="50574" y="844868"/>
                    <a:pt x="46764" y="837247"/>
                    <a:pt x="41049" y="832485"/>
                  </a:cubicBezTo>
                  <a:cubicBezTo>
                    <a:pt x="35334" y="827722"/>
                    <a:pt x="26762" y="825818"/>
                    <a:pt x="18189" y="826770"/>
                  </a:cubicBezTo>
                  <a:cubicBezTo>
                    <a:pt x="14379" y="826770"/>
                    <a:pt x="10569" y="827722"/>
                    <a:pt x="7712" y="826770"/>
                  </a:cubicBezTo>
                  <a:cubicBezTo>
                    <a:pt x="3902" y="825818"/>
                    <a:pt x="92" y="823913"/>
                    <a:pt x="92" y="820103"/>
                  </a:cubicBezTo>
                  <a:cubicBezTo>
                    <a:pt x="-861" y="815340"/>
                    <a:pt x="5807" y="812482"/>
                    <a:pt x="10569" y="808672"/>
                  </a:cubicBezTo>
                  <a:cubicBezTo>
                    <a:pt x="15332" y="803910"/>
                    <a:pt x="16284" y="796290"/>
                    <a:pt x="17237" y="788670"/>
                  </a:cubicBezTo>
                  <a:cubicBezTo>
                    <a:pt x="18189" y="778193"/>
                    <a:pt x="19142" y="766763"/>
                    <a:pt x="24857" y="757238"/>
                  </a:cubicBezTo>
                  <a:cubicBezTo>
                    <a:pt x="30572" y="747713"/>
                    <a:pt x="42002" y="741045"/>
                    <a:pt x="53432" y="742950"/>
                  </a:cubicBezTo>
                  <a:cubicBezTo>
                    <a:pt x="59147" y="743903"/>
                    <a:pt x="63909" y="747713"/>
                    <a:pt x="70577" y="748665"/>
                  </a:cubicBezTo>
                  <a:cubicBezTo>
                    <a:pt x="76292" y="749618"/>
                    <a:pt x="82007" y="747713"/>
                    <a:pt x="86769" y="744855"/>
                  </a:cubicBezTo>
                  <a:cubicBezTo>
                    <a:pt x="90579" y="742950"/>
                    <a:pt x="93437" y="740093"/>
                    <a:pt x="97247" y="738188"/>
                  </a:cubicBezTo>
                  <a:cubicBezTo>
                    <a:pt x="106772" y="730568"/>
                    <a:pt x="116297" y="722947"/>
                    <a:pt x="126774" y="715328"/>
                  </a:cubicBezTo>
                  <a:cubicBezTo>
                    <a:pt x="151539" y="696278"/>
                    <a:pt x="176304" y="676275"/>
                    <a:pt x="193449" y="651510"/>
                  </a:cubicBezTo>
                  <a:cubicBezTo>
                    <a:pt x="183924" y="645795"/>
                    <a:pt x="168684" y="652463"/>
                    <a:pt x="162017" y="643890"/>
                  </a:cubicBezTo>
                  <a:cubicBezTo>
                    <a:pt x="160112" y="641032"/>
                    <a:pt x="159159" y="637222"/>
                    <a:pt x="159159" y="633413"/>
                  </a:cubicBezTo>
                  <a:cubicBezTo>
                    <a:pt x="158207" y="623888"/>
                    <a:pt x="157254" y="614363"/>
                    <a:pt x="156302" y="604838"/>
                  </a:cubicBezTo>
                  <a:cubicBezTo>
                    <a:pt x="155349" y="597218"/>
                    <a:pt x="154397" y="589597"/>
                    <a:pt x="158207" y="581978"/>
                  </a:cubicBezTo>
                  <a:cubicBezTo>
                    <a:pt x="162017" y="575310"/>
                    <a:pt x="168684" y="572453"/>
                    <a:pt x="175352" y="569595"/>
                  </a:cubicBezTo>
                  <a:cubicBezTo>
                    <a:pt x="175352" y="569595"/>
                    <a:pt x="201069" y="560070"/>
                    <a:pt x="211547" y="553403"/>
                  </a:cubicBezTo>
                  <a:cubicBezTo>
                    <a:pt x="222977" y="547688"/>
                    <a:pt x="249647" y="538163"/>
                    <a:pt x="253457" y="529590"/>
                  </a:cubicBezTo>
                  <a:cubicBezTo>
                    <a:pt x="258219" y="521970"/>
                    <a:pt x="283937" y="515303"/>
                    <a:pt x="281079" y="499110"/>
                  </a:cubicBezTo>
                  <a:cubicBezTo>
                    <a:pt x="278222" y="481965"/>
                    <a:pt x="286794" y="486728"/>
                    <a:pt x="262029" y="461963"/>
                  </a:cubicBezTo>
                  <a:cubicBezTo>
                    <a:pt x="237264" y="437197"/>
                    <a:pt x="223929" y="411480"/>
                    <a:pt x="193449" y="401955"/>
                  </a:cubicBezTo>
                  <a:cubicBezTo>
                    <a:pt x="178209" y="397193"/>
                    <a:pt x="162017" y="396240"/>
                    <a:pt x="147729" y="393382"/>
                  </a:cubicBezTo>
                  <a:cubicBezTo>
                    <a:pt x="133442" y="390525"/>
                    <a:pt x="122012" y="386715"/>
                    <a:pt x="118202" y="375285"/>
                  </a:cubicBezTo>
                  <a:cubicBezTo>
                    <a:pt x="110582" y="353378"/>
                    <a:pt x="104867" y="292418"/>
                    <a:pt x="96294" y="270510"/>
                  </a:cubicBezTo>
                  <a:cubicBezTo>
                    <a:pt x="92484" y="260032"/>
                    <a:pt x="87722" y="251460"/>
                    <a:pt x="85817" y="243840"/>
                  </a:cubicBezTo>
                  <a:cubicBezTo>
                    <a:pt x="82959" y="235268"/>
                    <a:pt x="82959" y="227647"/>
                    <a:pt x="86769" y="218122"/>
                  </a:cubicBezTo>
                  <a:cubicBezTo>
                    <a:pt x="94389" y="200978"/>
                    <a:pt x="96294" y="181928"/>
                    <a:pt x="96294" y="159068"/>
                  </a:cubicBezTo>
                  <a:cubicBezTo>
                    <a:pt x="96294" y="137160"/>
                    <a:pt x="102962" y="91440"/>
                    <a:pt x="116297" y="82867"/>
                  </a:cubicBezTo>
                  <a:cubicBezTo>
                    <a:pt x="129632" y="73342"/>
                    <a:pt x="129632" y="84772"/>
                    <a:pt x="151539" y="82867"/>
                  </a:cubicBezTo>
                  <a:cubicBezTo>
                    <a:pt x="173447" y="80963"/>
                    <a:pt x="191544" y="81915"/>
                    <a:pt x="201069" y="69533"/>
                  </a:cubicBezTo>
                  <a:cubicBezTo>
                    <a:pt x="210594" y="57150"/>
                    <a:pt x="212499" y="43815"/>
                    <a:pt x="227739" y="43815"/>
                  </a:cubicBezTo>
                  <a:cubicBezTo>
                    <a:pt x="242979" y="43815"/>
                    <a:pt x="261077" y="48578"/>
                    <a:pt x="271554" y="48578"/>
                  </a:cubicBezTo>
                  <a:cubicBezTo>
                    <a:pt x="281079" y="48578"/>
                    <a:pt x="297272" y="41910"/>
                    <a:pt x="299177" y="43815"/>
                  </a:cubicBezTo>
                  <a:cubicBezTo>
                    <a:pt x="301082" y="45720"/>
                    <a:pt x="353469" y="5715"/>
                    <a:pt x="374424" y="5715"/>
                  </a:cubicBezTo>
                  <a:cubicBezTo>
                    <a:pt x="395379" y="5715"/>
                    <a:pt x="394427" y="953"/>
                    <a:pt x="413477" y="5715"/>
                  </a:cubicBezTo>
                  <a:cubicBezTo>
                    <a:pt x="428717" y="9525"/>
                    <a:pt x="443957" y="15240"/>
                    <a:pt x="459197" y="18097"/>
                  </a:cubicBezTo>
                  <a:cubicBezTo>
                    <a:pt x="458244" y="19050"/>
                    <a:pt x="457292" y="19050"/>
                    <a:pt x="457292" y="19050"/>
                  </a:cubicBezTo>
                  <a:cubicBezTo>
                    <a:pt x="457292" y="19050"/>
                    <a:pt x="517299" y="50483"/>
                    <a:pt x="526824" y="55245"/>
                  </a:cubicBezTo>
                  <a:cubicBezTo>
                    <a:pt x="534444" y="59055"/>
                    <a:pt x="544922" y="75247"/>
                    <a:pt x="548732" y="94297"/>
                  </a:cubicBezTo>
                  <a:cubicBezTo>
                    <a:pt x="549684" y="99060"/>
                    <a:pt x="549684" y="103822"/>
                    <a:pt x="549684" y="108585"/>
                  </a:cubicBezTo>
                  <a:cubicBezTo>
                    <a:pt x="547779" y="132397"/>
                    <a:pt x="531587" y="159068"/>
                    <a:pt x="531587" y="163830"/>
                  </a:cubicBezTo>
                  <a:cubicBezTo>
                    <a:pt x="531587" y="168593"/>
                    <a:pt x="529682" y="186690"/>
                    <a:pt x="549684" y="180022"/>
                  </a:cubicBezTo>
                  <a:cubicBezTo>
                    <a:pt x="570639" y="173355"/>
                    <a:pt x="597309" y="158115"/>
                    <a:pt x="606834" y="155257"/>
                  </a:cubicBezTo>
                  <a:cubicBezTo>
                    <a:pt x="616359" y="152400"/>
                    <a:pt x="628742" y="140970"/>
                    <a:pt x="641124" y="150495"/>
                  </a:cubicBezTo>
                  <a:cubicBezTo>
                    <a:pt x="653507" y="160020"/>
                    <a:pt x="640172" y="158115"/>
                    <a:pt x="663032" y="167640"/>
                  </a:cubicBezTo>
                  <a:cubicBezTo>
                    <a:pt x="685892" y="177165"/>
                    <a:pt x="757329" y="185738"/>
                    <a:pt x="773522" y="185738"/>
                  </a:cubicBezTo>
                  <a:cubicBezTo>
                    <a:pt x="789714" y="185738"/>
                    <a:pt x="889727" y="166688"/>
                    <a:pt x="903062" y="150495"/>
                  </a:cubicBezTo>
                  <a:cubicBezTo>
                    <a:pt x="916397" y="134303"/>
                    <a:pt x="918302" y="129540"/>
                    <a:pt x="924969" y="110490"/>
                  </a:cubicBezTo>
                  <a:cubicBezTo>
                    <a:pt x="931637" y="91440"/>
                    <a:pt x="945924" y="80010"/>
                    <a:pt x="957354" y="80010"/>
                  </a:cubicBezTo>
                  <a:cubicBezTo>
                    <a:pt x="967832" y="80010"/>
                    <a:pt x="982119" y="84772"/>
                    <a:pt x="1004027" y="80010"/>
                  </a:cubicBezTo>
                  <a:cubicBezTo>
                    <a:pt x="1025934" y="75247"/>
                    <a:pt x="1033554" y="71438"/>
                    <a:pt x="1050699" y="57150"/>
                  </a:cubicBezTo>
                  <a:cubicBezTo>
                    <a:pt x="1067844" y="42863"/>
                    <a:pt x="1090704" y="33338"/>
                    <a:pt x="1094514" y="33338"/>
                  </a:cubicBezTo>
                  <a:cubicBezTo>
                    <a:pt x="1098324" y="33338"/>
                    <a:pt x="1098324" y="43815"/>
                    <a:pt x="1109754" y="43815"/>
                  </a:cubicBezTo>
                  <a:cubicBezTo>
                    <a:pt x="1121184" y="44767"/>
                    <a:pt x="1132614" y="55245"/>
                    <a:pt x="1142139" y="43815"/>
                  </a:cubicBezTo>
                  <a:cubicBezTo>
                    <a:pt x="1151664" y="32385"/>
                    <a:pt x="1157379" y="19050"/>
                    <a:pt x="1164047" y="15240"/>
                  </a:cubicBezTo>
                  <a:cubicBezTo>
                    <a:pt x="1170714" y="11430"/>
                    <a:pt x="1171667" y="9525"/>
                    <a:pt x="1180239" y="9525"/>
                  </a:cubicBezTo>
                  <a:cubicBezTo>
                    <a:pt x="1184049" y="9525"/>
                    <a:pt x="1193574" y="5715"/>
                    <a:pt x="1203099" y="0"/>
                  </a:cubicBezTo>
                  <a:cubicBezTo>
                    <a:pt x="1199289" y="7620"/>
                    <a:pt x="1196432" y="15240"/>
                    <a:pt x="1196432" y="20003"/>
                  </a:cubicBezTo>
                  <a:cubicBezTo>
                    <a:pt x="1196432" y="27622"/>
                    <a:pt x="1204052" y="32385"/>
                    <a:pt x="1208814" y="36195"/>
                  </a:cubicBezTo>
                  <a:cubicBezTo>
                    <a:pt x="1213577" y="40005"/>
                    <a:pt x="1239294" y="51435"/>
                    <a:pt x="1261202" y="58103"/>
                  </a:cubicBezTo>
                  <a:cubicBezTo>
                    <a:pt x="1283109" y="64770"/>
                    <a:pt x="1289777" y="64770"/>
                    <a:pt x="1303112" y="73342"/>
                  </a:cubicBezTo>
                  <a:cubicBezTo>
                    <a:pt x="1316447" y="81915"/>
                    <a:pt x="1320257" y="99060"/>
                    <a:pt x="1321209" y="103822"/>
                  </a:cubicBezTo>
                  <a:cubicBezTo>
                    <a:pt x="1322162" y="108585"/>
                    <a:pt x="1316447" y="117157"/>
                    <a:pt x="1316447" y="128588"/>
                  </a:cubicBezTo>
                  <a:cubicBezTo>
                    <a:pt x="1315494" y="140018"/>
                    <a:pt x="1309779" y="142875"/>
                    <a:pt x="1319304" y="155257"/>
                  </a:cubicBezTo>
                  <a:cubicBezTo>
                    <a:pt x="1328829" y="168593"/>
                    <a:pt x="1351689" y="180975"/>
                    <a:pt x="1353594" y="188595"/>
                  </a:cubicBezTo>
                  <a:cubicBezTo>
                    <a:pt x="1347879" y="201930"/>
                    <a:pt x="1347879" y="218122"/>
                    <a:pt x="1346927" y="221932"/>
                  </a:cubicBezTo>
                </a:path>
              </a:pathLst>
            </a:custGeom>
            <a:solidFill>
              <a:schemeClr val="bg2"/>
            </a:solidFill>
            <a:ln w="9525" cap="flat">
              <a:solidFill>
                <a:srgbClr val="FFFFFF"/>
              </a:solidFill>
              <a:prstDash val="solid"/>
              <a:miter/>
            </a:ln>
          </p:spPr>
          <p:txBody>
            <a:bodyPr rtlCol="0" anchor="ctr"/>
            <a:lstStyle/>
            <a:p>
              <a:endParaRPr lang="de-DE"/>
            </a:p>
          </p:txBody>
        </p:sp>
        <p:sp>
          <p:nvSpPr>
            <p:cNvPr id="72" name="Freihandform: Form 71">
              <a:extLst>
                <a:ext uri="{FF2B5EF4-FFF2-40B4-BE49-F238E27FC236}">
                  <a16:creationId xmlns:a16="http://schemas.microsoft.com/office/drawing/2014/main" id="{670D9A57-0DA1-CC8E-FAB9-3BC275F62102}"/>
                </a:ext>
              </a:extLst>
            </p:cNvPr>
            <p:cNvSpPr/>
            <p:nvPr/>
          </p:nvSpPr>
          <p:spPr>
            <a:xfrm>
              <a:off x="6731225" y="3062287"/>
              <a:ext cx="1353594" cy="971840"/>
            </a:xfrm>
            <a:custGeom>
              <a:avLst/>
              <a:gdLst>
                <a:gd name="connsiteX0" fmla="*/ 1346927 w 1353594"/>
                <a:gd name="connsiteY0" fmla="*/ 221932 h 971840"/>
                <a:gd name="connsiteX1" fmla="*/ 1337402 w 1353594"/>
                <a:gd name="connsiteY1" fmla="*/ 238125 h 971840"/>
                <a:gd name="connsiteX2" fmla="*/ 1331687 w 1353594"/>
                <a:gd name="connsiteY2" fmla="*/ 284797 h 971840"/>
                <a:gd name="connsiteX3" fmla="*/ 1325972 w 1353594"/>
                <a:gd name="connsiteY3" fmla="*/ 328613 h 971840"/>
                <a:gd name="connsiteX4" fmla="*/ 1312637 w 1353594"/>
                <a:gd name="connsiteY4" fmla="*/ 364807 h 971840"/>
                <a:gd name="connsiteX5" fmla="*/ 1289777 w 1353594"/>
                <a:gd name="connsiteY5" fmla="*/ 418147 h 971840"/>
                <a:gd name="connsiteX6" fmla="*/ 1272632 w 1353594"/>
                <a:gd name="connsiteY6" fmla="*/ 454343 h 971840"/>
                <a:gd name="connsiteX7" fmla="*/ 1271679 w 1353594"/>
                <a:gd name="connsiteY7" fmla="*/ 474345 h 971840"/>
                <a:gd name="connsiteX8" fmla="*/ 1258344 w 1353594"/>
                <a:gd name="connsiteY8" fmla="*/ 496253 h 971840"/>
                <a:gd name="connsiteX9" fmla="*/ 1222149 w 1353594"/>
                <a:gd name="connsiteY9" fmla="*/ 498157 h 971840"/>
                <a:gd name="connsiteX10" fmla="*/ 1201194 w 1353594"/>
                <a:gd name="connsiteY10" fmla="*/ 486728 h 971840"/>
                <a:gd name="connsiteX11" fmla="*/ 1172619 w 1353594"/>
                <a:gd name="connsiteY11" fmla="*/ 479107 h 971840"/>
                <a:gd name="connsiteX12" fmla="*/ 1177382 w 1353594"/>
                <a:gd name="connsiteY12" fmla="*/ 452438 h 971840"/>
                <a:gd name="connsiteX13" fmla="*/ 1173572 w 1353594"/>
                <a:gd name="connsiteY13" fmla="*/ 428625 h 971840"/>
                <a:gd name="connsiteX14" fmla="*/ 1160237 w 1353594"/>
                <a:gd name="connsiteY14" fmla="*/ 409575 h 971840"/>
                <a:gd name="connsiteX15" fmla="*/ 1134519 w 1353594"/>
                <a:gd name="connsiteY15" fmla="*/ 381953 h 971840"/>
                <a:gd name="connsiteX16" fmla="*/ 1104039 w 1353594"/>
                <a:gd name="connsiteY16" fmla="*/ 370522 h 971840"/>
                <a:gd name="connsiteX17" fmla="*/ 1073559 w 1353594"/>
                <a:gd name="connsiteY17" fmla="*/ 373380 h 971840"/>
                <a:gd name="connsiteX18" fmla="*/ 1059272 w 1353594"/>
                <a:gd name="connsiteY18" fmla="*/ 363855 h 971840"/>
                <a:gd name="connsiteX19" fmla="*/ 1036412 w 1353594"/>
                <a:gd name="connsiteY19" fmla="*/ 360045 h 971840"/>
                <a:gd name="connsiteX20" fmla="*/ 1019267 w 1353594"/>
                <a:gd name="connsiteY20" fmla="*/ 374332 h 971840"/>
                <a:gd name="connsiteX21" fmla="*/ 1022124 w 1353594"/>
                <a:gd name="connsiteY21" fmla="*/ 390525 h 971840"/>
                <a:gd name="connsiteX22" fmla="*/ 1020219 w 1353594"/>
                <a:gd name="connsiteY22" fmla="*/ 404813 h 971840"/>
                <a:gd name="connsiteX23" fmla="*/ 1037364 w 1353594"/>
                <a:gd name="connsiteY23" fmla="*/ 417195 h 971840"/>
                <a:gd name="connsiteX24" fmla="*/ 1054509 w 1353594"/>
                <a:gd name="connsiteY24" fmla="*/ 432435 h 971840"/>
                <a:gd name="connsiteX25" fmla="*/ 1064987 w 1353594"/>
                <a:gd name="connsiteY25" fmla="*/ 439103 h 971840"/>
                <a:gd name="connsiteX26" fmla="*/ 1058319 w 1353594"/>
                <a:gd name="connsiteY26" fmla="*/ 460057 h 971840"/>
                <a:gd name="connsiteX27" fmla="*/ 1045937 w 1353594"/>
                <a:gd name="connsiteY27" fmla="*/ 473393 h 971840"/>
                <a:gd name="connsiteX28" fmla="*/ 1022124 w 1353594"/>
                <a:gd name="connsiteY28" fmla="*/ 483870 h 971840"/>
                <a:gd name="connsiteX29" fmla="*/ 999264 w 1353594"/>
                <a:gd name="connsiteY29" fmla="*/ 493395 h 971840"/>
                <a:gd name="connsiteX30" fmla="*/ 953544 w 1353594"/>
                <a:gd name="connsiteY30" fmla="*/ 517207 h 971840"/>
                <a:gd name="connsiteX31" fmla="*/ 912587 w 1353594"/>
                <a:gd name="connsiteY31" fmla="*/ 530543 h 971840"/>
                <a:gd name="connsiteX32" fmla="*/ 893537 w 1353594"/>
                <a:gd name="connsiteY32" fmla="*/ 533400 h 971840"/>
                <a:gd name="connsiteX33" fmla="*/ 869724 w 1353594"/>
                <a:gd name="connsiteY33" fmla="*/ 549593 h 971840"/>
                <a:gd name="connsiteX34" fmla="*/ 855437 w 1353594"/>
                <a:gd name="connsiteY34" fmla="*/ 562928 h 971840"/>
                <a:gd name="connsiteX35" fmla="*/ 839244 w 1353594"/>
                <a:gd name="connsiteY35" fmla="*/ 561975 h 971840"/>
                <a:gd name="connsiteX36" fmla="*/ 804954 w 1353594"/>
                <a:gd name="connsiteY36" fmla="*/ 582930 h 971840"/>
                <a:gd name="connsiteX37" fmla="*/ 784952 w 1353594"/>
                <a:gd name="connsiteY37" fmla="*/ 593407 h 971840"/>
                <a:gd name="connsiteX38" fmla="*/ 753519 w 1353594"/>
                <a:gd name="connsiteY38" fmla="*/ 593407 h 971840"/>
                <a:gd name="connsiteX39" fmla="*/ 723039 w 1353594"/>
                <a:gd name="connsiteY39" fmla="*/ 608647 h 971840"/>
                <a:gd name="connsiteX40" fmla="*/ 708752 w 1353594"/>
                <a:gd name="connsiteY40" fmla="*/ 636270 h 971840"/>
                <a:gd name="connsiteX41" fmla="*/ 691607 w 1353594"/>
                <a:gd name="connsiteY41" fmla="*/ 675322 h 971840"/>
                <a:gd name="connsiteX42" fmla="*/ 663984 w 1353594"/>
                <a:gd name="connsiteY42" fmla="*/ 675322 h 971840"/>
                <a:gd name="connsiteX43" fmla="*/ 648744 w 1353594"/>
                <a:gd name="connsiteY43" fmla="*/ 667703 h 971840"/>
                <a:gd name="connsiteX44" fmla="*/ 627789 w 1353594"/>
                <a:gd name="connsiteY44" fmla="*/ 672465 h 971840"/>
                <a:gd name="connsiteX45" fmla="*/ 615407 w 1353594"/>
                <a:gd name="connsiteY45" fmla="*/ 680085 h 971840"/>
                <a:gd name="connsiteX46" fmla="*/ 608739 w 1353594"/>
                <a:gd name="connsiteY46" fmla="*/ 692468 h 971840"/>
                <a:gd name="connsiteX47" fmla="*/ 586832 w 1353594"/>
                <a:gd name="connsiteY47" fmla="*/ 700088 h 971840"/>
                <a:gd name="connsiteX48" fmla="*/ 583974 w 1353594"/>
                <a:gd name="connsiteY48" fmla="*/ 722947 h 971840"/>
                <a:gd name="connsiteX49" fmla="*/ 565877 w 1353594"/>
                <a:gd name="connsiteY49" fmla="*/ 751522 h 971840"/>
                <a:gd name="connsiteX50" fmla="*/ 526824 w 1353594"/>
                <a:gd name="connsiteY50" fmla="*/ 751522 h 971840"/>
                <a:gd name="connsiteX51" fmla="*/ 520157 w 1353594"/>
                <a:gd name="connsiteY51" fmla="*/ 757238 h 971840"/>
                <a:gd name="connsiteX52" fmla="*/ 512537 w 1353594"/>
                <a:gd name="connsiteY52" fmla="*/ 773430 h 971840"/>
                <a:gd name="connsiteX53" fmla="*/ 495392 w 1353594"/>
                <a:gd name="connsiteY53" fmla="*/ 801053 h 971840"/>
                <a:gd name="connsiteX54" fmla="*/ 474437 w 1353594"/>
                <a:gd name="connsiteY54" fmla="*/ 813435 h 971840"/>
                <a:gd name="connsiteX55" fmla="*/ 446814 w 1353594"/>
                <a:gd name="connsiteY55" fmla="*/ 803910 h 971840"/>
                <a:gd name="connsiteX56" fmla="*/ 429669 w 1353594"/>
                <a:gd name="connsiteY56" fmla="*/ 796290 h 971840"/>
                <a:gd name="connsiteX57" fmla="*/ 413477 w 1353594"/>
                <a:gd name="connsiteY57" fmla="*/ 785813 h 971840"/>
                <a:gd name="connsiteX58" fmla="*/ 404904 w 1353594"/>
                <a:gd name="connsiteY58" fmla="*/ 793432 h 971840"/>
                <a:gd name="connsiteX59" fmla="*/ 397284 w 1353594"/>
                <a:gd name="connsiteY59" fmla="*/ 798195 h 971840"/>
                <a:gd name="connsiteX60" fmla="*/ 377282 w 1353594"/>
                <a:gd name="connsiteY60" fmla="*/ 804863 h 971840"/>
                <a:gd name="connsiteX61" fmla="*/ 350612 w 1353594"/>
                <a:gd name="connsiteY61" fmla="*/ 817245 h 971840"/>
                <a:gd name="connsiteX62" fmla="*/ 324894 w 1353594"/>
                <a:gd name="connsiteY62" fmla="*/ 817245 h 971840"/>
                <a:gd name="connsiteX63" fmla="*/ 293462 w 1353594"/>
                <a:gd name="connsiteY63" fmla="*/ 828675 h 971840"/>
                <a:gd name="connsiteX64" fmla="*/ 271554 w 1353594"/>
                <a:gd name="connsiteY64" fmla="*/ 838200 h 971840"/>
                <a:gd name="connsiteX65" fmla="*/ 245837 w 1353594"/>
                <a:gd name="connsiteY65" fmla="*/ 862965 h 971840"/>
                <a:gd name="connsiteX66" fmla="*/ 235359 w 1353594"/>
                <a:gd name="connsiteY66" fmla="*/ 881063 h 971840"/>
                <a:gd name="connsiteX67" fmla="*/ 223929 w 1353594"/>
                <a:gd name="connsiteY67" fmla="*/ 895350 h 971840"/>
                <a:gd name="connsiteX68" fmla="*/ 218214 w 1353594"/>
                <a:gd name="connsiteY68" fmla="*/ 902018 h 971840"/>
                <a:gd name="connsiteX69" fmla="*/ 214404 w 1353594"/>
                <a:gd name="connsiteY69" fmla="*/ 907732 h 971840"/>
                <a:gd name="connsiteX70" fmla="*/ 212499 w 1353594"/>
                <a:gd name="connsiteY70" fmla="*/ 910590 h 971840"/>
                <a:gd name="connsiteX71" fmla="*/ 211547 w 1353594"/>
                <a:gd name="connsiteY71" fmla="*/ 913447 h 971840"/>
                <a:gd name="connsiteX72" fmla="*/ 211547 w 1353594"/>
                <a:gd name="connsiteY72" fmla="*/ 914400 h 971840"/>
                <a:gd name="connsiteX73" fmla="*/ 210594 w 1353594"/>
                <a:gd name="connsiteY73" fmla="*/ 917257 h 971840"/>
                <a:gd name="connsiteX74" fmla="*/ 212499 w 1353594"/>
                <a:gd name="connsiteY74" fmla="*/ 932497 h 971840"/>
                <a:gd name="connsiteX75" fmla="*/ 206784 w 1353594"/>
                <a:gd name="connsiteY75" fmla="*/ 962025 h 971840"/>
                <a:gd name="connsiteX76" fmla="*/ 185829 w 1353594"/>
                <a:gd name="connsiteY76" fmla="*/ 971550 h 971840"/>
                <a:gd name="connsiteX77" fmla="*/ 183924 w 1353594"/>
                <a:gd name="connsiteY77" fmla="*/ 955357 h 971840"/>
                <a:gd name="connsiteX78" fmla="*/ 171542 w 1353594"/>
                <a:gd name="connsiteY78" fmla="*/ 935355 h 971840"/>
                <a:gd name="connsiteX79" fmla="*/ 162017 w 1353594"/>
                <a:gd name="connsiteY79" fmla="*/ 919163 h 971840"/>
                <a:gd name="connsiteX80" fmla="*/ 154397 w 1353594"/>
                <a:gd name="connsiteY80" fmla="*/ 906780 h 971840"/>
                <a:gd name="connsiteX81" fmla="*/ 146777 w 1353594"/>
                <a:gd name="connsiteY81" fmla="*/ 892493 h 971840"/>
                <a:gd name="connsiteX82" fmla="*/ 130584 w 1353594"/>
                <a:gd name="connsiteY82" fmla="*/ 884872 h 971840"/>
                <a:gd name="connsiteX83" fmla="*/ 114392 w 1353594"/>
                <a:gd name="connsiteY83" fmla="*/ 887730 h 971840"/>
                <a:gd name="connsiteX84" fmla="*/ 113439 w 1353594"/>
                <a:gd name="connsiteY84" fmla="*/ 889635 h 971840"/>
                <a:gd name="connsiteX85" fmla="*/ 58194 w 1353594"/>
                <a:gd name="connsiteY85" fmla="*/ 873443 h 971840"/>
                <a:gd name="connsiteX86" fmla="*/ 46764 w 1353594"/>
                <a:gd name="connsiteY86" fmla="*/ 862965 h 971840"/>
                <a:gd name="connsiteX87" fmla="*/ 48669 w 1353594"/>
                <a:gd name="connsiteY87" fmla="*/ 852488 h 971840"/>
                <a:gd name="connsiteX88" fmla="*/ 41049 w 1353594"/>
                <a:gd name="connsiteY88" fmla="*/ 832485 h 971840"/>
                <a:gd name="connsiteX89" fmla="*/ 18189 w 1353594"/>
                <a:gd name="connsiteY89" fmla="*/ 826770 h 971840"/>
                <a:gd name="connsiteX90" fmla="*/ 7712 w 1353594"/>
                <a:gd name="connsiteY90" fmla="*/ 826770 h 971840"/>
                <a:gd name="connsiteX91" fmla="*/ 92 w 1353594"/>
                <a:gd name="connsiteY91" fmla="*/ 820103 h 971840"/>
                <a:gd name="connsiteX92" fmla="*/ 10569 w 1353594"/>
                <a:gd name="connsiteY92" fmla="*/ 808672 h 971840"/>
                <a:gd name="connsiteX93" fmla="*/ 17237 w 1353594"/>
                <a:gd name="connsiteY93" fmla="*/ 788670 h 971840"/>
                <a:gd name="connsiteX94" fmla="*/ 24857 w 1353594"/>
                <a:gd name="connsiteY94" fmla="*/ 757238 h 971840"/>
                <a:gd name="connsiteX95" fmla="*/ 53432 w 1353594"/>
                <a:gd name="connsiteY95" fmla="*/ 742950 h 971840"/>
                <a:gd name="connsiteX96" fmla="*/ 70577 w 1353594"/>
                <a:gd name="connsiteY96" fmla="*/ 748665 h 971840"/>
                <a:gd name="connsiteX97" fmla="*/ 86769 w 1353594"/>
                <a:gd name="connsiteY97" fmla="*/ 744855 h 971840"/>
                <a:gd name="connsiteX98" fmla="*/ 97247 w 1353594"/>
                <a:gd name="connsiteY98" fmla="*/ 738188 h 971840"/>
                <a:gd name="connsiteX99" fmla="*/ 126774 w 1353594"/>
                <a:gd name="connsiteY99" fmla="*/ 715328 h 971840"/>
                <a:gd name="connsiteX100" fmla="*/ 193449 w 1353594"/>
                <a:gd name="connsiteY100" fmla="*/ 651510 h 971840"/>
                <a:gd name="connsiteX101" fmla="*/ 162017 w 1353594"/>
                <a:gd name="connsiteY101" fmla="*/ 643890 h 971840"/>
                <a:gd name="connsiteX102" fmla="*/ 159159 w 1353594"/>
                <a:gd name="connsiteY102" fmla="*/ 633413 h 971840"/>
                <a:gd name="connsiteX103" fmla="*/ 156302 w 1353594"/>
                <a:gd name="connsiteY103" fmla="*/ 604838 h 971840"/>
                <a:gd name="connsiteX104" fmla="*/ 158207 w 1353594"/>
                <a:gd name="connsiteY104" fmla="*/ 581978 h 971840"/>
                <a:gd name="connsiteX105" fmla="*/ 175352 w 1353594"/>
                <a:gd name="connsiteY105" fmla="*/ 569595 h 971840"/>
                <a:gd name="connsiteX106" fmla="*/ 211547 w 1353594"/>
                <a:gd name="connsiteY106" fmla="*/ 553403 h 971840"/>
                <a:gd name="connsiteX107" fmla="*/ 253457 w 1353594"/>
                <a:gd name="connsiteY107" fmla="*/ 529590 h 971840"/>
                <a:gd name="connsiteX108" fmla="*/ 281079 w 1353594"/>
                <a:gd name="connsiteY108" fmla="*/ 499110 h 971840"/>
                <a:gd name="connsiteX109" fmla="*/ 262029 w 1353594"/>
                <a:gd name="connsiteY109" fmla="*/ 461963 h 971840"/>
                <a:gd name="connsiteX110" fmla="*/ 193449 w 1353594"/>
                <a:gd name="connsiteY110" fmla="*/ 401955 h 971840"/>
                <a:gd name="connsiteX111" fmla="*/ 147729 w 1353594"/>
                <a:gd name="connsiteY111" fmla="*/ 393382 h 971840"/>
                <a:gd name="connsiteX112" fmla="*/ 118202 w 1353594"/>
                <a:gd name="connsiteY112" fmla="*/ 375285 h 971840"/>
                <a:gd name="connsiteX113" fmla="*/ 96294 w 1353594"/>
                <a:gd name="connsiteY113" fmla="*/ 270510 h 971840"/>
                <a:gd name="connsiteX114" fmla="*/ 85817 w 1353594"/>
                <a:gd name="connsiteY114" fmla="*/ 243840 h 971840"/>
                <a:gd name="connsiteX115" fmla="*/ 86769 w 1353594"/>
                <a:gd name="connsiteY115" fmla="*/ 218122 h 971840"/>
                <a:gd name="connsiteX116" fmla="*/ 96294 w 1353594"/>
                <a:gd name="connsiteY116" fmla="*/ 159068 h 971840"/>
                <a:gd name="connsiteX117" fmla="*/ 116297 w 1353594"/>
                <a:gd name="connsiteY117" fmla="*/ 82867 h 971840"/>
                <a:gd name="connsiteX118" fmla="*/ 151539 w 1353594"/>
                <a:gd name="connsiteY118" fmla="*/ 82867 h 971840"/>
                <a:gd name="connsiteX119" fmla="*/ 201069 w 1353594"/>
                <a:gd name="connsiteY119" fmla="*/ 69533 h 971840"/>
                <a:gd name="connsiteX120" fmla="*/ 227739 w 1353594"/>
                <a:gd name="connsiteY120" fmla="*/ 43815 h 971840"/>
                <a:gd name="connsiteX121" fmla="*/ 271554 w 1353594"/>
                <a:gd name="connsiteY121" fmla="*/ 48578 h 971840"/>
                <a:gd name="connsiteX122" fmla="*/ 299177 w 1353594"/>
                <a:gd name="connsiteY122" fmla="*/ 43815 h 971840"/>
                <a:gd name="connsiteX123" fmla="*/ 374424 w 1353594"/>
                <a:gd name="connsiteY123" fmla="*/ 5715 h 971840"/>
                <a:gd name="connsiteX124" fmla="*/ 413477 w 1353594"/>
                <a:gd name="connsiteY124" fmla="*/ 5715 h 971840"/>
                <a:gd name="connsiteX125" fmla="*/ 459197 w 1353594"/>
                <a:gd name="connsiteY125" fmla="*/ 18097 h 971840"/>
                <a:gd name="connsiteX126" fmla="*/ 457292 w 1353594"/>
                <a:gd name="connsiteY126" fmla="*/ 19050 h 971840"/>
                <a:gd name="connsiteX127" fmla="*/ 526824 w 1353594"/>
                <a:gd name="connsiteY127" fmla="*/ 55245 h 971840"/>
                <a:gd name="connsiteX128" fmla="*/ 548732 w 1353594"/>
                <a:gd name="connsiteY128" fmla="*/ 94297 h 971840"/>
                <a:gd name="connsiteX129" fmla="*/ 549684 w 1353594"/>
                <a:gd name="connsiteY129" fmla="*/ 108585 h 971840"/>
                <a:gd name="connsiteX130" fmla="*/ 531587 w 1353594"/>
                <a:gd name="connsiteY130" fmla="*/ 163830 h 971840"/>
                <a:gd name="connsiteX131" fmla="*/ 549684 w 1353594"/>
                <a:gd name="connsiteY131" fmla="*/ 180022 h 971840"/>
                <a:gd name="connsiteX132" fmla="*/ 606834 w 1353594"/>
                <a:gd name="connsiteY132" fmla="*/ 155257 h 971840"/>
                <a:gd name="connsiteX133" fmla="*/ 641124 w 1353594"/>
                <a:gd name="connsiteY133" fmla="*/ 150495 h 971840"/>
                <a:gd name="connsiteX134" fmla="*/ 663032 w 1353594"/>
                <a:gd name="connsiteY134" fmla="*/ 167640 h 971840"/>
                <a:gd name="connsiteX135" fmla="*/ 773522 w 1353594"/>
                <a:gd name="connsiteY135" fmla="*/ 185738 h 971840"/>
                <a:gd name="connsiteX136" fmla="*/ 903062 w 1353594"/>
                <a:gd name="connsiteY136" fmla="*/ 150495 h 971840"/>
                <a:gd name="connsiteX137" fmla="*/ 924969 w 1353594"/>
                <a:gd name="connsiteY137" fmla="*/ 110490 h 971840"/>
                <a:gd name="connsiteX138" fmla="*/ 957354 w 1353594"/>
                <a:gd name="connsiteY138" fmla="*/ 80010 h 971840"/>
                <a:gd name="connsiteX139" fmla="*/ 1004027 w 1353594"/>
                <a:gd name="connsiteY139" fmla="*/ 80010 h 971840"/>
                <a:gd name="connsiteX140" fmla="*/ 1050699 w 1353594"/>
                <a:gd name="connsiteY140" fmla="*/ 57150 h 971840"/>
                <a:gd name="connsiteX141" fmla="*/ 1094514 w 1353594"/>
                <a:gd name="connsiteY141" fmla="*/ 33338 h 971840"/>
                <a:gd name="connsiteX142" fmla="*/ 1109754 w 1353594"/>
                <a:gd name="connsiteY142" fmla="*/ 43815 h 971840"/>
                <a:gd name="connsiteX143" fmla="*/ 1142139 w 1353594"/>
                <a:gd name="connsiteY143" fmla="*/ 43815 h 971840"/>
                <a:gd name="connsiteX144" fmla="*/ 1164047 w 1353594"/>
                <a:gd name="connsiteY144" fmla="*/ 15240 h 971840"/>
                <a:gd name="connsiteX145" fmla="*/ 1180239 w 1353594"/>
                <a:gd name="connsiteY145" fmla="*/ 9525 h 971840"/>
                <a:gd name="connsiteX146" fmla="*/ 1203099 w 1353594"/>
                <a:gd name="connsiteY146" fmla="*/ 0 h 971840"/>
                <a:gd name="connsiteX147" fmla="*/ 1196432 w 1353594"/>
                <a:gd name="connsiteY147" fmla="*/ 20003 h 971840"/>
                <a:gd name="connsiteX148" fmla="*/ 1208814 w 1353594"/>
                <a:gd name="connsiteY148" fmla="*/ 36195 h 971840"/>
                <a:gd name="connsiteX149" fmla="*/ 1261202 w 1353594"/>
                <a:gd name="connsiteY149" fmla="*/ 58103 h 971840"/>
                <a:gd name="connsiteX150" fmla="*/ 1303112 w 1353594"/>
                <a:gd name="connsiteY150" fmla="*/ 73342 h 971840"/>
                <a:gd name="connsiteX151" fmla="*/ 1321209 w 1353594"/>
                <a:gd name="connsiteY151" fmla="*/ 103822 h 971840"/>
                <a:gd name="connsiteX152" fmla="*/ 1316447 w 1353594"/>
                <a:gd name="connsiteY152" fmla="*/ 128588 h 971840"/>
                <a:gd name="connsiteX153" fmla="*/ 1319304 w 1353594"/>
                <a:gd name="connsiteY153" fmla="*/ 155257 h 971840"/>
                <a:gd name="connsiteX154" fmla="*/ 1353594 w 1353594"/>
                <a:gd name="connsiteY154" fmla="*/ 188595 h 971840"/>
                <a:gd name="connsiteX155" fmla="*/ 1346927 w 1353594"/>
                <a:gd name="connsiteY155" fmla="*/ 221932 h 97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1353594" h="971840">
                  <a:moveTo>
                    <a:pt x="1346927" y="221932"/>
                  </a:moveTo>
                  <a:cubicBezTo>
                    <a:pt x="1346927" y="225743"/>
                    <a:pt x="1343117" y="222885"/>
                    <a:pt x="1337402" y="238125"/>
                  </a:cubicBezTo>
                  <a:cubicBezTo>
                    <a:pt x="1331687" y="253365"/>
                    <a:pt x="1331687" y="281940"/>
                    <a:pt x="1331687" y="284797"/>
                  </a:cubicBezTo>
                  <a:cubicBezTo>
                    <a:pt x="1331687" y="286703"/>
                    <a:pt x="1331687" y="313372"/>
                    <a:pt x="1325972" y="328613"/>
                  </a:cubicBezTo>
                  <a:cubicBezTo>
                    <a:pt x="1320257" y="343853"/>
                    <a:pt x="1315494" y="350520"/>
                    <a:pt x="1312637" y="364807"/>
                  </a:cubicBezTo>
                  <a:cubicBezTo>
                    <a:pt x="1310732" y="379095"/>
                    <a:pt x="1297397" y="402907"/>
                    <a:pt x="1289777" y="418147"/>
                  </a:cubicBezTo>
                  <a:cubicBezTo>
                    <a:pt x="1282157" y="434340"/>
                    <a:pt x="1272632" y="447675"/>
                    <a:pt x="1272632" y="454343"/>
                  </a:cubicBezTo>
                  <a:cubicBezTo>
                    <a:pt x="1272632" y="461010"/>
                    <a:pt x="1275489" y="460057"/>
                    <a:pt x="1271679" y="474345"/>
                  </a:cubicBezTo>
                  <a:cubicBezTo>
                    <a:pt x="1267869" y="488632"/>
                    <a:pt x="1265964" y="494347"/>
                    <a:pt x="1258344" y="496253"/>
                  </a:cubicBezTo>
                  <a:cubicBezTo>
                    <a:pt x="1250724" y="499110"/>
                    <a:pt x="1227864" y="501015"/>
                    <a:pt x="1222149" y="498157"/>
                  </a:cubicBezTo>
                  <a:cubicBezTo>
                    <a:pt x="1216434" y="495300"/>
                    <a:pt x="1207862" y="487680"/>
                    <a:pt x="1201194" y="486728"/>
                  </a:cubicBezTo>
                  <a:cubicBezTo>
                    <a:pt x="1193574" y="485775"/>
                    <a:pt x="1173572" y="489585"/>
                    <a:pt x="1172619" y="479107"/>
                  </a:cubicBezTo>
                  <a:cubicBezTo>
                    <a:pt x="1172619" y="468630"/>
                    <a:pt x="1176429" y="462915"/>
                    <a:pt x="1177382" y="452438"/>
                  </a:cubicBezTo>
                  <a:cubicBezTo>
                    <a:pt x="1179287" y="442913"/>
                    <a:pt x="1178334" y="436245"/>
                    <a:pt x="1173572" y="428625"/>
                  </a:cubicBezTo>
                  <a:cubicBezTo>
                    <a:pt x="1168809" y="421005"/>
                    <a:pt x="1160237" y="409575"/>
                    <a:pt x="1160237" y="409575"/>
                  </a:cubicBezTo>
                  <a:cubicBezTo>
                    <a:pt x="1160237" y="409575"/>
                    <a:pt x="1150712" y="388620"/>
                    <a:pt x="1134519" y="381953"/>
                  </a:cubicBezTo>
                  <a:cubicBezTo>
                    <a:pt x="1118327" y="375285"/>
                    <a:pt x="1117374" y="369570"/>
                    <a:pt x="1104039" y="370522"/>
                  </a:cubicBezTo>
                  <a:cubicBezTo>
                    <a:pt x="1090704" y="372428"/>
                    <a:pt x="1078322" y="373380"/>
                    <a:pt x="1073559" y="373380"/>
                  </a:cubicBezTo>
                  <a:cubicBezTo>
                    <a:pt x="1067844" y="373380"/>
                    <a:pt x="1064987" y="367665"/>
                    <a:pt x="1059272" y="363855"/>
                  </a:cubicBezTo>
                  <a:cubicBezTo>
                    <a:pt x="1054509" y="360045"/>
                    <a:pt x="1044032" y="358140"/>
                    <a:pt x="1036412" y="360045"/>
                  </a:cubicBezTo>
                  <a:cubicBezTo>
                    <a:pt x="1028792" y="361950"/>
                    <a:pt x="1017362" y="363855"/>
                    <a:pt x="1019267" y="374332"/>
                  </a:cubicBezTo>
                  <a:cubicBezTo>
                    <a:pt x="1022124" y="384810"/>
                    <a:pt x="1025934" y="385763"/>
                    <a:pt x="1022124" y="390525"/>
                  </a:cubicBezTo>
                  <a:cubicBezTo>
                    <a:pt x="1018314" y="395288"/>
                    <a:pt x="1016409" y="400050"/>
                    <a:pt x="1020219" y="404813"/>
                  </a:cubicBezTo>
                  <a:cubicBezTo>
                    <a:pt x="1024029" y="409575"/>
                    <a:pt x="1032602" y="409575"/>
                    <a:pt x="1037364" y="417195"/>
                  </a:cubicBezTo>
                  <a:cubicBezTo>
                    <a:pt x="1042127" y="424815"/>
                    <a:pt x="1050699" y="432435"/>
                    <a:pt x="1054509" y="432435"/>
                  </a:cubicBezTo>
                  <a:cubicBezTo>
                    <a:pt x="1058319" y="432435"/>
                    <a:pt x="1064987" y="434340"/>
                    <a:pt x="1064987" y="439103"/>
                  </a:cubicBezTo>
                  <a:cubicBezTo>
                    <a:pt x="1064987" y="443865"/>
                    <a:pt x="1062129" y="455295"/>
                    <a:pt x="1058319" y="460057"/>
                  </a:cubicBezTo>
                  <a:cubicBezTo>
                    <a:pt x="1054509" y="464820"/>
                    <a:pt x="1053557" y="468630"/>
                    <a:pt x="1045937" y="473393"/>
                  </a:cubicBezTo>
                  <a:cubicBezTo>
                    <a:pt x="1037364" y="478155"/>
                    <a:pt x="1024029" y="482918"/>
                    <a:pt x="1022124" y="483870"/>
                  </a:cubicBezTo>
                  <a:cubicBezTo>
                    <a:pt x="1020219" y="484822"/>
                    <a:pt x="1014504" y="486728"/>
                    <a:pt x="999264" y="493395"/>
                  </a:cubicBezTo>
                  <a:cubicBezTo>
                    <a:pt x="984024" y="500063"/>
                    <a:pt x="965927" y="508635"/>
                    <a:pt x="953544" y="517207"/>
                  </a:cubicBezTo>
                  <a:cubicBezTo>
                    <a:pt x="941162" y="526732"/>
                    <a:pt x="924017" y="529590"/>
                    <a:pt x="912587" y="530543"/>
                  </a:cubicBezTo>
                  <a:cubicBezTo>
                    <a:pt x="901157" y="531495"/>
                    <a:pt x="903062" y="528638"/>
                    <a:pt x="893537" y="533400"/>
                  </a:cubicBezTo>
                  <a:cubicBezTo>
                    <a:pt x="884012" y="538163"/>
                    <a:pt x="872582" y="542925"/>
                    <a:pt x="869724" y="549593"/>
                  </a:cubicBezTo>
                  <a:cubicBezTo>
                    <a:pt x="866867" y="555307"/>
                    <a:pt x="860199" y="562928"/>
                    <a:pt x="855437" y="562928"/>
                  </a:cubicBezTo>
                  <a:cubicBezTo>
                    <a:pt x="850674" y="562928"/>
                    <a:pt x="844959" y="560070"/>
                    <a:pt x="839244" y="561975"/>
                  </a:cubicBezTo>
                  <a:cubicBezTo>
                    <a:pt x="833529" y="563880"/>
                    <a:pt x="816384" y="574357"/>
                    <a:pt x="804954" y="582930"/>
                  </a:cubicBezTo>
                  <a:cubicBezTo>
                    <a:pt x="792572" y="591503"/>
                    <a:pt x="791619" y="593407"/>
                    <a:pt x="784952" y="593407"/>
                  </a:cubicBezTo>
                  <a:cubicBezTo>
                    <a:pt x="778284" y="593407"/>
                    <a:pt x="759234" y="591503"/>
                    <a:pt x="753519" y="593407"/>
                  </a:cubicBezTo>
                  <a:cubicBezTo>
                    <a:pt x="746852" y="595313"/>
                    <a:pt x="729707" y="600075"/>
                    <a:pt x="723039" y="608647"/>
                  </a:cubicBezTo>
                  <a:cubicBezTo>
                    <a:pt x="716372" y="617220"/>
                    <a:pt x="710657" y="621030"/>
                    <a:pt x="708752" y="636270"/>
                  </a:cubicBezTo>
                  <a:cubicBezTo>
                    <a:pt x="706847" y="651510"/>
                    <a:pt x="700179" y="672465"/>
                    <a:pt x="691607" y="675322"/>
                  </a:cubicBezTo>
                  <a:cubicBezTo>
                    <a:pt x="683034" y="678180"/>
                    <a:pt x="669699" y="677228"/>
                    <a:pt x="663984" y="675322"/>
                  </a:cubicBezTo>
                  <a:cubicBezTo>
                    <a:pt x="659222" y="673418"/>
                    <a:pt x="655412" y="667703"/>
                    <a:pt x="648744" y="667703"/>
                  </a:cubicBezTo>
                  <a:cubicBezTo>
                    <a:pt x="642077" y="667703"/>
                    <a:pt x="630647" y="669607"/>
                    <a:pt x="627789" y="672465"/>
                  </a:cubicBezTo>
                  <a:cubicBezTo>
                    <a:pt x="624932" y="674370"/>
                    <a:pt x="617312" y="677228"/>
                    <a:pt x="615407" y="680085"/>
                  </a:cubicBezTo>
                  <a:cubicBezTo>
                    <a:pt x="613502" y="682943"/>
                    <a:pt x="611597" y="690563"/>
                    <a:pt x="608739" y="692468"/>
                  </a:cubicBezTo>
                  <a:cubicBezTo>
                    <a:pt x="605882" y="694372"/>
                    <a:pt x="588737" y="698182"/>
                    <a:pt x="586832" y="700088"/>
                  </a:cubicBezTo>
                  <a:cubicBezTo>
                    <a:pt x="584927" y="701993"/>
                    <a:pt x="583974" y="710565"/>
                    <a:pt x="583974" y="722947"/>
                  </a:cubicBezTo>
                  <a:cubicBezTo>
                    <a:pt x="583974" y="735330"/>
                    <a:pt x="578259" y="750570"/>
                    <a:pt x="565877" y="751522"/>
                  </a:cubicBezTo>
                  <a:cubicBezTo>
                    <a:pt x="552542" y="752475"/>
                    <a:pt x="531587" y="751522"/>
                    <a:pt x="526824" y="751522"/>
                  </a:cubicBezTo>
                  <a:cubicBezTo>
                    <a:pt x="522062" y="751522"/>
                    <a:pt x="522062" y="750570"/>
                    <a:pt x="520157" y="757238"/>
                  </a:cubicBezTo>
                  <a:cubicBezTo>
                    <a:pt x="518252" y="763905"/>
                    <a:pt x="519204" y="765810"/>
                    <a:pt x="512537" y="773430"/>
                  </a:cubicBezTo>
                  <a:cubicBezTo>
                    <a:pt x="505869" y="781050"/>
                    <a:pt x="501107" y="792480"/>
                    <a:pt x="495392" y="801053"/>
                  </a:cubicBezTo>
                  <a:cubicBezTo>
                    <a:pt x="489677" y="809625"/>
                    <a:pt x="483009" y="815340"/>
                    <a:pt x="474437" y="813435"/>
                  </a:cubicBezTo>
                  <a:cubicBezTo>
                    <a:pt x="464912" y="812482"/>
                    <a:pt x="453482" y="806768"/>
                    <a:pt x="446814" y="803910"/>
                  </a:cubicBezTo>
                  <a:cubicBezTo>
                    <a:pt x="440147" y="801053"/>
                    <a:pt x="433479" y="797243"/>
                    <a:pt x="429669" y="796290"/>
                  </a:cubicBezTo>
                  <a:cubicBezTo>
                    <a:pt x="425859" y="795338"/>
                    <a:pt x="416334" y="785813"/>
                    <a:pt x="413477" y="785813"/>
                  </a:cubicBezTo>
                  <a:cubicBezTo>
                    <a:pt x="410619" y="786765"/>
                    <a:pt x="405857" y="788670"/>
                    <a:pt x="404904" y="793432"/>
                  </a:cubicBezTo>
                  <a:cubicBezTo>
                    <a:pt x="402999" y="797243"/>
                    <a:pt x="399189" y="797243"/>
                    <a:pt x="397284" y="798195"/>
                  </a:cubicBezTo>
                  <a:cubicBezTo>
                    <a:pt x="395379" y="799147"/>
                    <a:pt x="382044" y="802005"/>
                    <a:pt x="377282" y="804863"/>
                  </a:cubicBezTo>
                  <a:cubicBezTo>
                    <a:pt x="371567" y="807720"/>
                    <a:pt x="362042" y="815340"/>
                    <a:pt x="350612" y="817245"/>
                  </a:cubicBezTo>
                  <a:cubicBezTo>
                    <a:pt x="339182" y="819150"/>
                    <a:pt x="330609" y="815340"/>
                    <a:pt x="324894" y="817245"/>
                  </a:cubicBezTo>
                  <a:cubicBezTo>
                    <a:pt x="319179" y="819150"/>
                    <a:pt x="296319" y="826770"/>
                    <a:pt x="293462" y="828675"/>
                  </a:cubicBezTo>
                  <a:cubicBezTo>
                    <a:pt x="290604" y="830580"/>
                    <a:pt x="284889" y="827722"/>
                    <a:pt x="271554" y="838200"/>
                  </a:cubicBezTo>
                  <a:cubicBezTo>
                    <a:pt x="258219" y="848678"/>
                    <a:pt x="248694" y="856297"/>
                    <a:pt x="245837" y="862965"/>
                  </a:cubicBezTo>
                  <a:cubicBezTo>
                    <a:pt x="242979" y="870585"/>
                    <a:pt x="241074" y="873443"/>
                    <a:pt x="235359" y="881063"/>
                  </a:cubicBezTo>
                  <a:cubicBezTo>
                    <a:pt x="228692" y="888682"/>
                    <a:pt x="226787" y="892493"/>
                    <a:pt x="223929" y="895350"/>
                  </a:cubicBezTo>
                  <a:cubicBezTo>
                    <a:pt x="222977" y="896303"/>
                    <a:pt x="220119" y="899160"/>
                    <a:pt x="218214" y="902018"/>
                  </a:cubicBezTo>
                  <a:cubicBezTo>
                    <a:pt x="217262" y="903922"/>
                    <a:pt x="215357" y="905828"/>
                    <a:pt x="214404" y="907732"/>
                  </a:cubicBezTo>
                  <a:cubicBezTo>
                    <a:pt x="213452" y="908685"/>
                    <a:pt x="213452" y="909638"/>
                    <a:pt x="212499" y="910590"/>
                  </a:cubicBezTo>
                  <a:cubicBezTo>
                    <a:pt x="211547" y="911543"/>
                    <a:pt x="211547" y="912495"/>
                    <a:pt x="211547" y="913447"/>
                  </a:cubicBezTo>
                  <a:lnTo>
                    <a:pt x="211547" y="914400"/>
                  </a:lnTo>
                  <a:cubicBezTo>
                    <a:pt x="211547" y="915353"/>
                    <a:pt x="210594" y="916305"/>
                    <a:pt x="210594" y="917257"/>
                  </a:cubicBezTo>
                  <a:cubicBezTo>
                    <a:pt x="209642" y="925830"/>
                    <a:pt x="212499" y="923925"/>
                    <a:pt x="212499" y="932497"/>
                  </a:cubicBezTo>
                  <a:cubicBezTo>
                    <a:pt x="212499" y="941070"/>
                    <a:pt x="214404" y="953453"/>
                    <a:pt x="206784" y="962025"/>
                  </a:cubicBezTo>
                  <a:cubicBezTo>
                    <a:pt x="199164" y="971550"/>
                    <a:pt x="186782" y="972503"/>
                    <a:pt x="185829" y="971550"/>
                  </a:cubicBezTo>
                  <a:cubicBezTo>
                    <a:pt x="184877" y="969645"/>
                    <a:pt x="185829" y="962978"/>
                    <a:pt x="183924" y="955357"/>
                  </a:cubicBezTo>
                  <a:cubicBezTo>
                    <a:pt x="181067" y="947738"/>
                    <a:pt x="178209" y="942022"/>
                    <a:pt x="171542" y="935355"/>
                  </a:cubicBezTo>
                  <a:cubicBezTo>
                    <a:pt x="164874" y="928688"/>
                    <a:pt x="162969" y="924878"/>
                    <a:pt x="162017" y="919163"/>
                  </a:cubicBezTo>
                  <a:cubicBezTo>
                    <a:pt x="161064" y="913447"/>
                    <a:pt x="158207" y="910590"/>
                    <a:pt x="154397" y="906780"/>
                  </a:cubicBezTo>
                  <a:cubicBezTo>
                    <a:pt x="150587" y="902970"/>
                    <a:pt x="150587" y="899160"/>
                    <a:pt x="146777" y="892493"/>
                  </a:cubicBezTo>
                  <a:cubicBezTo>
                    <a:pt x="142967" y="885825"/>
                    <a:pt x="142967" y="882015"/>
                    <a:pt x="130584" y="884872"/>
                  </a:cubicBezTo>
                  <a:cubicBezTo>
                    <a:pt x="122012" y="886778"/>
                    <a:pt x="116297" y="884872"/>
                    <a:pt x="114392" y="887730"/>
                  </a:cubicBezTo>
                  <a:cubicBezTo>
                    <a:pt x="114392" y="887730"/>
                    <a:pt x="113439" y="888682"/>
                    <a:pt x="113439" y="889635"/>
                  </a:cubicBezTo>
                  <a:cubicBezTo>
                    <a:pt x="97247" y="881063"/>
                    <a:pt x="76292" y="881063"/>
                    <a:pt x="58194" y="873443"/>
                  </a:cubicBezTo>
                  <a:cubicBezTo>
                    <a:pt x="53432" y="871538"/>
                    <a:pt x="47717" y="867728"/>
                    <a:pt x="46764" y="862965"/>
                  </a:cubicBezTo>
                  <a:cubicBezTo>
                    <a:pt x="45812" y="859155"/>
                    <a:pt x="47717" y="856297"/>
                    <a:pt x="48669" y="852488"/>
                  </a:cubicBezTo>
                  <a:cubicBezTo>
                    <a:pt x="50574" y="844868"/>
                    <a:pt x="46764" y="837247"/>
                    <a:pt x="41049" y="832485"/>
                  </a:cubicBezTo>
                  <a:cubicBezTo>
                    <a:pt x="35334" y="827722"/>
                    <a:pt x="26762" y="825818"/>
                    <a:pt x="18189" y="826770"/>
                  </a:cubicBezTo>
                  <a:cubicBezTo>
                    <a:pt x="14379" y="826770"/>
                    <a:pt x="10569" y="827722"/>
                    <a:pt x="7712" y="826770"/>
                  </a:cubicBezTo>
                  <a:cubicBezTo>
                    <a:pt x="3902" y="825818"/>
                    <a:pt x="92" y="823913"/>
                    <a:pt x="92" y="820103"/>
                  </a:cubicBezTo>
                  <a:cubicBezTo>
                    <a:pt x="-861" y="815340"/>
                    <a:pt x="5807" y="812482"/>
                    <a:pt x="10569" y="808672"/>
                  </a:cubicBezTo>
                  <a:cubicBezTo>
                    <a:pt x="15332" y="803910"/>
                    <a:pt x="16284" y="796290"/>
                    <a:pt x="17237" y="788670"/>
                  </a:cubicBezTo>
                  <a:cubicBezTo>
                    <a:pt x="18189" y="778193"/>
                    <a:pt x="19142" y="766763"/>
                    <a:pt x="24857" y="757238"/>
                  </a:cubicBezTo>
                  <a:cubicBezTo>
                    <a:pt x="30572" y="747713"/>
                    <a:pt x="42002" y="741045"/>
                    <a:pt x="53432" y="742950"/>
                  </a:cubicBezTo>
                  <a:cubicBezTo>
                    <a:pt x="59147" y="743903"/>
                    <a:pt x="63909" y="747713"/>
                    <a:pt x="70577" y="748665"/>
                  </a:cubicBezTo>
                  <a:cubicBezTo>
                    <a:pt x="76292" y="749618"/>
                    <a:pt x="82007" y="747713"/>
                    <a:pt x="86769" y="744855"/>
                  </a:cubicBezTo>
                  <a:cubicBezTo>
                    <a:pt x="90579" y="742950"/>
                    <a:pt x="93437" y="740093"/>
                    <a:pt x="97247" y="738188"/>
                  </a:cubicBezTo>
                  <a:cubicBezTo>
                    <a:pt x="106772" y="730568"/>
                    <a:pt x="116297" y="722947"/>
                    <a:pt x="126774" y="715328"/>
                  </a:cubicBezTo>
                  <a:cubicBezTo>
                    <a:pt x="151539" y="696278"/>
                    <a:pt x="176304" y="676275"/>
                    <a:pt x="193449" y="651510"/>
                  </a:cubicBezTo>
                  <a:cubicBezTo>
                    <a:pt x="183924" y="645795"/>
                    <a:pt x="168684" y="652463"/>
                    <a:pt x="162017" y="643890"/>
                  </a:cubicBezTo>
                  <a:cubicBezTo>
                    <a:pt x="160112" y="641032"/>
                    <a:pt x="159159" y="637222"/>
                    <a:pt x="159159" y="633413"/>
                  </a:cubicBezTo>
                  <a:cubicBezTo>
                    <a:pt x="158207" y="623888"/>
                    <a:pt x="157254" y="614363"/>
                    <a:pt x="156302" y="604838"/>
                  </a:cubicBezTo>
                  <a:cubicBezTo>
                    <a:pt x="155349" y="597218"/>
                    <a:pt x="154397" y="589597"/>
                    <a:pt x="158207" y="581978"/>
                  </a:cubicBezTo>
                  <a:cubicBezTo>
                    <a:pt x="162017" y="575310"/>
                    <a:pt x="168684" y="572453"/>
                    <a:pt x="175352" y="569595"/>
                  </a:cubicBezTo>
                  <a:cubicBezTo>
                    <a:pt x="175352" y="569595"/>
                    <a:pt x="201069" y="560070"/>
                    <a:pt x="211547" y="553403"/>
                  </a:cubicBezTo>
                  <a:cubicBezTo>
                    <a:pt x="222977" y="547688"/>
                    <a:pt x="249647" y="538163"/>
                    <a:pt x="253457" y="529590"/>
                  </a:cubicBezTo>
                  <a:cubicBezTo>
                    <a:pt x="258219" y="521970"/>
                    <a:pt x="283937" y="515303"/>
                    <a:pt x="281079" y="499110"/>
                  </a:cubicBezTo>
                  <a:cubicBezTo>
                    <a:pt x="278222" y="481965"/>
                    <a:pt x="286794" y="486728"/>
                    <a:pt x="262029" y="461963"/>
                  </a:cubicBezTo>
                  <a:cubicBezTo>
                    <a:pt x="237264" y="437197"/>
                    <a:pt x="223929" y="411480"/>
                    <a:pt x="193449" y="401955"/>
                  </a:cubicBezTo>
                  <a:cubicBezTo>
                    <a:pt x="178209" y="397193"/>
                    <a:pt x="162017" y="396240"/>
                    <a:pt x="147729" y="393382"/>
                  </a:cubicBezTo>
                  <a:cubicBezTo>
                    <a:pt x="133442" y="390525"/>
                    <a:pt x="122012" y="386715"/>
                    <a:pt x="118202" y="375285"/>
                  </a:cubicBezTo>
                  <a:cubicBezTo>
                    <a:pt x="110582" y="353378"/>
                    <a:pt x="104867" y="292418"/>
                    <a:pt x="96294" y="270510"/>
                  </a:cubicBezTo>
                  <a:cubicBezTo>
                    <a:pt x="92484" y="260032"/>
                    <a:pt x="87722" y="251460"/>
                    <a:pt x="85817" y="243840"/>
                  </a:cubicBezTo>
                  <a:cubicBezTo>
                    <a:pt x="82959" y="235268"/>
                    <a:pt x="82959" y="227647"/>
                    <a:pt x="86769" y="218122"/>
                  </a:cubicBezTo>
                  <a:cubicBezTo>
                    <a:pt x="94389" y="200978"/>
                    <a:pt x="96294" y="181928"/>
                    <a:pt x="96294" y="159068"/>
                  </a:cubicBezTo>
                  <a:cubicBezTo>
                    <a:pt x="96294" y="137160"/>
                    <a:pt x="102962" y="91440"/>
                    <a:pt x="116297" y="82867"/>
                  </a:cubicBezTo>
                  <a:cubicBezTo>
                    <a:pt x="129632" y="73342"/>
                    <a:pt x="129632" y="84772"/>
                    <a:pt x="151539" y="82867"/>
                  </a:cubicBezTo>
                  <a:cubicBezTo>
                    <a:pt x="173447" y="80963"/>
                    <a:pt x="191544" y="81915"/>
                    <a:pt x="201069" y="69533"/>
                  </a:cubicBezTo>
                  <a:cubicBezTo>
                    <a:pt x="210594" y="57150"/>
                    <a:pt x="212499" y="43815"/>
                    <a:pt x="227739" y="43815"/>
                  </a:cubicBezTo>
                  <a:cubicBezTo>
                    <a:pt x="242979" y="43815"/>
                    <a:pt x="261077" y="48578"/>
                    <a:pt x="271554" y="48578"/>
                  </a:cubicBezTo>
                  <a:cubicBezTo>
                    <a:pt x="281079" y="48578"/>
                    <a:pt x="297272" y="41910"/>
                    <a:pt x="299177" y="43815"/>
                  </a:cubicBezTo>
                  <a:cubicBezTo>
                    <a:pt x="301082" y="45720"/>
                    <a:pt x="353469" y="5715"/>
                    <a:pt x="374424" y="5715"/>
                  </a:cubicBezTo>
                  <a:cubicBezTo>
                    <a:pt x="395379" y="5715"/>
                    <a:pt x="394427" y="953"/>
                    <a:pt x="413477" y="5715"/>
                  </a:cubicBezTo>
                  <a:cubicBezTo>
                    <a:pt x="428717" y="9525"/>
                    <a:pt x="443957" y="15240"/>
                    <a:pt x="459197" y="18097"/>
                  </a:cubicBezTo>
                  <a:cubicBezTo>
                    <a:pt x="458244" y="19050"/>
                    <a:pt x="457292" y="19050"/>
                    <a:pt x="457292" y="19050"/>
                  </a:cubicBezTo>
                  <a:cubicBezTo>
                    <a:pt x="457292" y="19050"/>
                    <a:pt x="517299" y="50483"/>
                    <a:pt x="526824" y="55245"/>
                  </a:cubicBezTo>
                  <a:cubicBezTo>
                    <a:pt x="534444" y="59055"/>
                    <a:pt x="544922" y="75247"/>
                    <a:pt x="548732" y="94297"/>
                  </a:cubicBezTo>
                  <a:cubicBezTo>
                    <a:pt x="549684" y="99060"/>
                    <a:pt x="549684" y="103822"/>
                    <a:pt x="549684" y="108585"/>
                  </a:cubicBezTo>
                  <a:cubicBezTo>
                    <a:pt x="547779" y="132397"/>
                    <a:pt x="531587" y="159068"/>
                    <a:pt x="531587" y="163830"/>
                  </a:cubicBezTo>
                  <a:cubicBezTo>
                    <a:pt x="531587" y="168593"/>
                    <a:pt x="529682" y="186690"/>
                    <a:pt x="549684" y="180022"/>
                  </a:cubicBezTo>
                  <a:cubicBezTo>
                    <a:pt x="570639" y="173355"/>
                    <a:pt x="597309" y="158115"/>
                    <a:pt x="606834" y="155257"/>
                  </a:cubicBezTo>
                  <a:cubicBezTo>
                    <a:pt x="616359" y="152400"/>
                    <a:pt x="628742" y="140970"/>
                    <a:pt x="641124" y="150495"/>
                  </a:cubicBezTo>
                  <a:cubicBezTo>
                    <a:pt x="653507" y="160020"/>
                    <a:pt x="640172" y="158115"/>
                    <a:pt x="663032" y="167640"/>
                  </a:cubicBezTo>
                  <a:cubicBezTo>
                    <a:pt x="685892" y="177165"/>
                    <a:pt x="757329" y="185738"/>
                    <a:pt x="773522" y="185738"/>
                  </a:cubicBezTo>
                  <a:cubicBezTo>
                    <a:pt x="789714" y="185738"/>
                    <a:pt x="889727" y="166688"/>
                    <a:pt x="903062" y="150495"/>
                  </a:cubicBezTo>
                  <a:cubicBezTo>
                    <a:pt x="916397" y="134303"/>
                    <a:pt x="918302" y="129540"/>
                    <a:pt x="924969" y="110490"/>
                  </a:cubicBezTo>
                  <a:cubicBezTo>
                    <a:pt x="931637" y="91440"/>
                    <a:pt x="945924" y="80010"/>
                    <a:pt x="957354" y="80010"/>
                  </a:cubicBezTo>
                  <a:cubicBezTo>
                    <a:pt x="967832" y="80010"/>
                    <a:pt x="982119" y="84772"/>
                    <a:pt x="1004027" y="80010"/>
                  </a:cubicBezTo>
                  <a:cubicBezTo>
                    <a:pt x="1025934" y="75247"/>
                    <a:pt x="1033554" y="71438"/>
                    <a:pt x="1050699" y="57150"/>
                  </a:cubicBezTo>
                  <a:cubicBezTo>
                    <a:pt x="1067844" y="42863"/>
                    <a:pt x="1090704" y="33338"/>
                    <a:pt x="1094514" y="33338"/>
                  </a:cubicBezTo>
                  <a:cubicBezTo>
                    <a:pt x="1098324" y="33338"/>
                    <a:pt x="1098324" y="43815"/>
                    <a:pt x="1109754" y="43815"/>
                  </a:cubicBezTo>
                  <a:cubicBezTo>
                    <a:pt x="1121184" y="44767"/>
                    <a:pt x="1132614" y="55245"/>
                    <a:pt x="1142139" y="43815"/>
                  </a:cubicBezTo>
                  <a:cubicBezTo>
                    <a:pt x="1151664" y="32385"/>
                    <a:pt x="1157379" y="19050"/>
                    <a:pt x="1164047" y="15240"/>
                  </a:cubicBezTo>
                  <a:cubicBezTo>
                    <a:pt x="1170714" y="11430"/>
                    <a:pt x="1171667" y="9525"/>
                    <a:pt x="1180239" y="9525"/>
                  </a:cubicBezTo>
                  <a:cubicBezTo>
                    <a:pt x="1184049" y="9525"/>
                    <a:pt x="1193574" y="5715"/>
                    <a:pt x="1203099" y="0"/>
                  </a:cubicBezTo>
                  <a:cubicBezTo>
                    <a:pt x="1199289" y="7620"/>
                    <a:pt x="1196432" y="15240"/>
                    <a:pt x="1196432" y="20003"/>
                  </a:cubicBezTo>
                  <a:cubicBezTo>
                    <a:pt x="1196432" y="27622"/>
                    <a:pt x="1204052" y="32385"/>
                    <a:pt x="1208814" y="36195"/>
                  </a:cubicBezTo>
                  <a:cubicBezTo>
                    <a:pt x="1213577" y="40005"/>
                    <a:pt x="1239294" y="51435"/>
                    <a:pt x="1261202" y="58103"/>
                  </a:cubicBezTo>
                  <a:cubicBezTo>
                    <a:pt x="1283109" y="64770"/>
                    <a:pt x="1289777" y="64770"/>
                    <a:pt x="1303112" y="73342"/>
                  </a:cubicBezTo>
                  <a:cubicBezTo>
                    <a:pt x="1316447" y="81915"/>
                    <a:pt x="1320257" y="99060"/>
                    <a:pt x="1321209" y="103822"/>
                  </a:cubicBezTo>
                  <a:cubicBezTo>
                    <a:pt x="1322162" y="108585"/>
                    <a:pt x="1316447" y="117157"/>
                    <a:pt x="1316447" y="128588"/>
                  </a:cubicBezTo>
                  <a:cubicBezTo>
                    <a:pt x="1315494" y="140018"/>
                    <a:pt x="1309779" y="142875"/>
                    <a:pt x="1319304" y="155257"/>
                  </a:cubicBezTo>
                  <a:cubicBezTo>
                    <a:pt x="1328829" y="168593"/>
                    <a:pt x="1351689" y="180975"/>
                    <a:pt x="1353594" y="188595"/>
                  </a:cubicBezTo>
                  <a:cubicBezTo>
                    <a:pt x="1347879" y="201930"/>
                    <a:pt x="1347879" y="218122"/>
                    <a:pt x="1346927" y="221932"/>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73" name="Freihandform: Form 72">
              <a:extLst>
                <a:ext uri="{FF2B5EF4-FFF2-40B4-BE49-F238E27FC236}">
                  <a16:creationId xmlns:a16="http://schemas.microsoft.com/office/drawing/2014/main" id="{0EE49041-73B7-632B-ECC3-E062A62F1E4E}"/>
                </a:ext>
              </a:extLst>
            </p:cNvPr>
            <p:cNvSpPr/>
            <p:nvPr/>
          </p:nvSpPr>
          <p:spPr>
            <a:xfrm>
              <a:off x="4926405" y="3116579"/>
              <a:ext cx="1051740" cy="1459038"/>
            </a:xfrm>
            <a:custGeom>
              <a:avLst/>
              <a:gdLst>
                <a:gd name="connsiteX0" fmla="*/ 1050532 w 1051740"/>
                <a:gd name="connsiteY0" fmla="*/ 385763 h 1459038"/>
                <a:gd name="connsiteX1" fmla="*/ 1044817 w 1051740"/>
                <a:gd name="connsiteY1" fmla="*/ 396240 h 1459038"/>
                <a:gd name="connsiteX2" fmla="*/ 1024814 w 1051740"/>
                <a:gd name="connsiteY2" fmla="*/ 423863 h 1459038"/>
                <a:gd name="connsiteX3" fmla="*/ 999097 w 1051740"/>
                <a:gd name="connsiteY3" fmla="*/ 455295 h 1459038"/>
                <a:gd name="connsiteX4" fmla="*/ 983857 w 1051740"/>
                <a:gd name="connsiteY4" fmla="*/ 476250 h 1459038"/>
                <a:gd name="connsiteX5" fmla="*/ 954329 w 1051740"/>
                <a:gd name="connsiteY5" fmla="*/ 525780 h 1459038"/>
                <a:gd name="connsiteX6" fmla="*/ 948614 w 1051740"/>
                <a:gd name="connsiteY6" fmla="*/ 630555 h 1459038"/>
                <a:gd name="connsiteX7" fmla="*/ 949567 w 1051740"/>
                <a:gd name="connsiteY7" fmla="*/ 633413 h 1459038"/>
                <a:gd name="connsiteX8" fmla="*/ 963854 w 1051740"/>
                <a:gd name="connsiteY8" fmla="*/ 635318 h 1459038"/>
                <a:gd name="connsiteX9" fmla="*/ 977189 w 1051740"/>
                <a:gd name="connsiteY9" fmla="*/ 625793 h 1459038"/>
                <a:gd name="connsiteX10" fmla="*/ 987667 w 1051740"/>
                <a:gd name="connsiteY10" fmla="*/ 625793 h 1459038"/>
                <a:gd name="connsiteX11" fmla="*/ 1011479 w 1051740"/>
                <a:gd name="connsiteY11" fmla="*/ 652463 h 1459038"/>
                <a:gd name="connsiteX12" fmla="*/ 995287 w 1051740"/>
                <a:gd name="connsiteY12" fmla="*/ 690563 h 1459038"/>
                <a:gd name="connsiteX13" fmla="*/ 990524 w 1051740"/>
                <a:gd name="connsiteY13" fmla="*/ 716280 h 1459038"/>
                <a:gd name="connsiteX14" fmla="*/ 993382 w 1051740"/>
                <a:gd name="connsiteY14" fmla="*/ 739140 h 1459038"/>
                <a:gd name="connsiteX15" fmla="*/ 993382 w 1051740"/>
                <a:gd name="connsiteY15" fmla="*/ 739140 h 1459038"/>
                <a:gd name="connsiteX16" fmla="*/ 966712 w 1051740"/>
                <a:gd name="connsiteY16" fmla="*/ 784860 h 1459038"/>
                <a:gd name="connsiteX17" fmla="*/ 918134 w 1051740"/>
                <a:gd name="connsiteY17" fmla="*/ 813435 h 1459038"/>
                <a:gd name="connsiteX18" fmla="*/ 817169 w 1051740"/>
                <a:gd name="connsiteY18" fmla="*/ 916305 h 1459038"/>
                <a:gd name="connsiteX19" fmla="*/ 786689 w 1051740"/>
                <a:gd name="connsiteY19" fmla="*/ 916305 h 1459038"/>
                <a:gd name="connsiteX20" fmla="*/ 758114 w 1051740"/>
                <a:gd name="connsiteY20" fmla="*/ 917258 h 1459038"/>
                <a:gd name="connsiteX21" fmla="*/ 758114 w 1051740"/>
                <a:gd name="connsiteY21" fmla="*/ 954405 h 1459038"/>
                <a:gd name="connsiteX22" fmla="*/ 771449 w 1051740"/>
                <a:gd name="connsiteY22" fmla="*/ 990600 h 1459038"/>
                <a:gd name="connsiteX23" fmla="*/ 736207 w 1051740"/>
                <a:gd name="connsiteY23" fmla="*/ 1001077 h 1459038"/>
                <a:gd name="connsiteX24" fmla="*/ 696202 w 1051740"/>
                <a:gd name="connsiteY24" fmla="*/ 983933 h 1459038"/>
                <a:gd name="connsiteX25" fmla="*/ 630479 w 1051740"/>
                <a:gd name="connsiteY25" fmla="*/ 970598 h 1459038"/>
                <a:gd name="connsiteX26" fmla="*/ 540944 w 1051740"/>
                <a:gd name="connsiteY26" fmla="*/ 1001077 h 1459038"/>
                <a:gd name="connsiteX27" fmla="*/ 534277 w 1051740"/>
                <a:gd name="connsiteY27" fmla="*/ 1056323 h 1459038"/>
                <a:gd name="connsiteX28" fmla="*/ 573329 w 1051740"/>
                <a:gd name="connsiteY28" fmla="*/ 1184910 h 1459038"/>
                <a:gd name="connsiteX29" fmla="*/ 595237 w 1051740"/>
                <a:gd name="connsiteY29" fmla="*/ 1236345 h 1459038"/>
                <a:gd name="connsiteX30" fmla="*/ 579044 w 1051740"/>
                <a:gd name="connsiteY30" fmla="*/ 1294448 h 1459038"/>
                <a:gd name="connsiteX31" fmla="*/ 581902 w 1051740"/>
                <a:gd name="connsiteY31" fmla="*/ 1325880 h 1459038"/>
                <a:gd name="connsiteX32" fmla="*/ 595237 w 1051740"/>
                <a:gd name="connsiteY32" fmla="*/ 1341120 h 1459038"/>
                <a:gd name="connsiteX33" fmla="*/ 595237 w 1051740"/>
                <a:gd name="connsiteY33" fmla="*/ 1341120 h 1459038"/>
                <a:gd name="connsiteX34" fmla="*/ 601904 w 1051740"/>
                <a:gd name="connsiteY34" fmla="*/ 1367790 h 1459038"/>
                <a:gd name="connsiteX35" fmla="*/ 571424 w 1051740"/>
                <a:gd name="connsiteY35" fmla="*/ 1382077 h 1459038"/>
                <a:gd name="connsiteX36" fmla="*/ 532372 w 1051740"/>
                <a:gd name="connsiteY36" fmla="*/ 1382077 h 1459038"/>
                <a:gd name="connsiteX37" fmla="*/ 519037 w 1051740"/>
                <a:gd name="connsiteY37" fmla="*/ 1402080 h 1459038"/>
                <a:gd name="connsiteX38" fmla="*/ 532372 w 1051740"/>
                <a:gd name="connsiteY38" fmla="*/ 1422083 h 1459038"/>
                <a:gd name="connsiteX39" fmla="*/ 504749 w 1051740"/>
                <a:gd name="connsiteY39" fmla="*/ 1426845 h 1459038"/>
                <a:gd name="connsiteX40" fmla="*/ 480937 w 1051740"/>
                <a:gd name="connsiteY40" fmla="*/ 1454468 h 1459038"/>
                <a:gd name="connsiteX41" fmla="*/ 452362 w 1051740"/>
                <a:gd name="connsiteY41" fmla="*/ 1450658 h 1459038"/>
                <a:gd name="connsiteX42" fmla="*/ 465697 w 1051740"/>
                <a:gd name="connsiteY42" fmla="*/ 1406843 h 1459038"/>
                <a:gd name="connsiteX43" fmla="*/ 428549 w 1051740"/>
                <a:gd name="connsiteY43" fmla="*/ 1371600 h 1459038"/>
                <a:gd name="connsiteX44" fmla="*/ 402832 w 1051740"/>
                <a:gd name="connsiteY44" fmla="*/ 1335405 h 1459038"/>
                <a:gd name="connsiteX45" fmla="*/ 407594 w 1051740"/>
                <a:gd name="connsiteY45" fmla="*/ 1307783 h 1459038"/>
                <a:gd name="connsiteX46" fmla="*/ 355207 w 1051740"/>
                <a:gd name="connsiteY46" fmla="*/ 1311593 h 1459038"/>
                <a:gd name="connsiteX47" fmla="*/ 294247 w 1051740"/>
                <a:gd name="connsiteY47" fmla="*/ 1325880 h 1459038"/>
                <a:gd name="connsiteX48" fmla="*/ 283769 w 1051740"/>
                <a:gd name="connsiteY48" fmla="*/ 1327785 h 1459038"/>
                <a:gd name="connsiteX49" fmla="*/ 282816 w 1051740"/>
                <a:gd name="connsiteY49" fmla="*/ 1324927 h 1459038"/>
                <a:gd name="connsiteX50" fmla="*/ 253289 w 1051740"/>
                <a:gd name="connsiteY50" fmla="*/ 1263968 h 1459038"/>
                <a:gd name="connsiteX51" fmla="*/ 280912 w 1051740"/>
                <a:gd name="connsiteY51" fmla="*/ 1199198 h 1459038"/>
                <a:gd name="connsiteX52" fmla="*/ 248527 w 1051740"/>
                <a:gd name="connsiteY52" fmla="*/ 1093470 h 1459038"/>
                <a:gd name="connsiteX53" fmla="*/ 184709 w 1051740"/>
                <a:gd name="connsiteY53" fmla="*/ 1039177 h 1459038"/>
                <a:gd name="connsiteX54" fmla="*/ 102794 w 1051740"/>
                <a:gd name="connsiteY54" fmla="*/ 1074420 h 1459038"/>
                <a:gd name="connsiteX55" fmla="*/ 26594 w 1051740"/>
                <a:gd name="connsiteY55" fmla="*/ 1065848 h 1459038"/>
                <a:gd name="connsiteX56" fmla="*/ 877 w 1051740"/>
                <a:gd name="connsiteY56" fmla="*/ 1030605 h 1459038"/>
                <a:gd name="connsiteX57" fmla="*/ 39929 w 1051740"/>
                <a:gd name="connsiteY57" fmla="*/ 961073 h 1459038"/>
                <a:gd name="connsiteX58" fmla="*/ 59932 w 1051740"/>
                <a:gd name="connsiteY58" fmla="*/ 923925 h 1459038"/>
                <a:gd name="connsiteX59" fmla="*/ 105652 w 1051740"/>
                <a:gd name="connsiteY59" fmla="*/ 901065 h 1459038"/>
                <a:gd name="connsiteX60" fmla="*/ 141847 w 1051740"/>
                <a:gd name="connsiteY60" fmla="*/ 891540 h 1459038"/>
                <a:gd name="connsiteX61" fmla="*/ 153277 w 1051740"/>
                <a:gd name="connsiteY61" fmla="*/ 875348 h 1459038"/>
                <a:gd name="connsiteX62" fmla="*/ 118987 w 1051740"/>
                <a:gd name="connsiteY62" fmla="*/ 811530 h 1459038"/>
                <a:gd name="connsiteX63" fmla="*/ 86602 w 1051740"/>
                <a:gd name="connsiteY63" fmla="*/ 793433 h 1459038"/>
                <a:gd name="connsiteX64" fmla="*/ 95174 w 1051740"/>
                <a:gd name="connsiteY64" fmla="*/ 759143 h 1459038"/>
                <a:gd name="connsiteX65" fmla="*/ 101841 w 1051740"/>
                <a:gd name="connsiteY65" fmla="*/ 744855 h 1459038"/>
                <a:gd name="connsiteX66" fmla="*/ 111366 w 1051740"/>
                <a:gd name="connsiteY66" fmla="*/ 704850 h 1459038"/>
                <a:gd name="connsiteX67" fmla="*/ 143752 w 1051740"/>
                <a:gd name="connsiteY67" fmla="*/ 713423 h 1459038"/>
                <a:gd name="connsiteX68" fmla="*/ 146609 w 1051740"/>
                <a:gd name="connsiteY68" fmla="*/ 721043 h 1459038"/>
                <a:gd name="connsiteX69" fmla="*/ 167564 w 1051740"/>
                <a:gd name="connsiteY69" fmla="*/ 707708 h 1459038"/>
                <a:gd name="connsiteX70" fmla="*/ 174232 w 1051740"/>
                <a:gd name="connsiteY70" fmla="*/ 672465 h 1459038"/>
                <a:gd name="connsiteX71" fmla="*/ 154229 w 1051740"/>
                <a:gd name="connsiteY71" fmla="*/ 645795 h 1459038"/>
                <a:gd name="connsiteX72" fmla="*/ 156134 w 1051740"/>
                <a:gd name="connsiteY72" fmla="*/ 628650 h 1459038"/>
                <a:gd name="connsiteX73" fmla="*/ 155182 w 1051740"/>
                <a:gd name="connsiteY73" fmla="*/ 615315 h 1459038"/>
                <a:gd name="connsiteX74" fmla="*/ 185662 w 1051740"/>
                <a:gd name="connsiteY74" fmla="*/ 591502 h 1459038"/>
                <a:gd name="connsiteX75" fmla="*/ 185662 w 1051740"/>
                <a:gd name="connsiteY75" fmla="*/ 566738 h 1459038"/>
                <a:gd name="connsiteX76" fmla="*/ 164707 w 1051740"/>
                <a:gd name="connsiteY76" fmla="*/ 550545 h 1459038"/>
                <a:gd name="connsiteX77" fmla="*/ 238049 w 1051740"/>
                <a:gd name="connsiteY77" fmla="*/ 486727 h 1459038"/>
                <a:gd name="connsiteX78" fmla="*/ 241859 w 1051740"/>
                <a:gd name="connsiteY78" fmla="*/ 508635 h 1459038"/>
                <a:gd name="connsiteX79" fmla="*/ 289484 w 1051740"/>
                <a:gd name="connsiteY79" fmla="*/ 492442 h 1459038"/>
                <a:gd name="connsiteX80" fmla="*/ 355207 w 1051740"/>
                <a:gd name="connsiteY80" fmla="*/ 376238 h 1459038"/>
                <a:gd name="connsiteX81" fmla="*/ 389497 w 1051740"/>
                <a:gd name="connsiteY81" fmla="*/ 359092 h 1459038"/>
                <a:gd name="connsiteX82" fmla="*/ 427597 w 1051740"/>
                <a:gd name="connsiteY82" fmla="*/ 312420 h 1459038"/>
                <a:gd name="connsiteX83" fmla="*/ 436169 w 1051740"/>
                <a:gd name="connsiteY83" fmla="*/ 284798 h 1459038"/>
                <a:gd name="connsiteX84" fmla="*/ 423787 w 1051740"/>
                <a:gd name="connsiteY84" fmla="*/ 240030 h 1459038"/>
                <a:gd name="connsiteX85" fmla="*/ 385687 w 1051740"/>
                <a:gd name="connsiteY85" fmla="*/ 259080 h 1459038"/>
                <a:gd name="connsiteX86" fmla="*/ 364732 w 1051740"/>
                <a:gd name="connsiteY86" fmla="*/ 233363 h 1459038"/>
                <a:gd name="connsiteX87" fmla="*/ 393307 w 1051740"/>
                <a:gd name="connsiteY87" fmla="*/ 194310 h 1459038"/>
                <a:gd name="connsiteX88" fmla="*/ 436169 w 1051740"/>
                <a:gd name="connsiteY88" fmla="*/ 171450 h 1459038"/>
                <a:gd name="connsiteX89" fmla="*/ 488557 w 1051740"/>
                <a:gd name="connsiteY89" fmla="*/ 161925 h 1459038"/>
                <a:gd name="connsiteX90" fmla="*/ 506654 w 1051740"/>
                <a:gd name="connsiteY90" fmla="*/ 133350 h 1459038"/>
                <a:gd name="connsiteX91" fmla="*/ 500939 w 1051740"/>
                <a:gd name="connsiteY91" fmla="*/ 99060 h 1459038"/>
                <a:gd name="connsiteX92" fmla="*/ 576187 w 1051740"/>
                <a:gd name="connsiteY92" fmla="*/ 99060 h 1459038"/>
                <a:gd name="connsiteX93" fmla="*/ 572377 w 1051740"/>
                <a:gd name="connsiteY93" fmla="*/ 120967 h 1459038"/>
                <a:gd name="connsiteX94" fmla="*/ 608572 w 1051740"/>
                <a:gd name="connsiteY94" fmla="*/ 134302 h 1459038"/>
                <a:gd name="connsiteX95" fmla="*/ 669532 w 1051740"/>
                <a:gd name="connsiteY95" fmla="*/ 81915 h 1459038"/>
                <a:gd name="connsiteX96" fmla="*/ 738112 w 1051740"/>
                <a:gd name="connsiteY96" fmla="*/ 0 h 1459038"/>
                <a:gd name="connsiteX97" fmla="*/ 741922 w 1051740"/>
                <a:gd name="connsiteY97" fmla="*/ 2858 h 1459038"/>
                <a:gd name="connsiteX98" fmla="*/ 791452 w 1051740"/>
                <a:gd name="connsiteY98" fmla="*/ 11430 h 1459038"/>
                <a:gd name="connsiteX99" fmla="*/ 821932 w 1051740"/>
                <a:gd name="connsiteY99" fmla="*/ 20955 h 1459038"/>
                <a:gd name="connsiteX100" fmla="*/ 839077 w 1051740"/>
                <a:gd name="connsiteY100" fmla="*/ 39053 h 1459038"/>
                <a:gd name="connsiteX101" fmla="*/ 828599 w 1051740"/>
                <a:gd name="connsiteY101" fmla="*/ 59055 h 1459038"/>
                <a:gd name="connsiteX102" fmla="*/ 806692 w 1051740"/>
                <a:gd name="connsiteY102" fmla="*/ 60960 h 1459038"/>
                <a:gd name="connsiteX103" fmla="*/ 802882 w 1051740"/>
                <a:gd name="connsiteY103" fmla="*/ 67627 h 1459038"/>
                <a:gd name="connsiteX104" fmla="*/ 819074 w 1051740"/>
                <a:gd name="connsiteY104" fmla="*/ 121920 h 1459038"/>
                <a:gd name="connsiteX105" fmla="*/ 828599 w 1051740"/>
                <a:gd name="connsiteY105" fmla="*/ 145733 h 1459038"/>
                <a:gd name="connsiteX106" fmla="*/ 804787 w 1051740"/>
                <a:gd name="connsiteY106" fmla="*/ 161925 h 1459038"/>
                <a:gd name="connsiteX107" fmla="*/ 774307 w 1051740"/>
                <a:gd name="connsiteY107" fmla="*/ 166688 h 1459038"/>
                <a:gd name="connsiteX108" fmla="*/ 797167 w 1051740"/>
                <a:gd name="connsiteY108" fmla="*/ 204788 h 1459038"/>
                <a:gd name="connsiteX109" fmla="*/ 833362 w 1051740"/>
                <a:gd name="connsiteY109" fmla="*/ 224790 h 1459038"/>
                <a:gd name="connsiteX110" fmla="*/ 852412 w 1051740"/>
                <a:gd name="connsiteY110" fmla="*/ 230505 h 1459038"/>
                <a:gd name="connsiteX111" fmla="*/ 883844 w 1051740"/>
                <a:gd name="connsiteY111" fmla="*/ 215265 h 1459038"/>
                <a:gd name="connsiteX112" fmla="*/ 889559 w 1051740"/>
                <a:gd name="connsiteY112" fmla="*/ 208598 h 1459038"/>
                <a:gd name="connsiteX113" fmla="*/ 875272 w 1051740"/>
                <a:gd name="connsiteY113" fmla="*/ 197167 h 1459038"/>
                <a:gd name="connsiteX114" fmla="*/ 856222 w 1051740"/>
                <a:gd name="connsiteY114" fmla="*/ 189548 h 1459038"/>
                <a:gd name="connsiteX115" fmla="*/ 865747 w 1051740"/>
                <a:gd name="connsiteY115" fmla="*/ 171450 h 1459038"/>
                <a:gd name="connsiteX116" fmla="*/ 937184 w 1051740"/>
                <a:gd name="connsiteY116" fmla="*/ 167640 h 1459038"/>
                <a:gd name="connsiteX117" fmla="*/ 938137 w 1051740"/>
                <a:gd name="connsiteY117" fmla="*/ 172402 h 1459038"/>
                <a:gd name="connsiteX118" fmla="*/ 948614 w 1051740"/>
                <a:gd name="connsiteY118" fmla="*/ 212408 h 1459038"/>
                <a:gd name="connsiteX119" fmla="*/ 975284 w 1051740"/>
                <a:gd name="connsiteY119" fmla="*/ 244792 h 1459038"/>
                <a:gd name="connsiteX120" fmla="*/ 999097 w 1051740"/>
                <a:gd name="connsiteY120" fmla="*/ 257175 h 1459038"/>
                <a:gd name="connsiteX121" fmla="*/ 1011479 w 1051740"/>
                <a:gd name="connsiteY121" fmla="*/ 278130 h 1459038"/>
                <a:gd name="connsiteX122" fmla="*/ 1028624 w 1051740"/>
                <a:gd name="connsiteY122" fmla="*/ 322898 h 1459038"/>
                <a:gd name="connsiteX123" fmla="*/ 1037197 w 1051740"/>
                <a:gd name="connsiteY123" fmla="*/ 341948 h 1459038"/>
                <a:gd name="connsiteX124" fmla="*/ 1048626 w 1051740"/>
                <a:gd name="connsiteY124" fmla="*/ 356235 h 1459038"/>
                <a:gd name="connsiteX125" fmla="*/ 1050532 w 1051740"/>
                <a:gd name="connsiteY125" fmla="*/ 385763 h 145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1051740" h="1459038">
                  <a:moveTo>
                    <a:pt x="1050532" y="385763"/>
                  </a:moveTo>
                  <a:cubicBezTo>
                    <a:pt x="1049579" y="389573"/>
                    <a:pt x="1046722" y="392430"/>
                    <a:pt x="1044817" y="396240"/>
                  </a:cubicBezTo>
                  <a:cubicBezTo>
                    <a:pt x="1039101" y="405765"/>
                    <a:pt x="1031482" y="415290"/>
                    <a:pt x="1024814" y="423863"/>
                  </a:cubicBezTo>
                  <a:cubicBezTo>
                    <a:pt x="1016242" y="434340"/>
                    <a:pt x="1006717" y="444817"/>
                    <a:pt x="999097" y="455295"/>
                  </a:cubicBezTo>
                  <a:cubicBezTo>
                    <a:pt x="993382" y="461963"/>
                    <a:pt x="988619" y="468630"/>
                    <a:pt x="983857" y="476250"/>
                  </a:cubicBezTo>
                  <a:cubicBezTo>
                    <a:pt x="972426" y="492442"/>
                    <a:pt x="960997" y="507683"/>
                    <a:pt x="954329" y="525780"/>
                  </a:cubicBezTo>
                  <a:cubicBezTo>
                    <a:pt x="941947" y="559118"/>
                    <a:pt x="944804" y="596265"/>
                    <a:pt x="948614" y="630555"/>
                  </a:cubicBezTo>
                  <a:cubicBezTo>
                    <a:pt x="948614" y="631508"/>
                    <a:pt x="948614" y="632460"/>
                    <a:pt x="949567" y="633413"/>
                  </a:cubicBezTo>
                  <a:cubicBezTo>
                    <a:pt x="951472" y="638175"/>
                    <a:pt x="960044" y="638175"/>
                    <a:pt x="963854" y="635318"/>
                  </a:cubicBezTo>
                  <a:cubicBezTo>
                    <a:pt x="968617" y="632460"/>
                    <a:pt x="972426" y="627698"/>
                    <a:pt x="977189" y="625793"/>
                  </a:cubicBezTo>
                  <a:cubicBezTo>
                    <a:pt x="980047" y="624840"/>
                    <a:pt x="983857" y="624840"/>
                    <a:pt x="987667" y="625793"/>
                  </a:cubicBezTo>
                  <a:cubicBezTo>
                    <a:pt x="1000049" y="629602"/>
                    <a:pt x="1010526" y="640080"/>
                    <a:pt x="1011479" y="652463"/>
                  </a:cubicBezTo>
                  <a:cubicBezTo>
                    <a:pt x="1013384" y="669608"/>
                    <a:pt x="1000049" y="676275"/>
                    <a:pt x="995287" y="690563"/>
                  </a:cubicBezTo>
                  <a:cubicBezTo>
                    <a:pt x="992429" y="699135"/>
                    <a:pt x="990524" y="707708"/>
                    <a:pt x="990524" y="716280"/>
                  </a:cubicBezTo>
                  <a:cubicBezTo>
                    <a:pt x="990524" y="719138"/>
                    <a:pt x="994334" y="736283"/>
                    <a:pt x="993382" y="739140"/>
                  </a:cubicBezTo>
                  <a:lnTo>
                    <a:pt x="993382" y="739140"/>
                  </a:lnTo>
                  <a:cubicBezTo>
                    <a:pt x="993382" y="739140"/>
                    <a:pt x="983857" y="774383"/>
                    <a:pt x="966712" y="784860"/>
                  </a:cubicBezTo>
                  <a:cubicBezTo>
                    <a:pt x="949567" y="795338"/>
                    <a:pt x="922897" y="807720"/>
                    <a:pt x="918134" y="813435"/>
                  </a:cubicBezTo>
                  <a:cubicBezTo>
                    <a:pt x="913372" y="820102"/>
                    <a:pt x="825742" y="915352"/>
                    <a:pt x="817169" y="916305"/>
                  </a:cubicBezTo>
                  <a:cubicBezTo>
                    <a:pt x="808597" y="918210"/>
                    <a:pt x="796214" y="915352"/>
                    <a:pt x="786689" y="916305"/>
                  </a:cubicBezTo>
                  <a:cubicBezTo>
                    <a:pt x="777164" y="917258"/>
                    <a:pt x="760019" y="907733"/>
                    <a:pt x="758114" y="917258"/>
                  </a:cubicBezTo>
                  <a:cubicBezTo>
                    <a:pt x="755257" y="925830"/>
                    <a:pt x="749542" y="947738"/>
                    <a:pt x="758114" y="954405"/>
                  </a:cubicBezTo>
                  <a:cubicBezTo>
                    <a:pt x="766687" y="961073"/>
                    <a:pt x="771449" y="986790"/>
                    <a:pt x="771449" y="990600"/>
                  </a:cubicBezTo>
                  <a:cubicBezTo>
                    <a:pt x="771449" y="994410"/>
                    <a:pt x="755257" y="1002030"/>
                    <a:pt x="736207" y="1001077"/>
                  </a:cubicBezTo>
                  <a:cubicBezTo>
                    <a:pt x="717157" y="999173"/>
                    <a:pt x="715252" y="990600"/>
                    <a:pt x="696202" y="983933"/>
                  </a:cubicBezTo>
                  <a:cubicBezTo>
                    <a:pt x="676199" y="978218"/>
                    <a:pt x="648577" y="966788"/>
                    <a:pt x="630479" y="970598"/>
                  </a:cubicBezTo>
                  <a:cubicBezTo>
                    <a:pt x="612382" y="974408"/>
                    <a:pt x="547612" y="992505"/>
                    <a:pt x="540944" y="1001077"/>
                  </a:cubicBezTo>
                  <a:cubicBezTo>
                    <a:pt x="534277" y="1009650"/>
                    <a:pt x="527609" y="1026795"/>
                    <a:pt x="534277" y="1056323"/>
                  </a:cubicBezTo>
                  <a:cubicBezTo>
                    <a:pt x="541897" y="1085850"/>
                    <a:pt x="559042" y="1163955"/>
                    <a:pt x="573329" y="1184910"/>
                  </a:cubicBezTo>
                  <a:cubicBezTo>
                    <a:pt x="587617" y="1205865"/>
                    <a:pt x="600952" y="1212533"/>
                    <a:pt x="595237" y="1236345"/>
                  </a:cubicBezTo>
                  <a:cubicBezTo>
                    <a:pt x="589522" y="1260158"/>
                    <a:pt x="579997" y="1283018"/>
                    <a:pt x="579044" y="1294448"/>
                  </a:cubicBezTo>
                  <a:cubicBezTo>
                    <a:pt x="577139" y="1305877"/>
                    <a:pt x="575234" y="1318260"/>
                    <a:pt x="581902" y="1325880"/>
                  </a:cubicBezTo>
                  <a:cubicBezTo>
                    <a:pt x="584759" y="1328738"/>
                    <a:pt x="590474" y="1335405"/>
                    <a:pt x="595237" y="1341120"/>
                  </a:cubicBezTo>
                  <a:lnTo>
                    <a:pt x="595237" y="1341120"/>
                  </a:lnTo>
                  <a:cubicBezTo>
                    <a:pt x="591427" y="1345883"/>
                    <a:pt x="601904" y="1359218"/>
                    <a:pt x="601904" y="1367790"/>
                  </a:cubicBezTo>
                  <a:cubicBezTo>
                    <a:pt x="601904" y="1377315"/>
                    <a:pt x="585712" y="1379220"/>
                    <a:pt x="571424" y="1382077"/>
                  </a:cubicBezTo>
                  <a:cubicBezTo>
                    <a:pt x="557137" y="1383983"/>
                    <a:pt x="541897" y="1383030"/>
                    <a:pt x="532372" y="1382077"/>
                  </a:cubicBezTo>
                  <a:cubicBezTo>
                    <a:pt x="523799" y="1381125"/>
                    <a:pt x="518084" y="1398270"/>
                    <a:pt x="519037" y="1402080"/>
                  </a:cubicBezTo>
                  <a:cubicBezTo>
                    <a:pt x="519989" y="1405890"/>
                    <a:pt x="532372" y="1422083"/>
                    <a:pt x="532372" y="1422083"/>
                  </a:cubicBezTo>
                  <a:cubicBezTo>
                    <a:pt x="532372" y="1422083"/>
                    <a:pt x="517132" y="1423988"/>
                    <a:pt x="504749" y="1426845"/>
                  </a:cubicBezTo>
                  <a:cubicBezTo>
                    <a:pt x="492366" y="1428750"/>
                    <a:pt x="492366" y="1445895"/>
                    <a:pt x="480937" y="1454468"/>
                  </a:cubicBezTo>
                  <a:cubicBezTo>
                    <a:pt x="469507" y="1463040"/>
                    <a:pt x="460934" y="1458277"/>
                    <a:pt x="452362" y="1450658"/>
                  </a:cubicBezTo>
                  <a:cubicBezTo>
                    <a:pt x="442837" y="1443038"/>
                    <a:pt x="460934" y="1419225"/>
                    <a:pt x="465697" y="1406843"/>
                  </a:cubicBezTo>
                  <a:cubicBezTo>
                    <a:pt x="470459" y="1394460"/>
                    <a:pt x="444741" y="1380173"/>
                    <a:pt x="428549" y="1371600"/>
                  </a:cubicBezTo>
                  <a:cubicBezTo>
                    <a:pt x="412357" y="1363980"/>
                    <a:pt x="407594" y="1352550"/>
                    <a:pt x="402832" y="1335405"/>
                  </a:cubicBezTo>
                  <a:cubicBezTo>
                    <a:pt x="399022" y="1318260"/>
                    <a:pt x="409499" y="1314450"/>
                    <a:pt x="407594" y="1307783"/>
                  </a:cubicBezTo>
                  <a:cubicBezTo>
                    <a:pt x="405689" y="1301115"/>
                    <a:pt x="370447" y="1305877"/>
                    <a:pt x="355207" y="1311593"/>
                  </a:cubicBezTo>
                  <a:cubicBezTo>
                    <a:pt x="339966" y="1317308"/>
                    <a:pt x="310439" y="1323975"/>
                    <a:pt x="294247" y="1325880"/>
                  </a:cubicBezTo>
                  <a:cubicBezTo>
                    <a:pt x="291389" y="1325880"/>
                    <a:pt x="287579" y="1326833"/>
                    <a:pt x="283769" y="1327785"/>
                  </a:cubicBezTo>
                  <a:cubicBezTo>
                    <a:pt x="283769" y="1326833"/>
                    <a:pt x="282816" y="1325880"/>
                    <a:pt x="282816" y="1324927"/>
                  </a:cubicBezTo>
                  <a:cubicBezTo>
                    <a:pt x="279007" y="1318260"/>
                    <a:pt x="248527" y="1282065"/>
                    <a:pt x="253289" y="1263968"/>
                  </a:cubicBezTo>
                  <a:cubicBezTo>
                    <a:pt x="257099" y="1244918"/>
                    <a:pt x="280912" y="1220152"/>
                    <a:pt x="280912" y="1199198"/>
                  </a:cubicBezTo>
                  <a:cubicBezTo>
                    <a:pt x="280912" y="1178243"/>
                    <a:pt x="267577" y="1122045"/>
                    <a:pt x="248527" y="1093470"/>
                  </a:cubicBezTo>
                  <a:cubicBezTo>
                    <a:pt x="229477" y="1065848"/>
                    <a:pt x="201854" y="1038225"/>
                    <a:pt x="184709" y="1039177"/>
                  </a:cubicBezTo>
                  <a:cubicBezTo>
                    <a:pt x="168516" y="1040130"/>
                    <a:pt x="131369" y="1069658"/>
                    <a:pt x="102794" y="1074420"/>
                  </a:cubicBezTo>
                  <a:cubicBezTo>
                    <a:pt x="75172" y="1080135"/>
                    <a:pt x="34214" y="1075373"/>
                    <a:pt x="26594" y="1065848"/>
                  </a:cubicBezTo>
                  <a:cubicBezTo>
                    <a:pt x="18974" y="1056323"/>
                    <a:pt x="-4839" y="1051560"/>
                    <a:pt x="877" y="1030605"/>
                  </a:cubicBezTo>
                  <a:cubicBezTo>
                    <a:pt x="6591" y="1009650"/>
                    <a:pt x="27547" y="983933"/>
                    <a:pt x="39929" y="961073"/>
                  </a:cubicBezTo>
                  <a:cubicBezTo>
                    <a:pt x="52311" y="938213"/>
                    <a:pt x="50407" y="930593"/>
                    <a:pt x="59932" y="923925"/>
                  </a:cubicBezTo>
                  <a:cubicBezTo>
                    <a:pt x="69457" y="917258"/>
                    <a:pt x="94222" y="906780"/>
                    <a:pt x="105652" y="901065"/>
                  </a:cubicBezTo>
                  <a:cubicBezTo>
                    <a:pt x="117082" y="895350"/>
                    <a:pt x="127559" y="893445"/>
                    <a:pt x="141847" y="891540"/>
                  </a:cubicBezTo>
                  <a:cubicBezTo>
                    <a:pt x="156134" y="889635"/>
                    <a:pt x="159944" y="884873"/>
                    <a:pt x="153277" y="875348"/>
                  </a:cubicBezTo>
                  <a:cubicBezTo>
                    <a:pt x="146609" y="865823"/>
                    <a:pt x="131369" y="817245"/>
                    <a:pt x="118987" y="811530"/>
                  </a:cubicBezTo>
                  <a:cubicBezTo>
                    <a:pt x="105652" y="804863"/>
                    <a:pt x="87554" y="812483"/>
                    <a:pt x="86602" y="793433"/>
                  </a:cubicBezTo>
                  <a:cubicBezTo>
                    <a:pt x="85649" y="774383"/>
                    <a:pt x="92316" y="761048"/>
                    <a:pt x="95174" y="759143"/>
                  </a:cubicBezTo>
                  <a:cubicBezTo>
                    <a:pt x="98984" y="757238"/>
                    <a:pt x="99937" y="757238"/>
                    <a:pt x="101841" y="744855"/>
                  </a:cubicBezTo>
                  <a:cubicBezTo>
                    <a:pt x="103747" y="732473"/>
                    <a:pt x="104699" y="705802"/>
                    <a:pt x="111366" y="704850"/>
                  </a:cubicBezTo>
                  <a:cubicBezTo>
                    <a:pt x="117082" y="703898"/>
                    <a:pt x="143752" y="710565"/>
                    <a:pt x="143752" y="713423"/>
                  </a:cubicBezTo>
                  <a:cubicBezTo>
                    <a:pt x="143752" y="716280"/>
                    <a:pt x="138989" y="721995"/>
                    <a:pt x="146609" y="721043"/>
                  </a:cubicBezTo>
                  <a:cubicBezTo>
                    <a:pt x="155182" y="720090"/>
                    <a:pt x="163754" y="718185"/>
                    <a:pt x="167564" y="707708"/>
                  </a:cubicBezTo>
                  <a:cubicBezTo>
                    <a:pt x="171374" y="697230"/>
                    <a:pt x="174232" y="672465"/>
                    <a:pt x="174232" y="672465"/>
                  </a:cubicBezTo>
                  <a:cubicBezTo>
                    <a:pt x="174232" y="672465"/>
                    <a:pt x="157087" y="650558"/>
                    <a:pt x="154229" y="645795"/>
                  </a:cubicBezTo>
                  <a:cubicBezTo>
                    <a:pt x="151372" y="640080"/>
                    <a:pt x="156134" y="637223"/>
                    <a:pt x="156134" y="628650"/>
                  </a:cubicBezTo>
                  <a:cubicBezTo>
                    <a:pt x="156134" y="625793"/>
                    <a:pt x="156134" y="621030"/>
                    <a:pt x="155182" y="615315"/>
                  </a:cubicBezTo>
                  <a:cubicBezTo>
                    <a:pt x="167564" y="612458"/>
                    <a:pt x="181852" y="603885"/>
                    <a:pt x="185662" y="591502"/>
                  </a:cubicBezTo>
                  <a:cubicBezTo>
                    <a:pt x="191377" y="574358"/>
                    <a:pt x="199949" y="568643"/>
                    <a:pt x="185662" y="566738"/>
                  </a:cubicBezTo>
                  <a:cubicBezTo>
                    <a:pt x="171374" y="564833"/>
                    <a:pt x="154229" y="565785"/>
                    <a:pt x="164707" y="550545"/>
                  </a:cubicBezTo>
                  <a:cubicBezTo>
                    <a:pt x="175184" y="535305"/>
                    <a:pt x="236144" y="482917"/>
                    <a:pt x="238049" y="486727"/>
                  </a:cubicBezTo>
                  <a:cubicBezTo>
                    <a:pt x="239954" y="490538"/>
                    <a:pt x="228524" y="507683"/>
                    <a:pt x="241859" y="508635"/>
                  </a:cubicBezTo>
                  <a:cubicBezTo>
                    <a:pt x="255194" y="509588"/>
                    <a:pt x="283769" y="504825"/>
                    <a:pt x="289484" y="492442"/>
                  </a:cubicBezTo>
                  <a:cubicBezTo>
                    <a:pt x="295199" y="480060"/>
                    <a:pt x="342824" y="385763"/>
                    <a:pt x="355207" y="376238"/>
                  </a:cubicBezTo>
                  <a:cubicBezTo>
                    <a:pt x="368541" y="366713"/>
                    <a:pt x="374257" y="372427"/>
                    <a:pt x="389497" y="359092"/>
                  </a:cubicBezTo>
                  <a:cubicBezTo>
                    <a:pt x="404737" y="345758"/>
                    <a:pt x="423787" y="317183"/>
                    <a:pt x="427597" y="312420"/>
                  </a:cubicBezTo>
                  <a:cubicBezTo>
                    <a:pt x="432359" y="307658"/>
                    <a:pt x="439027" y="300038"/>
                    <a:pt x="436169" y="284798"/>
                  </a:cubicBezTo>
                  <a:cubicBezTo>
                    <a:pt x="433312" y="269558"/>
                    <a:pt x="434264" y="235267"/>
                    <a:pt x="423787" y="240030"/>
                  </a:cubicBezTo>
                  <a:cubicBezTo>
                    <a:pt x="413309" y="244792"/>
                    <a:pt x="398069" y="260033"/>
                    <a:pt x="385687" y="259080"/>
                  </a:cubicBezTo>
                  <a:cubicBezTo>
                    <a:pt x="374257" y="258127"/>
                    <a:pt x="355207" y="255270"/>
                    <a:pt x="364732" y="233363"/>
                  </a:cubicBezTo>
                  <a:cubicBezTo>
                    <a:pt x="374257" y="211455"/>
                    <a:pt x="379972" y="208598"/>
                    <a:pt x="393307" y="194310"/>
                  </a:cubicBezTo>
                  <a:cubicBezTo>
                    <a:pt x="406641" y="180023"/>
                    <a:pt x="420929" y="168592"/>
                    <a:pt x="436169" y="171450"/>
                  </a:cubicBezTo>
                  <a:cubicBezTo>
                    <a:pt x="451409" y="174308"/>
                    <a:pt x="478079" y="172402"/>
                    <a:pt x="488557" y="161925"/>
                  </a:cubicBezTo>
                  <a:cubicBezTo>
                    <a:pt x="499034" y="151448"/>
                    <a:pt x="511416" y="142875"/>
                    <a:pt x="506654" y="133350"/>
                  </a:cubicBezTo>
                  <a:cubicBezTo>
                    <a:pt x="501891" y="123825"/>
                    <a:pt x="477127" y="106680"/>
                    <a:pt x="500939" y="99060"/>
                  </a:cubicBezTo>
                  <a:cubicBezTo>
                    <a:pt x="524752" y="90488"/>
                    <a:pt x="574282" y="83820"/>
                    <a:pt x="576187" y="99060"/>
                  </a:cubicBezTo>
                  <a:cubicBezTo>
                    <a:pt x="578092" y="114300"/>
                    <a:pt x="566662" y="106680"/>
                    <a:pt x="572377" y="120967"/>
                  </a:cubicBezTo>
                  <a:cubicBezTo>
                    <a:pt x="579044" y="135255"/>
                    <a:pt x="591427" y="153352"/>
                    <a:pt x="608572" y="134302"/>
                  </a:cubicBezTo>
                  <a:cubicBezTo>
                    <a:pt x="625717" y="115252"/>
                    <a:pt x="649529" y="106680"/>
                    <a:pt x="669532" y="81915"/>
                  </a:cubicBezTo>
                  <a:cubicBezTo>
                    <a:pt x="681914" y="66675"/>
                    <a:pt x="714299" y="27623"/>
                    <a:pt x="738112" y="0"/>
                  </a:cubicBezTo>
                  <a:cubicBezTo>
                    <a:pt x="739064" y="953"/>
                    <a:pt x="740969" y="1905"/>
                    <a:pt x="741922" y="2858"/>
                  </a:cubicBezTo>
                  <a:cubicBezTo>
                    <a:pt x="755257" y="13335"/>
                    <a:pt x="774307" y="10478"/>
                    <a:pt x="791452" y="11430"/>
                  </a:cubicBezTo>
                  <a:cubicBezTo>
                    <a:pt x="801929" y="12383"/>
                    <a:pt x="812407" y="15240"/>
                    <a:pt x="821932" y="20955"/>
                  </a:cubicBezTo>
                  <a:cubicBezTo>
                    <a:pt x="829552" y="24765"/>
                    <a:pt x="837172" y="30480"/>
                    <a:pt x="839077" y="39053"/>
                  </a:cubicBezTo>
                  <a:cubicBezTo>
                    <a:pt x="841934" y="46673"/>
                    <a:pt x="837172" y="57150"/>
                    <a:pt x="828599" y="59055"/>
                  </a:cubicBezTo>
                  <a:cubicBezTo>
                    <a:pt x="820979" y="60960"/>
                    <a:pt x="812407" y="56198"/>
                    <a:pt x="806692" y="60960"/>
                  </a:cubicBezTo>
                  <a:cubicBezTo>
                    <a:pt x="804787" y="62865"/>
                    <a:pt x="802882" y="64770"/>
                    <a:pt x="802882" y="67627"/>
                  </a:cubicBezTo>
                  <a:cubicBezTo>
                    <a:pt x="796214" y="86677"/>
                    <a:pt x="806692" y="105727"/>
                    <a:pt x="819074" y="121920"/>
                  </a:cubicBezTo>
                  <a:cubicBezTo>
                    <a:pt x="824789" y="129540"/>
                    <a:pt x="830504" y="137160"/>
                    <a:pt x="828599" y="145733"/>
                  </a:cubicBezTo>
                  <a:cubicBezTo>
                    <a:pt x="826694" y="155258"/>
                    <a:pt x="815264" y="160020"/>
                    <a:pt x="804787" y="161925"/>
                  </a:cubicBezTo>
                  <a:cubicBezTo>
                    <a:pt x="794309" y="163830"/>
                    <a:pt x="783832" y="162877"/>
                    <a:pt x="774307" y="166688"/>
                  </a:cubicBezTo>
                  <a:cubicBezTo>
                    <a:pt x="768592" y="181927"/>
                    <a:pt x="782879" y="196215"/>
                    <a:pt x="797167" y="204788"/>
                  </a:cubicBezTo>
                  <a:cubicBezTo>
                    <a:pt x="808597" y="212408"/>
                    <a:pt x="820979" y="219075"/>
                    <a:pt x="833362" y="224790"/>
                  </a:cubicBezTo>
                  <a:cubicBezTo>
                    <a:pt x="839077" y="227648"/>
                    <a:pt x="845744" y="230505"/>
                    <a:pt x="852412" y="230505"/>
                  </a:cubicBezTo>
                  <a:cubicBezTo>
                    <a:pt x="864794" y="230505"/>
                    <a:pt x="874319" y="222885"/>
                    <a:pt x="883844" y="215265"/>
                  </a:cubicBezTo>
                  <a:cubicBezTo>
                    <a:pt x="886702" y="213360"/>
                    <a:pt x="888607" y="211455"/>
                    <a:pt x="889559" y="208598"/>
                  </a:cubicBezTo>
                  <a:cubicBezTo>
                    <a:pt x="891464" y="201930"/>
                    <a:pt x="882892" y="197167"/>
                    <a:pt x="875272" y="197167"/>
                  </a:cubicBezTo>
                  <a:cubicBezTo>
                    <a:pt x="868604" y="196215"/>
                    <a:pt x="860032" y="195263"/>
                    <a:pt x="856222" y="189548"/>
                  </a:cubicBezTo>
                  <a:cubicBezTo>
                    <a:pt x="852412" y="182880"/>
                    <a:pt x="859079" y="175260"/>
                    <a:pt x="865747" y="171450"/>
                  </a:cubicBezTo>
                  <a:cubicBezTo>
                    <a:pt x="886702" y="159067"/>
                    <a:pt x="914324" y="158115"/>
                    <a:pt x="937184" y="167640"/>
                  </a:cubicBezTo>
                  <a:cubicBezTo>
                    <a:pt x="937184" y="169545"/>
                    <a:pt x="938137" y="170498"/>
                    <a:pt x="938137" y="172402"/>
                  </a:cubicBezTo>
                  <a:cubicBezTo>
                    <a:pt x="940042" y="185738"/>
                    <a:pt x="942899" y="200025"/>
                    <a:pt x="948614" y="212408"/>
                  </a:cubicBezTo>
                  <a:cubicBezTo>
                    <a:pt x="954329" y="225742"/>
                    <a:pt x="962901" y="237173"/>
                    <a:pt x="975284" y="244792"/>
                  </a:cubicBezTo>
                  <a:cubicBezTo>
                    <a:pt x="982904" y="248602"/>
                    <a:pt x="992429" y="251460"/>
                    <a:pt x="999097" y="257175"/>
                  </a:cubicBezTo>
                  <a:cubicBezTo>
                    <a:pt x="1004812" y="262890"/>
                    <a:pt x="1008622" y="270510"/>
                    <a:pt x="1011479" y="278130"/>
                  </a:cubicBezTo>
                  <a:cubicBezTo>
                    <a:pt x="1017194" y="293370"/>
                    <a:pt x="1022909" y="307658"/>
                    <a:pt x="1028624" y="322898"/>
                  </a:cubicBezTo>
                  <a:cubicBezTo>
                    <a:pt x="1031482" y="329565"/>
                    <a:pt x="1033387" y="336233"/>
                    <a:pt x="1037197" y="341948"/>
                  </a:cubicBezTo>
                  <a:cubicBezTo>
                    <a:pt x="1041007" y="346710"/>
                    <a:pt x="1045769" y="350520"/>
                    <a:pt x="1048626" y="356235"/>
                  </a:cubicBezTo>
                  <a:cubicBezTo>
                    <a:pt x="1050532" y="367665"/>
                    <a:pt x="1053389" y="377190"/>
                    <a:pt x="1050532" y="385763"/>
                  </a:cubicBezTo>
                </a:path>
              </a:pathLst>
            </a:custGeom>
            <a:solidFill>
              <a:schemeClr val="bg2"/>
            </a:solidFill>
            <a:ln w="9525" cap="flat">
              <a:solidFill>
                <a:srgbClr val="FFFFFF"/>
              </a:solidFill>
              <a:prstDash val="solid"/>
              <a:miter/>
            </a:ln>
          </p:spPr>
          <p:txBody>
            <a:bodyPr rtlCol="0" anchor="ctr"/>
            <a:lstStyle/>
            <a:p>
              <a:endParaRPr lang="de-DE"/>
            </a:p>
          </p:txBody>
        </p:sp>
        <p:sp>
          <p:nvSpPr>
            <p:cNvPr id="74" name="Freihandform: Form 73">
              <a:extLst>
                <a:ext uri="{FF2B5EF4-FFF2-40B4-BE49-F238E27FC236}">
                  <a16:creationId xmlns:a16="http://schemas.microsoft.com/office/drawing/2014/main" id="{EA901E19-4FA6-18DD-B5F2-1FC960E12FE7}"/>
                </a:ext>
              </a:extLst>
            </p:cNvPr>
            <p:cNvSpPr/>
            <p:nvPr/>
          </p:nvSpPr>
          <p:spPr>
            <a:xfrm>
              <a:off x="4926405" y="3116579"/>
              <a:ext cx="1051740" cy="1459038"/>
            </a:xfrm>
            <a:custGeom>
              <a:avLst/>
              <a:gdLst>
                <a:gd name="connsiteX0" fmla="*/ 1050532 w 1051740"/>
                <a:gd name="connsiteY0" fmla="*/ 385763 h 1459038"/>
                <a:gd name="connsiteX1" fmla="*/ 1044817 w 1051740"/>
                <a:gd name="connsiteY1" fmla="*/ 396240 h 1459038"/>
                <a:gd name="connsiteX2" fmla="*/ 1024814 w 1051740"/>
                <a:gd name="connsiteY2" fmla="*/ 423863 h 1459038"/>
                <a:gd name="connsiteX3" fmla="*/ 999097 w 1051740"/>
                <a:gd name="connsiteY3" fmla="*/ 455295 h 1459038"/>
                <a:gd name="connsiteX4" fmla="*/ 983857 w 1051740"/>
                <a:gd name="connsiteY4" fmla="*/ 476250 h 1459038"/>
                <a:gd name="connsiteX5" fmla="*/ 954329 w 1051740"/>
                <a:gd name="connsiteY5" fmla="*/ 525780 h 1459038"/>
                <a:gd name="connsiteX6" fmla="*/ 948614 w 1051740"/>
                <a:gd name="connsiteY6" fmla="*/ 630555 h 1459038"/>
                <a:gd name="connsiteX7" fmla="*/ 949567 w 1051740"/>
                <a:gd name="connsiteY7" fmla="*/ 633413 h 1459038"/>
                <a:gd name="connsiteX8" fmla="*/ 963854 w 1051740"/>
                <a:gd name="connsiteY8" fmla="*/ 635318 h 1459038"/>
                <a:gd name="connsiteX9" fmla="*/ 977189 w 1051740"/>
                <a:gd name="connsiteY9" fmla="*/ 625793 h 1459038"/>
                <a:gd name="connsiteX10" fmla="*/ 987667 w 1051740"/>
                <a:gd name="connsiteY10" fmla="*/ 625793 h 1459038"/>
                <a:gd name="connsiteX11" fmla="*/ 1011479 w 1051740"/>
                <a:gd name="connsiteY11" fmla="*/ 652463 h 1459038"/>
                <a:gd name="connsiteX12" fmla="*/ 995287 w 1051740"/>
                <a:gd name="connsiteY12" fmla="*/ 690563 h 1459038"/>
                <a:gd name="connsiteX13" fmla="*/ 990524 w 1051740"/>
                <a:gd name="connsiteY13" fmla="*/ 716280 h 1459038"/>
                <a:gd name="connsiteX14" fmla="*/ 993382 w 1051740"/>
                <a:gd name="connsiteY14" fmla="*/ 739140 h 1459038"/>
                <a:gd name="connsiteX15" fmla="*/ 993382 w 1051740"/>
                <a:gd name="connsiteY15" fmla="*/ 739140 h 1459038"/>
                <a:gd name="connsiteX16" fmla="*/ 966712 w 1051740"/>
                <a:gd name="connsiteY16" fmla="*/ 784860 h 1459038"/>
                <a:gd name="connsiteX17" fmla="*/ 918134 w 1051740"/>
                <a:gd name="connsiteY17" fmla="*/ 813435 h 1459038"/>
                <a:gd name="connsiteX18" fmla="*/ 817169 w 1051740"/>
                <a:gd name="connsiteY18" fmla="*/ 916305 h 1459038"/>
                <a:gd name="connsiteX19" fmla="*/ 786689 w 1051740"/>
                <a:gd name="connsiteY19" fmla="*/ 916305 h 1459038"/>
                <a:gd name="connsiteX20" fmla="*/ 758114 w 1051740"/>
                <a:gd name="connsiteY20" fmla="*/ 917258 h 1459038"/>
                <a:gd name="connsiteX21" fmla="*/ 758114 w 1051740"/>
                <a:gd name="connsiteY21" fmla="*/ 954405 h 1459038"/>
                <a:gd name="connsiteX22" fmla="*/ 771449 w 1051740"/>
                <a:gd name="connsiteY22" fmla="*/ 990600 h 1459038"/>
                <a:gd name="connsiteX23" fmla="*/ 736207 w 1051740"/>
                <a:gd name="connsiteY23" fmla="*/ 1001077 h 1459038"/>
                <a:gd name="connsiteX24" fmla="*/ 696202 w 1051740"/>
                <a:gd name="connsiteY24" fmla="*/ 983933 h 1459038"/>
                <a:gd name="connsiteX25" fmla="*/ 630479 w 1051740"/>
                <a:gd name="connsiteY25" fmla="*/ 970598 h 1459038"/>
                <a:gd name="connsiteX26" fmla="*/ 540944 w 1051740"/>
                <a:gd name="connsiteY26" fmla="*/ 1001077 h 1459038"/>
                <a:gd name="connsiteX27" fmla="*/ 534277 w 1051740"/>
                <a:gd name="connsiteY27" fmla="*/ 1056323 h 1459038"/>
                <a:gd name="connsiteX28" fmla="*/ 573329 w 1051740"/>
                <a:gd name="connsiteY28" fmla="*/ 1184910 h 1459038"/>
                <a:gd name="connsiteX29" fmla="*/ 595237 w 1051740"/>
                <a:gd name="connsiteY29" fmla="*/ 1236345 h 1459038"/>
                <a:gd name="connsiteX30" fmla="*/ 579044 w 1051740"/>
                <a:gd name="connsiteY30" fmla="*/ 1294448 h 1459038"/>
                <a:gd name="connsiteX31" fmla="*/ 581902 w 1051740"/>
                <a:gd name="connsiteY31" fmla="*/ 1325880 h 1459038"/>
                <a:gd name="connsiteX32" fmla="*/ 595237 w 1051740"/>
                <a:gd name="connsiteY32" fmla="*/ 1341120 h 1459038"/>
                <a:gd name="connsiteX33" fmla="*/ 595237 w 1051740"/>
                <a:gd name="connsiteY33" fmla="*/ 1341120 h 1459038"/>
                <a:gd name="connsiteX34" fmla="*/ 601904 w 1051740"/>
                <a:gd name="connsiteY34" fmla="*/ 1367790 h 1459038"/>
                <a:gd name="connsiteX35" fmla="*/ 571424 w 1051740"/>
                <a:gd name="connsiteY35" fmla="*/ 1382077 h 1459038"/>
                <a:gd name="connsiteX36" fmla="*/ 532372 w 1051740"/>
                <a:gd name="connsiteY36" fmla="*/ 1382077 h 1459038"/>
                <a:gd name="connsiteX37" fmla="*/ 519037 w 1051740"/>
                <a:gd name="connsiteY37" fmla="*/ 1402080 h 1459038"/>
                <a:gd name="connsiteX38" fmla="*/ 532372 w 1051740"/>
                <a:gd name="connsiteY38" fmla="*/ 1422083 h 1459038"/>
                <a:gd name="connsiteX39" fmla="*/ 504749 w 1051740"/>
                <a:gd name="connsiteY39" fmla="*/ 1426845 h 1459038"/>
                <a:gd name="connsiteX40" fmla="*/ 480937 w 1051740"/>
                <a:gd name="connsiteY40" fmla="*/ 1454468 h 1459038"/>
                <a:gd name="connsiteX41" fmla="*/ 452362 w 1051740"/>
                <a:gd name="connsiteY41" fmla="*/ 1450658 h 1459038"/>
                <a:gd name="connsiteX42" fmla="*/ 465697 w 1051740"/>
                <a:gd name="connsiteY42" fmla="*/ 1406843 h 1459038"/>
                <a:gd name="connsiteX43" fmla="*/ 428549 w 1051740"/>
                <a:gd name="connsiteY43" fmla="*/ 1371600 h 1459038"/>
                <a:gd name="connsiteX44" fmla="*/ 402832 w 1051740"/>
                <a:gd name="connsiteY44" fmla="*/ 1335405 h 1459038"/>
                <a:gd name="connsiteX45" fmla="*/ 407594 w 1051740"/>
                <a:gd name="connsiteY45" fmla="*/ 1307783 h 1459038"/>
                <a:gd name="connsiteX46" fmla="*/ 355207 w 1051740"/>
                <a:gd name="connsiteY46" fmla="*/ 1311593 h 1459038"/>
                <a:gd name="connsiteX47" fmla="*/ 294247 w 1051740"/>
                <a:gd name="connsiteY47" fmla="*/ 1325880 h 1459038"/>
                <a:gd name="connsiteX48" fmla="*/ 283769 w 1051740"/>
                <a:gd name="connsiteY48" fmla="*/ 1327785 h 1459038"/>
                <a:gd name="connsiteX49" fmla="*/ 282816 w 1051740"/>
                <a:gd name="connsiteY49" fmla="*/ 1324927 h 1459038"/>
                <a:gd name="connsiteX50" fmla="*/ 253289 w 1051740"/>
                <a:gd name="connsiteY50" fmla="*/ 1263968 h 1459038"/>
                <a:gd name="connsiteX51" fmla="*/ 280912 w 1051740"/>
                <a:gd name="connsiteY51" fmla="*/ 1199198 h 1459038"/>
                <a:gd name="connsiteX52" fmla="*/ 248527 w 1051740"/>
                <a:gd name="connsiteY52" fmla="*/ 1093470 h 1459038"/>
                <a:gd name="connsiteX53" fmla="*/ 184709 w 1051740"/>
                <a:gd name="connsiteY53" fmla="*/ 1039177 h 1459038"/>
                <a:gd name="connsiteX54" fmla="*/ 102794 w 1051740"/>
                <a:gd name="connsiteY54" fmla="*/ 1074420 h 1459038"/>
                <a:gd name="connsiteX55" fmla="*/ 26594 w 1051740"/>
                <a:gd name="connsiteY55" fmla="*/ 1065848 h 1459038"/>
                <a:gd name="connsiteX56" fmla="*/ 877 w 1051740"/>
                <a:gd name="connsiteY56" fmla="*/ 1030605 h 1459038"/>
                <a:gd name="connsiteX57" fmla="*/ 39929 w 1051740"/>
                <a:gd name="connsiteY57" fmla="*/ 961073 h 1459038"/>
                <a:gd name="connsiteX58" fmla="*/ 59932 w 1051740"/>
                <a:gd name="connsiteY58" fmla="*/ 923925 h 1459038"/>
                <a:gd name="connsiteX59" fmla="*/ 105652 w 1051740"/>
                <a:gd name="connsiteY59" fmla="*/ 901065 h 1459038"/>
                <a:gd name="connsiteX60" fmla="*/ 141847 w 1051740"/>
                <a:gd name="connsiteY60" fmla="*/ 891540 h 1459038"/>
                <a:gd name="connsiteX61" fmla="*/ 153277 w 1051740"/>
                <a:gd name="connsiteY61" fmla="*/ 875348 h 1459038"/>
                <a:gd name="connsiteX62" fmla="*/ 118987 w 1051740"/>
                <a:gd name="connsiteY62" fmla="*/ 811530 h 1459038"/>
                <a:gd name="connsiteX63" fmla="*/ 86602 w 1051740"/>
                <a:gd name="connsiteY63" fmla="*/ 793433 h 1459038"/>
                <a:gd name="connsiteX64" fmla="*/ 95174 w 1051740"/>
                <a:gd name="connsiteY64" fmla="*/ 759143 h 1459038"/>
                <a:gd name="connsiteX65" fmla="*/ 101841 w 1051740"/>
                <a:gd name="connsiteY65" fmla="*/ 744855 h 1459038"/>
                <a:gd name="connsiteX66" fmla="*/ 111366 w 1051740"/>
                <a:gd name="connsiteY66" fmla="*/ 704850 h 1459038"/>
                <a:gd name="connsiteX67" fmla="*/ 143752 w 1051740"/>
                <a:gd name="connsiteY67" fmla="*/ 713423 h 1459038"/>
                <a:gd name="connsiteX68" fmla="*/ 146609 w 1051740"/>
                <a:gd name="connsiteY68" fmla="*/ 721043 h 1459038"/>
                <a:gd name="connsiteX69" fmla="*/ 167564 w 1051740"/>
                <a:gd name="connsiteY69" fmla="*/ 707708 h 1459038"/>
                <a:gd name="connsiteX70" fmla="*/ 174232 w 1051740"/>
                <a:gd name="connsiteY70" fmla="*/ 672465 h 1459038"/>
                <a:gd name="connsiteX71" fmla="*/ 154229 w 1051740"/>
                <a:gd name="connsiteY71" fmla="*/ 645795 h 1459038"/>
                <a:gd name="connsiteX72" fmla="*/ 156134 w 1051740"/>
                <a:gd name="connsiteY72" fmla="*/ 628650 h 1459038"/>
                <a:gd name="connsiteX73" fmla="*/ 155182 w 1051740"/>
                <a:gd name="connsiteY73" fmla="*/ 615315 h 1459038"/>
                <a:gd name="connsiteX74" fmla="*/ 185662 w 1051740"/>
                <a:gd name="connsiteY74" fmla="*/ 591502 h 1459038"/>
                <a:gd name="connsiteX75" fmla="*/ 185662 w 1051740"/>
                <a:gd name="connsiteY75" fmla="*/ 566738 h 1459038"/>
                <a:gd name="connsiteX76" fmla="*/ 164707 w 1051740"/>
                <a:gd name="connsiteY76" fmla="*/ 550545 h 1459038"/>
                <a:gd name="connsiteX77" fmla="*/ 238049 w 1051740"/>
                <a:gd name="connsiteY77" fmla="*/ 486727 h 1459038"/>
                <a:gd name="connsiteX78" fmla="*/ 241859 w 1051740"/>
                <a:gd name="connsiteY78" fmla="*/ 508635 h 1459038"/>
                <a:gd name="connsiteX79" fmla="*/ 289484 w 1051740"/>
                <a:gd name="connsiteY79" fmla="*/ 492442 h 1459038"/>
                <a:gd name="connsiteX80" fmla="*/ 355207 w 1051740"/>
                <a:gd name="connsiteY80" fmla="*/ 376238 h 1459038"/>
                <a:gd name="connsiteX81" fmla="*/ 389497 w 1051740"/>
                <a:gd name="connsiteY81" fmla="*/ 359092 h 1459038"/>
                <a:gd name="connsiteX82" fmla="*/ 427597 w 1051740"/>
                <a:gd name="connsiteY82" fmla="*/ 312420 h 1459038"/>
                <a:gd name="connsiteX83" fmla="*/ 436169 w 1051740"/>
                <a:gd name="connsiteY83" fmla="*/ 284798 h 1459038"/>
                <a:gd name="connsiteX84" fmla="*/ 423787 w 1051740"/>
                <a:gd name="connsiteY84" fmla="*/ 240030 h 1459038"/>
                <a:gd name="connsiteX85" fmla="*/ 385687 w 1051740"/>
                <a:gd name="connsiteY85" fmla="*/ 259080 h 1459038"/>
                <a:gd name="connsiteX86" fmla="*/ 364732 w 1051740"/>
                <a:gd name="connsiteY86" fmla="*/ 233363 h 1459038"/>
                <a:gd name="connsiteX87" fmla="*/ 393307 w 1051740"/>
                <a:gd name="connsiteY87" fmla="*/ 194310 h 1459038"/>
                <a:gd name="connsiteX88" fmla="*/ 436169 w 1051740"/>
                <a:gd name="connsiteY88" fmla="*/ 171450 h 1459038"/>
                <a:gd name="connsiteX89" fmla="*/ 488557 w 1051740"/>
                <a:gd name="connsiteY89" fmla="*/ 161925 h 1459038"/>
                <a:gd name="connsiteX90" fmla="*/ 506654 w 1051740"/>
                <a:gd name="connsiteY90" fmla="*/ 133350 h 1459038"/>
                <a:gd name="connsiteX91" fmla="*/ 500939 w 1051740"/>
                <a:gd name="connsiteY91" fmla="*/ 99060 h 1459038"/>
                <a:gd name="connsiteX92" fmla="*/ 576187 w 1051740"/>
                <a:gd name="connsiteY92" fmla="*/ 99060 h 1459038"/>
                <a:gd name="connsiteX93" fmla="*/ 572377 w 1051740"/>
                <a:gd name="connsiteY93" fmla="*/ 120967 h 1459038"/>
                <a:gd name="connsiteX94" fmla="*/ 608572 w 1051740"/>
                <a:gd name="connsiteY94" fmla="*/ 134302 h 1459038"/>
                <a:gd name="connsiteX95" fmla="*/ 669532 w 1051740"/>
                <a:gd name="connsiteY95" fmla="*/ 81915 h 1459038"/>
                <a:gd name="connsiteX96" fmla="*/ 738112 w 1051740"/>
                <a:gd name="connsiteY96" fmla="*/ 0 h 1459038"/>
                <a:gd name="connsiteX97" fmla="*/ 741922 w 1051740"/>
                <a:gd name="connsiteY97" fmla="*/ 2858 h 1459038"/>
                <a:gd name="connsiteX98" fmla="*/ 791452 w 1051740"/>
                <a:gd name="connsiteY98" fmla="*/ 11430 h 1459038"/>
                <a:gd name="connsiteX99" fmla="*/ 821932 w 1051740"/>
                <a:gd name="connsiteY99" fmla="*/ 20955 h 1459038"/>
                <a:gd name="connsiteX100" fmla="*/ 839077 w 1051740"/>
                <a:gd name="connsiteY100" fmla="*/ 39053 h 1459038"/>
                <a:gd name="connsiteX101" fmla="*/ 828599 w 1051740"/>
                <a:gd name="connsiteY101" fmla="*/ 59055 h 1459038"/>
                <a:gd name="connsiteX102" fmla="*/ 806692 w 1051740"/>
                <a:gd name="connsiteY102" fmla="*/ 60960 h 1459038"/>
                <a:gd name="connsiteX103" fmla="*/ 802882 w 1051740"/>
                <a:gd name="connsiteY103" fmla="*/ 67627 h 1459038"/>
                <a:gd name="connsiteX104" fmla="*/ 819074 w 1051740"/>
                <a:gd name="connsiteY104" fmla="*/ 121920 h 1459038"/>
                <a:gd name="connsiteX105" fmla="*/ 828599 w 1051740"/>
                <a:gd name="connsiteY105" fmla="*/ 145733 h 1459038"/>
                <a:gd name="connsiteX106" fmla="*/ 804787 w 1051740"/>
                <a:gd name="connsiteY106" fmla="*/ 161925 h 1459038"/>
                <a:gd name="connsiteX107" fmla="*/ 774307 w 1051740"/>
                <a:gd name="connsiteY107" fmla="*/ 166688 h 1459038"/>
                <a:gd name="connsiteX108" fmla="*/ 797167 w 1051740"/>
                <a:gd name="connsiteY108" fmla="*/ 204788 h 1459038"/>
                <a:gd name="connsiteX109" fmla="*/ 833362 w 1051740"/>
                <a:gd name="connsiteY109" fmla="*/ 224790 h 1459038"/>
                <a:gd name="connsiteX110" fmla="*/ 852412 w 1051740"/>
                <a:gd name="connsiteY110" fmla="*/ 230505 h 1459038"/>
                <a:gd name="connsiteX111" fmla="*/ 883844 w 1051740"/>
                <a:gd name="connsiteY111" fmla="*/ 215265 h 1459038"/>
                <a:gd name="connsiteX112" fmla="*/ 889559 w 1051740"/>
                <a:gd name="connsiteY112" fmla="*/ 208598 h 1459038"/>
                <a:gd name="connsiteX113" fmla="*/ 875272 w 1051740"/>
                <a:gd name="connsiteY113" fmla="*/ 197167 h 1459038"/>
                <a:gd name="connsiteX114" fmla="*/ 856222 w 1051740"/>
                <a:gd name="connsiteY114" fmla="*/ 189548 h 1459038"/>
                <a:gd name="connsiteX115" fmla="*/ 865747 w 1051740"/>
                <a:gd name="connsiteY115" fmla="*/ 171450 h 1459038"/>
                <a:gd name="connsiteX116" fmla="*/ 937184 w 1051740"/>
                <a:gd name="connsiteY116" fmla="*/ 167640 h 1459038"/>
                <a:gd name="connsiteX117" fmla="*/ 938137 w 1051740"/>
                <a:gd name="connsiteY117" fmla="*/ 172402 h 1459038"/>
                <a:gd name="connsiteX118" fmla="*/ 948614 w 1051740"/>
                <a:gd name="connsiteY118" fmla="*/ 212408 h 1459038"/>
                <a:gd name="connsiteX119" fmla="*/ 975284 w 1051740"/>
                <a:gd name="connsiteY119" fmla="*/ 244792 h 1459038"/>
                <a:gd name="connsiteX120" fmla="*/ 999097 w 1051740"/>
                <a:gd name="connsiteY120" fmla="*/ 257175 h 1459038"/>
                <a:gd name="connsiteX121" fmla="*/ 1011479 w 1051740"/>
                <a:gd name="connsiteY121" fmla="*/ 278130 h 1459038"/>
                <a:gd name="connsiteX122" fmla="*/ 1028624 w 1051740"/>
                <a:gd name="connsiteY122" fmla="*/ 322898 h 1459038"/>
                <a:gd name="connsiteX123" fmla="*/ 1037197 w 1051740"/>
                <a:gd name="connsiteY123" fmla="*/ 341948 h 1459038"/>
                <a:gd name="connsiteX124" fmla="*/ 1048626 w 1051740"/>
                <a:gd name="connsiteY124" fmla="*/ 356235 h 1459038"/>
                <a:gd name="connsiteX125" fmla="*/ 1050532 w 1051740"/>
                <a:gd name="connsiteY125" fmla="*/ 385763 h 145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1051740" h="1459038">
                  <a:moveTo>
                    <a:pt x="1050532" y="385763"/>
                  </a:moveTo>
                  <a:cubicBezTo>
                    <a:pt x="1049579" y="389573"/>
                    <a:pt x="1046722" y="392430"/>
                    <a:pt x="1044817" y="396240"/>
                  </a:cubicBezTo>
                  <a:cubicBezTo>
                    <a:pt x="1039101" y="405765"/>
                    <a:pt x="1031482" y="415290"/>
                    <a:pt x="1024814" y="423863"/>
                  </a:cubicBezTo>
                  <a:cubicBezTo>
                    <a:pt x="1016242" y="434340"/>
                    <a:pt x="1006717" y="444817"/>
                    <a:pt x="999097" y="455295"/>
                  </a:cubicBezTo>
                  <a:cubicBezTo>
                    <a:pt x="993382" y="461963"/>
                    <a:pt x="988619" y="468630"/>
                    <a:pt x="983857" y="476250"/>
                  </a:cubicBezTo>
                  <a:cubicBezTo>
                    <a:pt x="972426" y="492442"/>
                    <a:pt x="960997" y="507683"/>
                    <a:pt x="954329" y="525780"/>
                  </a:cubicBezTo>
                  <a:cubicBezTo>
                    <a:pt x="941947" y="559118"/>
                    <a:pt x="944804" y="596265"/>
                    <a:pt x="948614" y="630555"/>
                  </a:cubicBezTo>
                  <a:cubicBezTo>
                    <a:pt x="948614" y="631508"/>
                    <a:pt x="948614" y="632460"/>
                    <a:pt x="949567" y="633413"/>
                  </a:cubicBezTo>
                  <a:cubicBezTo>
                    <a:pt x="951472" y="638175"/>
                    <a:pt x="960044" y="638175"/>
                    <a:pt x="963854" y="635318"/>
                  </a:cubicBezTo>
                  <a:cubicBezTo>
                    <a:pt x="968617" y="632460"/>
                    <a:pt x="972426" y="627698"/>
                    <a:pt x="977189" y="625793"/>
                  </a:cubicBezTo>
                  <a:cubicBezTo>
                    <a:pt x="980047" y="624840"/>
                    <a:pt x="983857" y="624840"/>
                    <a:pt x="987667" y="625793"/>
                  </a:cubicBezTo>
                  <a:cubicBezTo>
                    <a:pt x="1000049" y="629602"/>
                    <a:pt x="1010526" y="640080"/>
                    <a:pt x="1011479" y="652463"/>
                  </a:cubicBezTo>
                  <a:cubicBezTo>
                    <a:pt x="1013384" y="669608"/>
                    <a:pt x="1000049" y="676275"/>
                    <a:pt x="995287" y="690563"/>
                  </a:cubicBezTo>
                  <a:cubicBezTo>
                    <a:pt x="992429" y="699135"/>
                    <a:pt x="990524" y="707708"/>
                    <a:pt x="990524" y="716280"/>
                  </a:cubicBezTo>
                  <a:cubicBezTo>
                    <a:pt x="990524" y="719138"/>
                    <a:pt x="994334" y="736283"/>
                    <a:pt x="993382" y="739140"/>
                  </a:cubicBezTo>
                  <a:lnTo>
                    <a:pt x="993382" y="739140"/>
                  </a:lnTo>
                  <a:cubicBezTo>
                    <a:pt x="993382" y="739140"/>
                    <a:pt x="983857" y="774383"/>
                    <a:pt x="966712" y="784860"/>
                  </a:cubicBezTo>
                  <a:cubicBezTo>
                    <a:pt x="949567" y="795338"/>
                    <a:pt x="922897" y="807720"/>
                    <a:pt x="918134" y="813435"/>
                  </a:cubicBezTo>
                  <a:cubicBezTo>
                    <a:pt x="913372" y="820102"/>
                    <a:pt x="825742" y="915352"/>
                    <a:pt x="817169" y="916305"/>
                  </a:cubicBezTo>
                  <a:cubicBezTo>
                    <a:pt x="808597" y="918210"/>
                    <a:pt x="796214" y="915352"/>
                    <a:pt x="786689" y="916305"/>
                  </a:cubicBezTo>
                  <a:cubicBezTo>
                    <a:pt x="777164" y="917258"/>
                    <a:pt x="760019" y="907733"/>
                    <a:pt x="758114" y="917258"/>
                  </a:cubicBezTo>
                  <a:cubicBezTo>
                    <a:pt x="755257" y="925830"/>
                    <a:pt x="749542" y="947738"/>
                    <a:pt x="758114" y="954405"/>
                  </a:cubicBezTo>
                  <a:cubicBezTo>
                    <a:pt x="766687" y="961073"/>
                    <a:pt x="771449" y="986790"/>
                    <a:pt x="771449" y="990600"/>
                  </a:cubicBezTo>
                  <a:cubicBezTo>
                    <a:pt x="771449" y="994410"/>
                    <a:pt x="755257" y="1002030"/>
                    <a:pt x="736207" y="1001077"/>
                  </a:cubicBezTo>
                  <a:cubicBezTo>
                    <a:pt x="717157" y="999173"/>
                    <a:pt x="715252" y="990600"/>
                    <a:pt x="696202" y="983933"/>
                  </a:cubicBezTo>
                  <a:cubicBezTo>
                    <a:pt x="676199" y="978218"/>
                    <a:pt x="648577" y="966788"/>
                    <a:pt x="630479" y="970598"/>
                  </a:cubicBezTo>
                  <a:cubicBezTo>
                    <a:pt x="612382" y="974408"/>
                    <a:pt x="547612" y="992505"/>
                    <a:pt x="540944" y="1001077"/>
                  </a:cubicBezTo>
                  <a:cubicBezTo>
                    <a:pt x="534277" y="1009650"/>
                    <a:pt x="527609" y="1026795"/>
                    <a:pt x="534277" y="1056323"/>
                  </a:cubicBezTo>
                  <a:cubicBezTo>
                    <a:pt x="541897" y="1085850"/>
                    <a:pt x="559042" y="1163955"/>
                    <a:pt x="573329" y="1184910"/>
                  </a:cubicBezTo>
                  <a:cubicBezTo>
                    <a:pt x="587617" y="1205865"/>
                    <a:pt x="600952" y="1212533"/>
                    <a:pt x="595237" y="1236345"/>
                  </a:cubicBezTo>
                  <a:cubicBezTo>
                    <a:pt x="589522" y="1260158"/>
                    <a:pt x="579997" y="1283018"/>
                    <a:pt x="579044" y="1294448"/>
                  </a:cubicBezTo>
                  <a:cubicBezTo>
                    <a:pt x="577139" y="1305877"/>
                    <a:pt x="575234" y="1318260"/>
                    <a:pt x="581902" y="1325880"/>
                  </a:cubicBezTo>
                  <a:cubicBezTo>
                    <a:pt x="584759" y="1328738"/>
                    <a:pt x="590474" y="1335405"/>
                    <a:pt x="595237" y="1341120"/>
                  </a:cubicBezTo>
                  <a:lnTo>
                    <a:pt x="595237" y="1341120"/>
                  </a:lnTo>
                  <a:cubicBezTo>
                    <a:pt x="591427" y="1345883"/>
                    <a:pt x="601904" y="1359218"/>
                    <a:pt x="601904" y="1367790"/>
                  </a:cubicBezTo>
                  <a:cubicBezTo>
                    <a:pt x="601904" y="1377315"/>
                    <a:pt x="585712" y="1379220"/>
                    <a:pt x="571424" y="1382077"/>
                  </a:cubicBezTo>
                  <a:cubicBezTo>
                    <a:pt x="557137" y="1383983"/>
                    <a:pt x="541897" y="1383030"/>
                    <a:pt x="532372" y="1382077"/>
                  </a:cubicBezTo>
                  <a:cubicBezTo>
                    <a:pt x="523799" y="1381125"/>
                    <a:pt x="518084" y="1398270"/>
                    <a:pt x="519037" y="1402080"/>
                  </a:cubicBezTo>
                  <a:cubicBezTo>
                    <a:pt x="519989" y="1405890"/>
                    <a:pt x="532372" y="1422083"/>
                    <a:pt x="532372" y="1422083"/>
                  </a:cubicBezTo>
                  <a:cubicBezTo>
                    <a:pt x="532372" y="1422083"/>
                    <a:pt x="517132" y="1423988"/>
                    <a:pt x="504749" y="1426845"/>
                  </a:cubicBezTo>
                  <a:cubicBezTo>
                    <a:pt x="492366" y="1428750"/>
                    <a:pt x="492366" y="1445895"/>
                    <a:pt x="480937" y="1454468"/>
                  </a:cubicBezTo>
                  <a:cubicBezTo>
                    <a:pt x="469507" y="1463040"/>
                    <a:pt x="460934" y="1458277"/>
                    <a:pt x="452362" y="1450658"/>
                  </a:cubicBezTo>
                  <a:cubicBezTo>
                    <a:pt x="442837" y="1443038"/>
                    <a:pt x="460934" y="1419225"/>
                    <a:pt x="465697" y="1406843"/>
                  </a:cubicBezTo>
                  <a:cubicBezTo>
                    <a:pt x="470459" y="1394460"/>
                    <a:pt x="444741" y="1380173"/>
                    <a:pt x="428549" y="1371600"/>
                  </a:cubicBezTo>
                  <a:cubicBezTo>
                    <a:pt x="412357" y="1363980"/>
                    <a:pt x="407594" y="1352550"/>
                    <a:pt x="402832" y="1335405"/>
                  </a:cubicBezTo>
                  <a:cubicBezTo>
                    <a:pt x="399022" y="1318260"/>
                    <a:pt x="409499" y="1314450"/>
                    <a:pt x="407594" y="1307783"/>
                  </a:cubicBezTo>
                  <a:cubicBezTo>
                    <a:pt x="405689" y="1301115"/>
                    <a:pt x="370447" y="1305877"/>
                    <a:pt x="355207" y="1311593"/>
                  </a:cubicBezTo>
                  <a:cubicBezTo>
                    <a:pt x="339966" y="1317308"/>
                    <a:pt x="310439" y="1323975"/>
                    <a:pt x="294247" y="1325880"/>
                  </a:cubicBezTo>
                  <a:cubicBezTo>
                    <a:pt x="291389" y="1325880"/>
                    <a:pt x="287579" y="1326833"/>
                    <a:pt x="283769" y="1327785"/>
                  </a:cubicBezTo>
                  <a:cubicBezTo>
                    <a:pt x="283769" y="1326833"/>
                    <a:pt x="282816" y="1325880"/>
                    <a:pt x="282816" y="1324927"/>
                  </a:cubicBezTo>
                  <a:cubicBezTo>
                    <a:pt x="279007" y="1318260"/>
                    <a:pt x="248527" y="1282065"/>
                    <a:pt x="253289" y="1263968"/>
                  </a:cubicBezTo>
                  <a:cubicBezTo>
                    <a:pt x="257099" y="1244918"/>
                    <a:pt x="280912" y="1220152"/>
                    <a:pt x="280912" y="1199198"/>
                  </a:cubicBezTo>
                  <a:cubicBezTo>
                    <a:pt x="280912" y="1178243"/>
                    <a:pt x="267577" y="1122045"/>
                    <a:pt x="248527" y="1093470"/>
                  </a:cubicBezTo>
                  <a:cubicBezTo>
                    <a:pt x="229477" y="1065848"/>
                    <a:pt x="201854" y="1038225"/>
                    <a:pt x="184709" y="1039177"/>
                  </a:cubicBezTo>
                  <a:cubicBezTo>
                    <a:pt x="168516" y="1040130"/>
                    <a:pt x="131369" y="1069658"/>
                    <a:pt x="102794" y="1074420"/>
                  </a:cubicBezTo>
                  <a:cubicBezTo>
                    <a:pt x="75172" y="1080135"/>
                    <a:pt x="34214" y="1075373"/>
                    <a:pt x="26594" y="1065848"/>
                  </a:cubicBezTo>
                  <a:cubicBezTo>
                    <a:pt x="18974" y="1056323"/>
                    <a:pt x="-4839" y="1051560"/>
                    <a:pt x="877" y="1030605"/>
                  </a:cubicBezTo>
                  <a:cubicBezTo>
                    <a:pt x="6591" y="1009650"/>
                    <a:pt x="27547" y="983933"/>
                    <a:pt x="39929" y="961073"/>
                  </a:cubicBezTo>
                  <a:cubicBezTo>
                    <a:pt x="52311" y="938213"/>
                    <a:pt x="50407" y="930593"/>
                    <a:pt x="59932" y="923925"/>
                  </a:cubicBezTo>
                  <a:cubicBezTo>
                    <a:pt x="69457" y="917258"/>
                    <a:pt x="94222" y="906780"/>
                    <a:pt x="105652" y="901065"/>
                  </a:cubicBezTo>
                  <a:cubicBezTo>
                    <a:pt x="117082" y="895350"/>
                    <a:pt x="127559" y="893445"/>
                    <a:pt x="141847" y="891540"/>
                  </a:cubicBezTo>
                  <a:cubicBezTo>
                    <a:pt x="156134" y="889635"/>
                    <a:pt x="159944" y="884873"/>
                    <a:pt x="153277" y="875348"/>
                  </a:cubicBezTo>
                  <a:cubicBezTo>
                    <a:pt x="146609" y="865823"/>
                    <a:pt x="131369" y="817245"/>
                    <a:pt x="118987" y="811530"/>
                  </a:cubicBezTo>
                  <a:cubicBezTo>
                    <a:pt x="105652" y="804863"/>
                    <a:pt x="87554" y="812483"/>
                    <a:pt x="86602" y="793433"/>
                  </a:cubicBezTo>
                  <a:cubicBezTo>
                    <a:pt x="85649" y="774383"/>
                    <a:pt x="92316" y="761048"/>
                    <a:pt x="95174" y="759143"/>
                  </a:cubicBezTo>
                  <a:cubicBezTo>
                    <a:pt x="98984" y="757238"/>
                    <a:pt x="99937" y="757238"/>
                    <a:pt x="101841" y="744855"/>
                  </a:cubicBezTo>
                  <a:cubicBezTo>
                    <a:pt x="103747" y="732473"/>
                    <a:pt x="104699" y="705802"/>
                    <a:pt x="111366" y="704850"/>
                  </a:cubicBezTo>
                  <a:cubicBezTo>
                    <a:pt x="117082" y="703898"/>
                    <a:pt x="143752" y="710565"/>
                    <a:pt x="143752" y="713423"/>
                  </a:cubicBezTo>
                  <a:cubicBezTo>
                    <a:pt x="143752" y="716280"/>
                    <a:pt x="138989" y="721995"/>
                    <a:pt x="146609" y="721043"/>
                  </a:cubicBezTo>
                  <a:cubicBezTo>
                    <a:pt x="155182" y="720090"/>
                    <a:pt x="163754" y="718185"/>
                    <a:pt x="167564" y="707708"/>
                  </a:cubicBezTo>
                  <a:cubicBezTo>
                    <a:pt x="171374" y="697230"/>
                    <a:pt x="174232" y="672465"/>
                    <a:pt x="174232" y="672465"/>
                  </a:cubicBezTo>
                  <a:cubicBezTo>
                    <a:pt x="174232" y="672465"/>
                    <a:pt x="157087" y="650558"/>
                    <a:pt x="154229" y="645795"/>
                  </a:cubicBezTo>
                  <a:cubicBezTo>
                    <a:pt x="151372" y="640080"/>
                    <a:pt x="156134" y="637223"/>
                    <a:pt x="156134" y="628650"/>
                  </a:cubicBezTo>
                  <a:cubicBezTo>
                    <a:pt x="156134" y="625793"/>
                    <a:pt x="156134" y="621030"/>
                    <a:pt x="155182" y="615315"/>
                  </a:cubicBezTo>
                  <a:cubicBezTo>
                    <a:pt x="167564" y="612458"/>
                    <a:pt x="181852" y="603885"/>
                    <a:pt x="185662" y="591502"/>
                  </a:cubicBezTo>
                  <a:cubicBezTo>
                    <a:pt x="191377" y="574358"/>
                    <a:pt x="199949" y="568643"/>
                    <a:pt x="185662" y="566738"/>
                  </a:cubicBezTo>
                  <a:cubicBezTo>
                    <a:pt x="171374" y="564833"/>
                    <a:pt x="154229" y="565785"/>
                    <a:pt x="164707" y="550545"/>
                  </a:cubicBezTo>
                  <a:cubicBezTo>
                    <a:pt x="175184" y="535305"/>
                    <a:pt x="236144" y="482917"/>
                    <a:pt x="238049" y="486727"/>
                  </a:cubicBezTo>
                  <a:cubicBezTo>
                    <a:pt x="239954" y="490538"/>
                    <a:pt x="228524" y="507683"/>
                    <a:pt x="241859" y="508635"/>
                  </a:cubicBezTo>
                  <a:cubicBezTo>
                    <a:pt x="255194" y="509588"/>
                    <a:pt x="283769" y="504825"/>
                    <a:pt x="289484" y="492442"/>
                  </a:cubicBezTo>
                  <a:cubicBezTo>
                    <a:pt x="295199" y="480060"/>
                    <a:pt x="342824" y="385763"/>
                    <a:pt x="355207" y="376238"/>
                  </a:cubicBezTo>
                  <a:cubicBezTo>
                    <a:pt x="368541" y="366713"/>
                    <a:pt x="374257" y="372427"/>
                    <a:pt x="389497" y="359092"/>
                  </a:cubicBezTo>
                  <a:cubicBezTo>
                    <a:pt x="404737" y="345758"/>
                    <a:pt x="423787" y="317183"/>
                    <a:pt x="427597" y="312420"/>
                  </a:cubicBezTo>
                  <a:cubicBezTo>
                    <a:pt x="432359" y="307658"/>
                    <a:pt x="439027" y="300038"/>
                    <a:pt x="436169" y="284798"/>
                  </a:cubicBezTo>
                  <a:cubicBezTo>
                    <a:pt x="433312" y="269558"/>
                    <a:pt x="434264" y="235267"/>
                    <a:pt x="423787" y="240030"/>
                  </a:cubicBezTo>
                  <a:cubicBezTo>
                    <a:pt x="413309" y="244792"/>
                    <a:pt x="398069" y="260033"/>
                    <a:pt x="385687" y="259080"/>
                  </a:cubicBezTo>
                  <a:cubicBezTo>
                    <a:pt x="374257" y="258127"/>
                    <a:pt x="355207" y="255270"/>
                    <a:pt x="364732" y="233363"/>
                  </a:cubicBezTo>
                  <a:cubicBezTo>
                    <a:pt x="374257" y="211455"/>
                    <a:pt x="379972" y="208598"/>
                    <a:pt x="393307" y="194310"/>
                  </a:cubicBezTo>
                  <a:cubicBezTo>
                    <a:pt x="406641" y="180023"/>
                    <a:pt x="420929" y="168592"/>
                    <a:pt x="436169" y="171450"/>
                  </a:cubicBezTo>
                  <a:cubicBezTo>
                    <a:pt x="451409" y="174308"/>
                    <a:pt x="478079" y="172402"/>
                    <a:pt x="488557" y="161925"/>
                  </a:cubicBezTo>
                  <a:cubicBezTo>
                    <a:pt x="499034" y="151448"/>
                    <a:pt x="511416" y="142875"/>
                    <a:pt x="506654" y="133350"/>
                  </a:cubicBezTo>
                  <a:cubicBezTo>
                    <a:pt x="501891" y="123825"/>
                    <a:pt x="477127" y="106680"/>
                    <a:pt x="500939" y="99060"/>
                  </a:cubicBezTo>
                  <a:cubicBezTo>
                    <a:pt x="524752" y="90488"/>
                    <a:pt x="574282" y="83820"/>
                    <a:pt x="576187" y="99060"/>
                  </a:cubicBezTo>
                  <a:cubicBezTo>
                    <a:pt x="578092" y="114300"/>
                    <a:pt x="566662" y="106680"/>
                    <a:pt x="572377" y="120967"/>
                  </a:cubicBezTo>
                  <a:cubicBezTo>
                    <a:pt x="579044" y="135255"/>
                    <a:pt x="591427" y="153352"/>
                    <a:pt x="608572" y="134302"/>
                  </a:cubicBezTo>
                  <a:cubicBezTo>
                    <a:pt x="625717" y="115252"/>
                    <a:pt x="649529" y="106680"/>
                    <a:pt x="669532" y="81915"/>
                  </a:cubicBezTo>
                  <a:cubicBezTo>
                    <a:pt x="681914" y="66675"/>
                    <a:pt x="714299" y="27623"/>
                    <a:pt x="738112" y="0"/>
                  </a:cubicBezTo>
                  <a:cubicBezTo>
                    <a:pt x="739064" y="953"/>
                    <a:pt x="740969" y="1905"/>
                    <a:pt x="741922" y="2858"/>
                  </a:cubicBezTo>
                  <a:cubicBezTo>
                    <a:pt x="755257" y="13335"/>
                    <a:pt x="774307" y="10478"/>
                    <a:pt x="791452" y="11430"/>
                  </a:cubicBezTo>
                  <a:cubicBezTo>
                    <a:pt x="801929" y="12383"/>
                    <a:pt x="812407" y="15240"/>
                    <a:pt x="821932" y="20955"/>
                  </a:cubicBezTo>
                  <a:cubicBezTo>
                    <a:pt x="829552" y="24765"/>
                    <a:pt x="837172" y="30480"/>
                    <a:pt x="839077" y="39053"/>
                  </a:cubicBezTo>
                  <a:cubicBezTo>
                    <a:pt x="841934" y="46673"/>
                    <a:pt x="837172" y="57150"/>
                    <a:pt x="828599" y="59055"/>
                  </a:cubicBezTo>
                  <a:cubicBezTo>
                    <a:pt x="820979" y="60960"/>
                    <a:pt x="812407" y="56198"/>
                    <a:pt x="806692" y="60960"/>
                  </a:cubicBezTo>
                  <a:cubicBezTo>
                    <a:pt x="804787" y="62865"/>
                    <a:pt x="802882" y="64770"/>
                    <a:pt x="802882" y="67627"/>
                  </a:cubicBezTo>
                  <a:cubicBezTo>
                    <a:pt x="796214" y="86677"/>
                    <a:pt x="806692" y="105727"/>
                    <a:pt x="819074" y="121920"/>
                  </a:cubicBezTo>
                  <a:cubicBezTo>
                    <a:pt x="824789" y="129540"/>
                    <a:pt x="830504" y="137160"/>
                    <a:pt x="828599" y="145733"/>
                  </a:cubicBezTo>
                  <a:cubicBezTo>
                    <a:pt x="826694" y="155258"/>
                    <a:pt x="815264" y="160020"/>
                    <a:pt x="804787" y="161925"/>
                  </a:cubicBezTo>
                  <a:cubicBezTo>
                    <a:pt x="794309" y="163830"/>
                    <a:pt x="783832" y="162877"/>
                    <a:pt x="774307" y="166688"/>
                  </a:cubicBezTo>
                  <a:cubicBezTo>
                    <a:pt x="768592" y="181927"/>
                    <a:pt x="782879" y="196215"/>
                    <a:pt x="797167" y="204788"/>
                  </a:cubicBezTo>
                  <a:cubicBezTo>
                    <a:pt x="808597" y="212408"/>
                    <a:pt x="820979" y="219075"/>
                    <a:pt x="833362" y="224790"/>
                  </a:cubicBezTo>
                  <a:cubicBezTo>
                    <a:pt x="839077" y="227648"/>
                    <a:pt x="845744" y="230505"/>
                    <a:pt x="852412" y="230505"/>
                  </a:cubicBezTo>
                  <a:cubicBezTo>
                    <a:pt x="864794" y="230505"/>
                    <a:pt x="874319" y="222885"/>
                    <a:pt x="883844" y="215265"/>
                  </a:cubicBezTo>
                  <a:cubicBezTo>
                    <a:pt x="886702" y="213360"/>
                    <a:pt x="888607" y="211455"/>
                    <a:pt x="889559" y="208598"/>
                  </a:cubicBezTo>
                  <a:cubicBezTo>
                    <a:pt x="891464" y="201930"/>
                    <a:pt x="882892" y="197167"/>
                    <a:pt x="875272" y="197167"/>
                  </a:cubicBezTo>
                  <a:cubicBezTo>
                    <a:pt x="868604" y="196215"/>
                    <a:pt x="860032" y="195263"/>
                    <a:pt x="856222" y="189548"/>
                  </a:cubicBezTo>
                  <a:cubicBezTo>
                    <a:pt x="852412" y="182880"/>
                    <a:pt x="859079" y="175260"/>
                    <a:pt x="865747" y="171450"/>
                  </a:cubicBezTo>
                  <a:cubicBezTo>
                    <a:pt x="886702" y="159067"/>
                    <a:pt x="914324" y="158115"/>
                    <a:pt x="937184" y="167640"/>
                  </a:cubicBezTo>
                  <a:cubicBezTo>
                    <a:pt x="937184" y="169545"/>
                    <a:pt x="938137" y="170498"/>
                    <a:pt x="938137" y="172402"/>
                  </a:cubicBezTo>
                  <a:cubicBezTo>
                    <a:pt x="940042" y="185738"/>
                    <a:pt x="942899" y="200025"/>
                    <a:pt x="948614" y="212408"/>
                  </a:cubicBezTo>
                  <a:cubicBezTo>
                    <a:pt x="954329" y="225742"/>
                    <a:pt x="962901" y="237173"/>
                    <a:pt x="975284" y="244792"/>
                  </a:cubicBezTo>
                  <a:cubicBezTo>
                    <a:pt x="982904" y="248602"/>
                    <a:pt x="992429" y="251460"/>
                    <a:pt x="999097" y="257175"/>
                  </a:cubicBezTo>
                  <a:cubicBezTo>
                    <a:pt x="1004812" y="262890"/>
                    <a:pt x="1008622" y="270510"/>
                    <a:pt x="1011479" y="278130"/>
                  </a:cubicBezTo>
                  <a:cubicBezTo>
                    <a:pt x="1017194" y="293370"/>
                    <a:pt x="1022909" y="307658"/>
                    <a:pt x="1028624" y="322898"/>
                  </a:cubicBezTo>
                  <a:cubicBezTo>
                    <a:pt x="1031482" y="329565"/>
                    <a:pt x="1033387" y="336233"/>
                    <a:pt x="1037197" y="341948"/>
                  </a:cubicBezTo>
                  <a:cubicBezTo>
                    <a:pt x="1041007" y="346710"/>
                    <a:pt x="1045769" y="350520"/>
                    <a:pt x="1048626" y="356235"/>
                  </a:cubicBezTo>
                  <a:cubicBezTo>
                    <a:pt x="1050532" y="367665"/>
                    <a:pt x="1053389" y="377190"/>
                    <a:pt x="1050532" y="385763"/>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75" name="Freihandform: Form 74">
              <a:extLst>
                <a:ext uri="{FF2B5EF4-FFF2-40B4-BE49-F238E27FC236}">
                  <a16:creationId xmlns:a16="http://schemas.microsoft.com/office/drawing/2014/main" id="{D1749A31-6BA0-D70F-8434-9E872520420E}"/>
                </a:ext>
              </a:extLst>
            </p:cNvPr>
            <p:cNvSpPr/>
            <p:nvPr/>
          </p:nvSpPr>
          <p:spPr>
            <a:xfrm>
              <a:off x="4268979" y="4407217"/>
              <a:ext cx="470241" cy="343852"/>
            </a:xfrm>
            <a:custGeom>
              <a:avLst/>
              <a:gdLst>
                <a:gd name="connsiteX0" fmla="*/ 464945 w 470241"/>
                <a:gd name="connsiteY0" fmla="*/ 315277 h 343852"/>
                <a:gd name="connsiteX1" fmla="*/ 465898 w 470241"/>
                <a:gd name="connsiteY1" fmla="*/ 316230 h 343852"/>
                <a:gd name="connsiteX2" fmla="*/ 463040 w 470241"/>
                <a:gd name="connsiteY2" fmla="*/ 320040 h 343852"/>
                <a:gd name="connsiteX3" fmla="*/ 432560 w 470241"/>
                <a:gd name="connsiteY3" fmla="*/ 336232 h 343852"/>
                <a:gd name="connsiteX4" fmla="*/ 395413 w 470241"/>
                <a:gd name="connsiteY4" fmla="*/ 343852 h 343852"/>
                <a:gd name="connsiteX5" fmla="*/ 378268 w 470241"/>
                <a:gd name="connsiteY5" fmla="*/ 338138 h 343852"/>
                <a:gd name="connsiteX6" fmla="*/ 340168 w 470241"/>
                <a:gd name="connsiteY6" fmla="*/ 335280 h 343852"/>
                <a:gd name="connsiteX7" fmla="*/ 313498 w 470241"/>
                <a:gd name="connsiteY7" fmla="*/ 317182 h 343852"/>
                <a:gd name="connsiteX8" fmla="*/ 299210 w 470241"/>
                <a:gd name="connsiteY8" fmla="*/ 293370 h 343852"/>
                <a:gd name="connsiteX9" fmla="*/ 273493 w 470241"/>
                <a:gd name="connsiteY9" fmla="*/ 272415 h 343852"/>
                <a:gd name="connsiteX10" fmla="*/ 246823 w 470241"/>
                <a:gd name="connsiteY10" fmla="*/ 261938 h 343852"/>
                <a:gd name="connsiteX11" fmla="*/ 228725 w 470241"/>
                <a:gd name="connsiteY11" fmla="*/ 282892 h 343852"/>
                <a:gd name="connsiteX12" fmla="*/ 230630 w 470241"/>
                <a:gd name="connsiteY12" fmla="*/ 303847 h 343852"/>
                <a:gd name="connsiteX13" fmla="*/ 188720 w 470241"/>
                <a:gd name="connsiteY13" fmla="*/ 306705 h 343852"/>
                <a:gd name="connsiteX14" fmla="*/ 163955 w 470241"/>
                <a:gd name="connsiteY14" fmla="*/ 296227 h 343852"/>
                <a:gd name="connsiteX15" fmla="*/ 162050 w 470241"/>
                <a:gd name="connsiteY15" fmla="*/ 277177 h 343852"/>
                <a:gd name="connsiteX16" fmla="*/ 152525 w 470241"/>
                <a:gd name="connsiteY16" fmla="*/ 263842 h 343852"/>
                <a:gd name="connsiteX17" fmla="*/ 146810 w 470241"/>
                <a:gd name="connsiteY17" fmla="*/ 249555 h 343852"/>
                <a:gd name="connsiteX18" fmla="*/ 140143 w 470241"/>
                <a:gd name="connsiteY18" fmla="*/ 224790 h 343852"/>
                <a:gd name="connsiteX19" fmla="*/ 122998 w 470241"/>
                <a:gd name="connsiteY19" fmla="*/ 194310 h 343852"/>
                <a:gd name="connsiteX20" fmla="*/ 111568 w 470241"/>
                <a:gd name="connsiteY20" fmla="*/ 176213 h 343852"/>
                <a:gd name="connsiteX21" fmla="*/ 103948 w 470241"/>
                <a:gd name="connsiteY21" fmla="*/ 157163 h 343852"/>
                <a:gd name="connsiteX22" fmla="*/ 92518 w 470241"/>
                <a:gd name="connsiteY22" fmla="*/ 138113 h 343852"/>
                <a:gd name="connsiteX23" fmla="*/ 68705 w 470241"/>
                <a:gd name="connsiteY23" fmla="*/ 111442 h 343852"/>
                <a:gd name="connsiteX24" fmla="*/ 39178 w 470241"/>
                <a:gd name="connsiteY24" fmla="*/ 100965 h 343852"/>
                <a:gd name="connsiteX25" fmla="*/ 10603 w 470241"/>
                <a:gd name="connsiteY25" fmla="*/ 106680 h 343852"/>
                <a:gd name="connsiteX26" fmla="*/ 3935 w 470241"/>
                <a:gd name="connsiteY26" fmla="*/ 91440 h 343852"/>
                <a:gd name="connsiteX27" fmla="*/ 18223 w 470241"/>
                <a:gd name="connsiteY27" fmla="*/ 65722 h 343852"/>
                <a:gd name="connsiteX28" fmla="*/ 16318 w 470241"/>
                <a:gd name="connsiteY28" fmla="*/ 50482 h 343852"/>
                <a:gd name="connsiteX29" fmla="*/ 102043 w 470241"/>
                <a:gd name="connsiteY29" fmla="*/ 59055 h 343852"/>
                <a:gd name="connsiteX30" fmla="*/ 225868 w 470241"/>
                <a:gd name="connsiteY30" fmla="*/ 30480 h 343852"/>
                <a:gd name="connsiteX31" fmla="*/ 279208 w 470241"/>
                <a:gd name="connsiteY31" fmla="*/ 0 h 343852"/>
                <a:gd name="connsiteX32" fmla="*/ 366838 w 470241"/>
                <a:gd name="connsiteY32" fmla="*/ 30480 h 343852"/>
                <a:gd name="connsiteX33" fmla="*/ 425893 w 470241"/>
                <a:gd name="connsiteY33" fmla="*/ 55245 h 343852"/>
                <a:gd name="connsiteX34" fmla="*/ 444943 w 470241"/>
                <a:gd name="connsiteY34" fmla="*/ 143827 h 343852"/>
                <a:gd name="connsiteX35" fmla="*/ 467803 w 470241"/>
                <a:gd name="connsiteY35" fmla="*/ 180975 h 343852"/>
                <a:gd name="connsiteX36" fmla="*/ 463040 w 470241"/>
                <a:gd name="connsiteY36" fmla="*/ 217170 h 343852"/>
                <a:gd name="connsiteX37" fmla="*/ 420178 w 470241"/>
                <a:gd name="connsiteY37" fmla="*/ 258127 h 343852"/>
                <a:gd name="connsiteX38" fmla="*/ 464945 w 470241"/>
                <a:gd name="connsiteY38" fmla="*/ 315277 h 343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70241" h="343852">
                  <a:moveTo>
                    <a:pt x="464945" y="315277"/>
                  </a:moveTo>
                  <a:lnTo>
                    <a:pt x="465898" y="316230"/>
                  </a:lnTo>
                  <a:cubicBezTo>
                    <a:pt x="464945" y="317182"/>
                    <a:pt x="463993" y="318135"/>
                    <a:pt x="463040" y="320040"/>
                  </a:cubicBezTo>
                  <a:cubicBezTo>
                    <a:pt x="456373" y="327660"/>
                    <a:pt x="435418" y="334327"/>
                    <a:pt x="432560" y="336232"/>
                  </a:cubicBezTo>
                  <a:cubicBezTo>
                    <a:pt x="429703" y="338138"/>
                    <a:pt x="401128" y="343852"/>
                    <a:pt x="395413" y="343852"/>
                  </a:cubicBezTo>
                  <a:cubicBezTo>
                    <a:pt x="389698" y="343852"/>
                    <a:pt x="380173" y="339090"/>
                    <a:pt x="378268" y="338138"/>
                  </a:cubicBezTo>
                  <a:cubicBezTo>
                    <a:pt x="376363" y="338138"/>
                    <a:pt x="353503" y="340995"/>
                    <a:pt x="340168" y="335280"/>
                  </a:cubicBezTo>
                  <a:cubicBezTo>
                    <a:pt x="326833" y="329565"/>
                    <a:pt x="313498" y="317182"/>
                    <a:pt x="313498" y="317182"/>
                  </a:cubicBezTo>
                  <a:cubicBezTo>
                    <a:pt x="313498" y="317182"/>
                    <a:pt x="305878" y="301942"/>
                    <a:pt x="299210" y="293370"/>
                  </a:cubicBezTo>
                  <a:cubicBezTo>
                    <a:pt x="292543" y="283845"/>
                    <a:pt x="280160" y="275272"/>
                    <a:pt x="273493" y="272415"/>
                  </a:cubicBezTo>
                  <a:cubicBezTo>
                    <a:pt x="266825" y="270510"/>
                    <a:pt x="250633" y="259080"/>
                    <a:pt x="246823" y="261938"/>
                  </a:cubicBezTo>
                  <a:cubicBezTo>
                    <a:pt x="243013" y="264795"/>
                    <a:pt x="225868" y="273367"/>
                    <a:pt x="228725" y="282892"/>
                  </a:cubicBezTo>
                  <a:cubicBezTo>
                    <a:pt x="231583" y="292417"/>
                    <a:pt x="240155" y="297180"/>
                    <a:pt x="230630" y="303847"/>
                  </a:cubicBezTo>
                  <a:cubicBezTo>
                    <a:pt x="221105" y="310515"/>
                    <a:pt x="195388" y="311467"/>
                    <a:pt x="188720" y="306705"/>
                  </a:cubicBezTo>
                  <a:cubicBezTo>
                    <a:pt x="182053" y="301942"/>
                    <a:pt x="165860" y="308610"/>
                    <a:pt x="163955" y="296227"/>
                  </a:cubicBezTo>
                  <a:cubicBezTo>
                    <a:pt x="162050" y="283845"/>
                    <a:pt x="163003" y="280035"/>
                    <a:pt x="162050" y="277177"/>
                  </a:cubicBezTo>
                  <a:cubicBezTo>
                    <a:pt x="162050" y="274320"/>
                    <a:pt x="155383" y="267652"/>
                    <a:pt x="152525" y="263842"/>
                  </a:cubicBezTo>
                  <a:cubicBezTo>
                    <a:pt x="149668" y="259080"/>
                    <a:pt x="146810" y="249555"/>
                    <a:pt x="146810" y="249555"/>
                  </a:cubicBezTo>
                  <a:cubicBezTo>
                    <a:pt x="146810" y="249555"/>
                    <a:pt x="144905" y="236220"/>
                    <a:pt x="140143" y="224790"/>
                  </a:cubicBezTo>
                  <a:cubicBezTo>
                    <a:pt x="135380" y="213360"/>
                    <a:pt x="127760" y="200025"/>
                    <a:pt x="122998" y="194310"/>
                  </a:cubicBezTo>
                  <a:cubicBezTo>
                    <a:pt x="118235" y="189547"/>
                    <a:pt x="112520" y="180975"/>
                    <a:pt x="111568" y="176213"/>
                  </a:cubicBezTo>
                  <a:cubicBezTo>
                    <a:pt x="110615" y="171450"/>
                    <a:pt x="105853" y="159067"/>
                    <a:pt x="103948" y="157163"/>
                  </a:cubicBezTo>
                  <a:cubicBezTo>
                    <a:pt x="102043" y="155257"/>
                    <a:pt x="92518" y="138113"/>
                    <a:pt x="92518" y="138113"/>
                  </a:cubicBezTo>
                  <a:cubicBezTo>
                    <a:pt x="92518" y="138113"/>
                    <a:pt x="74420" y="115252"/>
                    <a:pt x="68705" y="111442"/>
                  </a:cubicBezTo>
                  <a:cubicBezTo>
                    <a:pt x="63943" y="108585"/>
                    <a:pt x="48703" y="100965"/>
                    <a:pt x="39178" y="100965"/>
                  </a:cubicBezTo>
                  <a:cubicBezTo>
                    <a:pt x="29653" y="100965"/>
                    <a:pt x="14413" y="106680"/>
                    <a:pt x="10603" y="106680"/>
                  </a:cubicBezTo>
                  <a:cubicBezTo>
                    <a:pt x="6793" y="106680"/>
                    <a:pt x="-6542" y="106680"/>
                    <a:pt x="3935" y="91440"/>
                  </a:cubicBezTo>
                  <a:cubicBezTo>
                    <a:pt x="14413" y="76200"/>
                    <a:pt x="18223" y="72390"/>
                    <a:pt x="18223" y="65722"/>
                  </a:cubicBezTo>
                  <a:cubicBezTo>
                    <a:pt x="18223" y="61913"/>
                    <a:pt x="16318" y="57150"/>
                    <a:pt x="16318" y="50482"/>
                  </a:cubicBezTo>
                  <a:cubicBezTo>
                    <a:pt x="44893" y="55245"/>
                    <a:pt x="88708" y="61913"/>
                    <a:pt x="102043" y="59055"/>
                  </a:cubicBezTo>
                  <a:cubicBezTo>
                    <a:pt x="122998" y="55245"/>
                    <a:pt x="199198" y="47625"/>
                    <a:pt x="225868" y="30480"/>
                  </a:cubicBezTo>
                  <a:cubicBezTo>
                    <a:pt x="252538" y="13335"/>
                    <a:pt x="243965" y="0"/>
                    <a:pt x="279208" y="0"/>
                  </a:cubicBezTo>
                  <a:cubicBezTo>
                    <a:pt x="314450" y="0"/>
                    <a:pt x="340168" y="19050"/>
                    <a:pt x="366838" y="30480"/>
                  </a:cubicBezTo>
                  <a:cubicBezTo>
                    <a:pt x="393508" y="40957"/>
                    <a:pt x="420178" y="43815"/>
                    <a:pt x="425893" y="55245"/>
                  </a:cubicBezTo>
                  <a:cubicBezTo>
                    <a:pt x="431608" y="66675"/>
                    <a:pt x="440180" y="125730"/>
                    <a:pt x="444943" y="143827"/>
                  </a:cubicBezTo>
                  <a:cubicBezTo>
                    <a:pt x="449705" y="162877"/>
                    <a:pt x="463993" y="176213"/>
                    <a:pt x="467803" y="180975"/>
                  </a:cubicBezTo>
                  <a:cubicBezTo>
                    <a:pt x="471613" y="185738"/>
                    <a:pt x="471613" y="207645"/>
                    <a:pt x="463040" y="217170"/>
                  </a:cubicBezTo>
                  <a:cubicBezTo>
                    <a:pt x="454468" y="226695"/>
                    <a:pt x="416368" y="236220"/>
                    <a:pt x="420178" y="258127"/>
                  </a:cubicBezTo>
                  <a:cubicBezTo>
                    <a:pt x="426845" y="278130"/>
                    <a:pt x="442085" y="295275"/>
                    <a:pt x="464945" y="315277"/>
                  </a:cubicBezTo>
                </a:path>
              </a:pathLst>
            </a:custGeom>
            <a:solidFill>
              <a:schemeClr val="bg2"/>
            </a:solidFill>
            <a:ln w="9525" cap="flat">
              <a:solidFill>
                <a:srgbClr val="FFFFFF"/>
              </a:solidFill>
              <a:prstDash val="solid"/>
              <a:miter/>
            </a:ln>
          </p:spPr>
          <p:txBody>
            <a:bodyPr rtlCol="0" anchor="ctr"/>
            <a:lstStyle/>
            <a:p>
              <a:endParaRPr lang="de-DE"/>
            </a:p>
          </p:txBody>
        </p:sp>
        <p:sp>
          <p:nvSpPr>
            <p:cNvPr id="76" name="Freihandform: Form 75">
              <a:extLst>
                <a:ext uri="{FF2B5EF4-FFF2-40B4-BE49-F238E27FC236}">
                  <a16:creationId xmlns:a16="http://schemas.microsoft.com/office/drawing/2014/main" id="{109FDB39-F0B0-127D-5B31-C16AD65C05D2}"/>
                </a:ext>
              </a:extLst>
            </p:cNvPr>
            <p:cNvSpPr/>
            <p:nvPr/>
          </p:nvSpPr>
          <p:spPr>
            <a:xfrm>
              <a:off x="4268979" y="4407217"/>
              <a:ext cx="470241" cy="343852"/>
            </a:xfrm>
            <a:custGeom>
              <a:avLst/>
              <a:gdLst>
                <a:gd name="connsiteX0" fmla="*/ 464945 w 470241"/>
                <a:gd name="connsiteY0" fmla="*/ 315277 h 343852"/>
                <a:gd name="connsiteX1" fmla="*/ 465898 w 470241"/>
                <a:gd name="connsiteY1" fmla="*/ 316230 h 343852"/>
                <a:gd name="connsiteX2" fmla="*/ 463040 w 470241"/>
                <a:gd name="connsiteY2" fmla="*/ 320040 h 343852"/>
                <a:gd name="connsiteX3" fmla="*/ 432560 w 470241"/>
                <a:gd name="connsiteY3" fmla="*/ 336232 h 343852"/>
                <a:gd name="connsiteX4" fmla="*/ 395413 w 470241"/>
                <a:gd name="connsiteY4" fmla="*/ 343852 h 343852"/>
                <a:gd name="connsiteX5" fmla="*/ 378268 w 470241"/>
                <a:gd name="connsiteY5" fmla="*/ 338138 h 343852"/>
                <a:gd name="connsiteX6" fmla="*/ 340168 w 470241"/>
                <a:gd name="connsiteY6" fmla="*/ 335280 h 343852"/>
                <a:gd name="connsiteX7" fmla="*/ 313498 w 470241"/>
                <a:gd name="connsiteY7" fmla="*/ 317182 h 343852"/>
                <a:gd name="connsiteX8" fmla="*/ 299210 w 470241"/>
                <a:gd name="connsiteY8" fmla="*/ 293370 h 343852"/>
                <a:gd name="connsiteX9" fmla="*/ 273493 w 470241"/>
                <a:gd name="connsiteY9" fmla="*/ 272415 h 343852"/>
                <a:gd name="connsiteX10" fmla="*/ 246823 w 470241"/>
                <a:gd name="connsiteY10" fmla="*/ 261938 h 343852"/>
                <a:gd name="connsiteX11" fmla="*/ 228725 w 470241"/>
                <a:gd name="connsiteY11" fmla="*/ 282892 h 343852"/>
                <a:gd name="connsiteX12" fmla="*/ 230630 w 470241"/>
                <a:gd name="connsiteY12" fmla="*/ 303847 h 343852"/>
                <a:gd name="connsiteX13" fmla="*/ 188720 w 470241"/>
                <a:gd name="connsiteY13" fmla="*/ 306705 h 343852"/>
                <a:gd name="connsiteX14" fmla="*/ 163955 w 470241"/>
                <a:gd name="connsiteY14" fmla="*/ 296227 h 343852"/>
                <a:gd name="connsiteX15" fmla="*/ 162050 w 470241"/>
                <a:gd name="connsiteY15" fmla="*/ 277177 h 343852"/>
                <a:gd name="connsiteX16" fmla="*/ 152525 w 470241"/>
                <a:gd name="connsiteY16" fmla="*/ 263842 h 343852"/>
                <a:gd name="connsiteX17" fmla="*/ 146810 w 470241"/>
                <a:gd name="connsiteY17" fmla="*/ 249555 h 343852"/>
                <a:gd name="connsiteX18" fmla="*/ 140143 w 470241"/>
                <a:gd name="connsiteY18" fmla="*/ 224790 h 343852"/>
                <a:gd name="connsiteX19" fmla="*/ 122998 w 470241"/>
                <a:gd name="connsiteY19" fmla="*/ 194310 h 343852"/>
                <a:gd name="connsiteX20" fmla="*/ 111568 w 470241"/>
                <a:gd name="connsiteY20" fmla="*/ 176213 h 343852"/>
                <a:gd name="connsiteX21" fmla="*/ 103948 w 470241"/>
                <a:gd name="connsiteY21" fmla="*/ 157163 h 343852"/>
                <a:gd name="connsiteX22" fmla="*/ 92518 w 470241"/>
                <a:gd name="connsiteY22" fmla="*/ 138113 h 343852"/>
                <a:gd name="connsiteX23" fmla="*/ 68705 w 470241"/>
                <a:gd name="connsiteY23" fmla="*/ 111442 h 343852"/>
                <a:gd name="connsiteX24" fmla="*/ 39178 w 470241"/>
                <a:gd name="connsiteY24" fmla="*/ 100965 h 343852"/>
                <a:gd name="connsiteX25" fmla="*/ 10603 w 470241"/>
                <a:gd name="connsiteY25" fmla="*/ 106680 h 343852"/>
                <a:gd name="connsiteX26" fmla="*/ 3935 w 470241"/>
                <a:gd name="connsiteY26" fmla="*/ 91440 h 343852"/>
                <a:gd name="connsiteX27" fmla="*/ 18223 w 470241"/>
                <a:gd name="connsiteY27" fmla="*/ 65722 h 343852"/>
                <a:gd name="connsiteX28" fmla="*/ 16318 w 470241"/>
                <a:gd name="connsiteY28" fmla="*/ 50482 h 343852"/>
                <a:gd name="connsiteX29" fmla="*/ 102043 w 470241"/>
                <a:gd name="connsiteY29" fmla="*/ 59055 h 343852"/>
                <a:gd name="connsiteX30" fmla="*/ 225868 w 470241"/>
                <a:gd name="connsiteY30" fmla="*/ 30480 h 343852"/>
                <a:gd name="connsiteX31" fmla="*/ 279208 w 470241"/>
                <a:gd name="connsiteY31" fmla="*/ 0 h 343852"/>
                <a:gd name="connsiteX32" fmla="*/ 366838 w 470241"/>
                <a:gd name="connsiteY32" fmla="*/ 30480 h 343852"/>
                <a:gd name="connsiteX33" fmla="*/ 425893 w 470241"/>
                <a:gd name="connsiteY33" fmla="*/ 55245 h 343852"/>
                <a:gd name="connsiteX34" fmla="*/ 444943 w 470241"/>
                <a:gd name="connsiteY34" fmla="*/ 143827 h 343852"/>
                <a:gd name="connsiteX35" fmla="*/ 467803 w 470241"/>
                <a:gd name="connsiteY35" fmla="*/ 180975 h 343852"/>
                <a:gd name="connsiteX36" fmla="*/ 463040 w 470241"/>
                <a:gd name="connsiteY36" fmla="*/ 217170 h 343852"/>
                <a:gd name="connsiteX37" fmla="*/ 420178 w 470241"/>
                <a:gd name="connsiteY37" fmla="*/ 258127 h 343852"/>
                <a:gd name="connsiteX38" fmla="*/ 464945 w 470241"/>
                <a:gd name="connsiteY38" fmla="*/ 315277 h 343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70241" h="343852">
                  <a:moveTo>
                    <a:pt x="464945" y="315277"/>
                  </a:moveTo>
                  <a:lnTo>
                    <a:pt x="465898" y="316230"/>
                  </a:lnTo>
                  <a:cubicBezTo>
                    <a:pt x="464945" y="317182"/>
                    <a:pt x="463993" y="318135"/>
                    <a:pt x="463040" y="320040"/>
                  </a:cubicBezTo>
                  <a:cubicBezTo>
                    <a:pt x="456373" y="327660"/>
                    <a:pt x="435418" y="334327"/>
                    <a:pt x="432560" y="336232"/>
                  </a:cubicBezTo>
                  <a:cubicBezTo>
                    <a:pt x="429703" y="338138"/>
                    <a:pt x="401128" y="343852"/>
                    <a:pt x="395413" y="343852"/>
                  </a:cubicBezTo>
                  <a:cubicBezTo>
                    <a:pt x="389698" y="343852"/>
                    <a:pt x="380173" y="339090"/>
                    <a:pt x="378268" y="338138"/>
                  </a:cubicBezTo>
                  <a:cubicBezTo>
                    <a:pt x="376363" y="338138"/>
                    <a:pt x="353503" y="340995"/>
                    <a:pt x="340168" y="335280"/>
                  </a:cubicBezTo>
                  <a:cubicBezTo>
                    <a:pt x="326833" y="329565"/>
                    <a:pt x="313498" y="317182"/>
                    <a:pt x="313498" y="317182"/>
                  </a:cubicBezTo>
                  <a:cubicBezTo>
                    <a:pt x="313498" y="317182"/>
                    <a:pt x="305878" y="301942"/>
                    <a:pt x="299210" y="293370"/>
                  </a:cubicBezTo>
                  <a:cubicBezTo>
                    <a:pt x="292543" y="283845"/>
                    <a:pt x="280160" y="275272"/>
                    <a:pt x="273493" y="272415"/>
                  </a:cubicBezTo>
                  <a:cubicBezTo>
                    <a:pt x="266825" y="270510"/>
                    <a:pt x="250633" y="259080"/>
                    <a:pt x="246823" y="261938"/>
                  </a:cubicBezTo>
                  <a:cubicBezTo>
                    <a:pt x="243013" y="264795"/>
                    <a:pt x="225868" y="273367"/>
                    <a:pt x="228725" y="282892"/>
                  </a:cubicBezTo>
                  <a:cubicBezTo>
                    <a:pt x="231583" y="292417"/>
                    <a:pt x="240155" y="297180"/>
                    <a:pt x="230630" y="303847"/>
                  </a:cubicBezTo>
                  <a:cubicBezTo>
                    <a:pt x="221105" y="310515"/>
                    <a:pt x="195388" y="311467"/>
                    <a:pt x="188720" y="306705"/>
                  </a:cubicBezTo>
                  <a:cubicBezTo>
                    <a:pt x="182053" y="301942"/>
                    <a:pt x="165860" y="308610"/>
                    <a:pt x="163955" y="296227"/>
                  </a:cubicBezTo>
                  <a:cubicBezTo>
                    <a:pt x="162050" y="283845"/>
                    <a:pt x="163003" y="280035"/>
                    <a:pt x="162050" y="277177"/>
                  </a:cubicBezTo>
                  <a:cubicBezTo>
                    <a:pt x="162050" y="274320"/>
                    <a:pt x="155383" y="267652"/>
                    <a:pt x="152525" y="263842"/>
                  </a:cubicBezTo>
                  <a:cubicBezTo>
                    <a:pt x="149668" y="259080"/>
                    <a:pt x="146810" y="249555"/>
                    <a:pt x="146810" y="249555"/>
                  </a:cubicBezTo>
                  <a:cubicBezTo>
                    <a:pt x="146810" y="249555"/>
                    <a:pt x="144905" y="236220"/>
                    <a:pt x="140143" y="224790"/>
                  </a:cubicBezTo>
                  <a:cubicBezTo>
                    <a:pt x="135380" y="213360"/>
                    <a:pt x="127760" y="200025"/>
                    <a:pt x="122998" y="194310"/>
                  </a:cubicBezTo>
                  <a:cubicBezTo>
                    <a:pt x="118235" y="189547"/>
                    <a:pt x="112520" y="180975"/>
                    <a:pt x="111568" y="176213"/>
                  </a:cubicBezTo>
                  <a:cubicBezTo>
                    <a:pt x="110615" y="171450"/>
                    <a:pt x="105853" y="159067"/>
                    <a:pt x="103948" y="157163"/>
                  </a:cubicBezTo>
                  <a:cubicBezTo>
                    <a:pt x="102043" y="155257"/>
                    <a:pt x="92518" y="138113"/>
                    <a:pt x="92518" y="138113"/>
                  </a:cubicBezTo>
                  <a:cubicBezTo>
                    <a:pt x="92518" y="138113"/>
                    <a:pt x="74420" y="115252"/>
                    <a:pt x="68705" y="111442"/>
                  </a:cubicBezTo>
                  <a:cubicBezTo>
                    <a:pt x="63943" y="108585"/>
                    <a:pt x="48703" y="100965"/>
                    <a:pt x="39178" y="100965"/>
                  </a:cubicBezTo>
                  <a:cubicBezTo>
                    <a:pt x="29653" y="100965"/>
                    <a:pt x="14413" y="106680"/>
                    <a:pt x="10603" y="106680"/>
                  </a:cubicBezTo>
                  <a:cubicBezTo>
                    <a:pt x="6793" y="106680"/>
                    <a:pt x="-6542" y="106680"/>
                    <a:pt x="3935" y="91440"/>
                  </a:cubicBezTo>
                  <a:cubicBezTo>
                    <a:pt x="14413" y="76200"/>
                    <a:pt x="18223" y="72390"/>
                    <a:pt x="18223" y="65722"/>
                  </a:cubicBezTo>
                  <a:cubicBezTo>
                    <a:pt x="18223" y="61913"/>
                    <a:pt x="16318" y="57150"/>
                    <a:pt x="16318" y="50482"/>
                  </a:cubicBezTo>
                  <a:cubicBezTo>
                    <a:pt x="44893" y="55245"/>
                    <a:pt x="88708" y="61913"/>
                    <a:pt x="102043" y="59055"/>
                  </a:cubicBezTo>
                  <a:cubicBezTo>
                    <a:pt x="122998" y="55245"/>
                    <a:pt x="199198" y="47625"/>
                    <a:pt x="225868" y="30480"/>
                  </a:cubicBezTo>
                  <a:cubicBezTo>
                    <a:pt x="252538" y="13335"/>
                    <a:pt x="243965" y="0"/>
                    <a:pt x="279208" y="0"/>
                  </a:cubicBezTo>
                  <a:cubicBezTo>
                    <a:pt x="314450" y="0"/>
                    <a:pt x="340168" y="19050"/>
                    <a:pt x="366838" y="30480"/>
                  </a:cubicBezTo>
                  <a:cubicBezTo>
                    <a:pt x="393508" y="40957"/>
                    <a:pt x="420178" y="43815"/>
                    <a:pt x="425893" y="55245"/>
                  </a:cubicBezTo>
                  <a:cubicBezTo>
                    <a:pt x="431608" y="66675"/>
                    <a:pt x="440180" y="125730"/>
                    <a:pt x="444943" y="143827"/>
                  </a:cubicBezTo>
                  <a:cubicBezTo>
                    <a:pt x="449705" y="162877"/>
                    <a:pt x="463993" y="176213"/>
                    <a:pt x="467803" y="180975"/>
                  </a:cubicBezTo>
                  <a:cubicBezTo>
                    <a:pt x="471613" y="185738"/>
                    <a:pt x="471613" y="207645"/>
                    <a:pt x="463040" y="217170"/>
                  </a:cubicBezTo>
                  <a:cubicBezTo>
                    <a:pt x="454468" y="226695"/>
                    <a:pt x="416368" y="236220"/>
                    <a:pt x="420178" y="258127"/>
                  </a:cubicBezTo>
                  <a:cubicBezTo>
                    <a:pt x="426845" y="278130"/>
                    <a:pt x="442085" y="295275"/>
                    <a:pt x="464945" y="315277"/>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77" name="Freihandform: Form 76">
              <a:extLst>
                <a:ext uri="{FF2B5EF4-FFF2-40B4-BE49-F238E27FC236}">
                  <a16:creationId xmlns:a16="http://schemas.microsoft.com/office/drawing/2014/main" id="{34641C75-A673-6EB8-C04D-076E76C9B7F8}"/>
                </a:ext>
              </a:extLst>
            </p:cNvPr>
            <p:cNvSpPr/>
            <p:nvPr/>
          </p:nvSpPr>
          <p:spPr>
            <a:xfrm>
              <a:off x="4186995" y="3578289"/>
              <a:ext cx="1059285" cy="1272792"/>
            </a:xfrm>
            <a:custGeom>
              <a:avLst/>
              <a:gdLst>
                <a:gd name="connsiteX0" fmla="*/ 1040324 w 1059285"/>
                <a:gd name="connsiteY0" fmla="*/ 1049908 h 1272792"/>
                <a:gd name="connsiteX1" fmla="*/ 998414 w 1059285"/>
                <a:gd name="connsiteY1" fmla="*/ 1098485 h 1272792"/>
                <a:gd name="connsiteX2" fmla="*/ 993652 w 1059285"/>
                <a:gd name="connsiteY2" fmla="*/ 1139443 h 1272792"/>
                <a:gd name="connsiteX3" fmla="*/ 982222 w 1059285"/>
                <a:gd name="connsiteY3" fmla="*/ 1192783 h 1272792"/>
                <a:gd name="connsiteX4" fmla="*/ 925072 w 1059285"/>
                <a:gd name="connsiteY4" fmla="*/ 1267078 h 1272792"/>
                <a:gd name="connsiteX5" fmla="*/ 908879 w 1059285"/>
                <a:gd name="connsiteY5" fmla="*/ 1272793 h 1272792"/>
                <a:gd name="connsiteX6" fmla="*/ 907927 w 1059285"/>
                <a:gd name="connsiteY6" fmla="*/ 1268983 h 1272792"/>
                <a:gd name="connsiteX7" fmla="*/ 893639 w 1059285"/>
                <a:gd name="connsiteY7" fmla="*/ 1256600 h 1272792"/>
                <a:gd name="connsiteX8" fmla="*/ 822202 w 1059285"/>
                <a:gd name="connsiteY8" fmla="*/ 1230883 h 1272792"/>
                <a:gd name="connsiteX9" fmla="*/ 802199 w 1059285"/>
                <a:gd name="connsiteY9" fmla="*/ 1214690 h 1272792"/>
                <a:gd name="connsiteX10" fmla="*/ 762194 w 1059285"/>
                <a:gd name="connsiteY10" fmla="*/ 1212785 h 1272792"/>
                <a:gd name="connsiteX11" fmla="*/ 760289 w 1059285"/>
                <a:gd name="connsiteY11" fmla="*/ 1212785 h 1272792"/>
                <a:gd name="connsiteX12" fmla="*/ 759337 w 1059285"/>
                <a:gd name="connsiteY12" fmla="*/ 1212785 h 1272792"/>
                <a:gd name="connsiteX13" fmla="*/ 756479 w 1059285"/>
                <a:gd name="connsiteY13" fmla="*/ 1212785 h 1272792"/>
                <a:gd name="connsiteX14" fmla="*/ 754574 w 1059285"/>
                <a:gd name="connsiteY14" fmla="*/ 1212785 h 1272792"/>
                <a:gd name="connsiteX15" fmla="*/ 750764 w 1059285"/>
                <a:gd name="connsiteY15" fmla="*/ 1212785 h 1272792"/>
                <a:gd name="connsiteX16" fmla="*/ 745049 w 1059285"/>
                <a:gd name="connsiteY16" fmla="*/ 1212785 h 1272792"/>
                <a:gd name="connsiteX17" fmla="*/ 666944 w 1059285"/>
                <a:gd name="connsiteY17" fmla="*/ 1207070 h 1272792"/>
                <a:gd name="connsiteX18" fmla="*/ 637417 w 1059285"/>
                <a:gd name="connsiteY18" fmla="*/ 1180400 h 1272792"/>
                <a:gd name="connsiteX19" fmla="*/ 596459 w 1059285"/>
                <a:gd name="connsiteY19" fmla="*/ 1135633 h 1272792"/>
                <a:gd name="connsiteX20" fmla="*/ 561217 w 1059285"/>
                <a:gd name="connsiteY20" fmla="*/ 1127060 h 1272792"/>
                <a:gd name="connsiteX21" fmla="*/ 549787 w 1059285"/>
                <a:gd name="connsiteY21" fmla="*/ 1142300 h 1272792"/>
                <a:gd name="connsiteX22" fmla="*/ 548834 w 1059285"/>
                <a:gd name="connsiteY22" fmla="*/ 1141348 h 1272792"/>
                <a:gd name="connsiteX23" fmla="*/ 505972 w 1059285"/>
                <a:gd name="connsiteY23" fmla="*/ 1083245 h 1272792"/>
                <a:gd name="connsiteX24" fmla="*/ 548834 w 1059285"/>
                <a:gd name="connsiteY24" fmla="*/ 1042288 h 1272792"/>
                <a:gd name="connsiteX25" fmla="*/ 553597 w 1059285"/>
                <a:gd name="connsiteY25" fmla="*/ 1006093 h 1272792"/>
                <a:gd name="connsiteX26" fmla="*/ 530737 w 1059285"/>
                <a:gd name="connsiteY26" fmla="*/ 968945 h 1272792"/>
                <a:gd name="connsiteX27" fmla="*/ 511687 w 1059285"/>
                <a:gd name="connsiteY27" fmla="*/ 879410 h 1272792"/>
                <a:gd name="connsiteX28" fmla="*/ 452632 w 1059285"/>
                <a:gd name="connsiteY28" fmla="*/ 854645 h 1272792"/>
                <a:gd name="connsiteX29" fmla="*/ 365002 w 1059285"/>
                <a:gd name="connsiteY29" fmla="*/ 824165 h 1272792"/>
                <a:gd name="connsiteX30" fmla="*/ 311662 w 1059285"/>
                <a:gd name="connsiteY30" fmla="*/ 854645 h 1272792"/>
                <a:gd name="connsiteX31" fmla="*/ 187837 w 1059285"/>
                <a:gd name="connsiteY31" fmla="*/ 883220 h 1272792"/>
                <a:gd name="connsiteX32" fmla="*/ 102112 w 1059285"/>
                <a:gd name="connsiteY32" fmla="*/ 874648 h 1272792"/>
                <a:gd name="connsiteX33" fmla="*/ 104969 w 1059285"/>
                <a:gd name="connsiteY33" fmla="*/ 860360 h 1272792"/>
                <a:gd name="connsiteX34" fmla="*/ 119257 w 1059285"/>
                <a:gd name="connsiteY34" fmla="*/ 822260 h 1272792"/>
                <a:gd name="connsiteX35" fmla="*/ 152594 w 1059285"/>
                <a:gd name="connsiteY35" fmla="*/ 779398 h 1272792"/>
                <a:gd name="connsiteX36" fmla="*/ 167834 w 1059285"/>
                <a:gd name="connsiteY36" fmla="*/ 758443 h 1272792"/>
                <a:gd name="connsiteX37" fmla="*/ 171644 w 1059285"/>
                <a:gd name="connsiteY37" fmla="*/ 731773 h 1272792"/>
                <a:gd name="connsiteX38" fmla="*/ 170692 w 1059285"/>
                <a:gd name="connsiteY38" fmla="*/ 711770 h 1272792"/>
                <a:gd name="connsiteX39" fmla="*/ 146879 w 1059285"/>
                <a:gd name="connsiteY39" fmla="*/ 707008 h 1272792"/>
                <a:gd name="connsiteX40" fmla="*/ 118304 w 1059285"/>
                <a:gd name="connsiteY40" fmla="*/ 694625 h 1272792"/>
                <a:gd name="connsiteX41" fmla="*/ 75442 w 1059285"/>
                <a:gd name="connsiteY41" fmla="*/ 675575 h 1272792"/>
                <a:gd name="connsiteX42" fmla="*/ 43057 w 1059285"/>
                <a:gd name="connsiteY42" fmla="*/ 639380 h 1272792"/>
                <a:gd name="connsiteX43" fmla="*/ 26864 w 1059285"/>
                <a:gd name="connsiteY43" fmla="*/ 614615 h 1272792"/>
                <a:gd name="connsiteX44" fmla="*/ 14482 w 1059285"/>
                <a:gd name="connsiteY44" fmla="*/ 578420 h 1272792"/>
                <a:gd name="connsiteX45" fmla="*/ 194 w 1059285"/>
                <a:gd name="connsiteY45" fmla="*/ 550798 h 1272792"/>
                <a:gd name="connsiteX46" fmla="*/ 2099 w 1059285"/>
                <a:gd name="connsiteY46" fmla="*/ 524128 h 1272792"/>
                <a:gd name="connsiteX47" fmla="*/ 10672 w 1059285"/>
                <a:gd name="connsiteY47" fmla="*/ 506030 h 1272792"/>
                <a:gd name="connsiteX48" fmla="*/ 21149 w 1059285"/>
                <a:gd name="connsiteY48" fmla="*/ 452690 h 1272792"/>
                <a:gd name="connsiteX49" fmla="*/ 60202 w 1059285"/>
                <a:gd name="connsiteY49" fmla="*/ 406018 h 1272792"/>
                <a:gd name="connsiteX50" fmla="*/ 125924 w 1059285"/>
                <a:gd name="connsiteY50" fmla="*/ 369823 h 1272792"/>
                <a:gd name="connsiteX51" fmla="*/ 125924 w 1059285"/>
                <a:gd name="connsiteY51" fmla="*/ 368870 h 1272792"/>
                <a:gd name="connsiteX52" fmla="*/ 134497 w 1059285"/>
                <a:gd name="connsiteY52" fmla="*/ 366013 h 1272792"/>
                <a:gd name="connsiteX53" fmla="*/ 217364 w 1059285"/>
                <a:gd name="connsiteY53" fmla="*/ 343153 h 1272792"/>
                <a:gd name="connsiteX54" fmla="*/ 291659 w 1059285"/>
                <a:gd name="connsiteY54" fmla="*/ 374585 h 1272792"/>
                <a:gd name="connsiteX55" fmla="*/ 316424 w 1059285"/>
                <a:gd name="connsiteY55" fmla="*/ 346963 h 1272792"/>
                <a:gd name="connsiteX56" fmla="*/ 304042 w 1059285"/>
                <a:gd name="connsiteY56" fmla="*/ 308863 h 1272792"/>
                <a:gd name="connsiteX57" fmla="*/ 375479 w 1059285"/>
                <a:gd name="connsiteY57" fmla="*/ 234568 h 1272792"/>
                <a:gd name="connsiteX58" fmla="*/ 499304 w 1059285"/>
                <a:gd name="connsiteY58" fmla="*/ 205993 h 1272792"/>
                <a:gd name="connsiteX59" fmla="*/ 577409 w 1059285"/>
                <a:gd name="connsiteY59" fmla="*/ 174560 h 1272792"/>
                <a:gd name="connsiteX60" fmla="*/ 605984 w 1059285"/>
                <a:gd name="connsiteY60" fmla="*/ 138365 h 1272792"/>
                <a:gd name="connsiteX61" fmla="*/ 668849 w 1059285"/>
                <a:gd name="connsiteY61" fmla="*/ 125983 h 1272792"/>
                <a:gd name="connsiteX62" fmla="*/ 742192 w 1059285"/>
                <a:gd name="connsiteY62" fmla="*/ 71690 h 1272792"/>
                <a:gd name="connsiteX63" fmla="*/ 746954 w 1059285"/>
                <a:gd name="connsiteY63" fmla="*/ 50735 h 1272792"/>
                <a:gd name="connsiteX64" fmla="*/ 737429 w 1059285"/>
                <a:gd name="connsiteY64" fmla="*/ 18350 h 1272792"/>
                <a:gd name="connsiteX65" fmla="*/ 784102 w 1059285"/>
                <a:gd name="connsiteY65" fmla="*/ 7873 h 1272792"/>
                <a:gd name="connsiteX66" fmla="*/ 820297 w 1059285"/>
                <a:gd name="connsiteY66" fmla="*/ 91693 h 1272792"/>
                <a:gd name="connsiteX67" fmla="*/ 879352 w 1059285"/>
                <a:gd name="connsiteY67" fmla="*/ 155510 h 1272792"/>
                <a:gd name="connsiteX68" fmla="*/ 891734 w 1059285"/>
                <a:gd name="connsiteY68" fmla="*/ 154558 h 1272792"/>
                <a:gd name="connsiteX69" fmla="*/ 892687 w 1059285"/>
                <a:gd name="connsiteY69" fmla="*/ 167893 h 1272792"/>
                <a:gd name="connsiteX70" fmla="*/ 890782 w 1059285"/>
                <a:gd name="connsiteY70" fmla="*/ 185038 h 1272792"/>
                <a:gd name="connsiteX71" fmla="*/ 910784 w 1059285"/>
                <a:gd name="connsiteY71" fmla="*/ 211708 h 1272792"/>
                <a:gd name="connsiteX72" fmla="*/ 904117 w 1059285"/>
                <a:gd name="connsiteY72" fmla="*/ 246950 h 1272792"/>
                <a:gd name="connsiteX73" fmla="*/ 883162 w 1059285"/>
                <a:gd name="connsiteY73" fmla="*/ 260285 h 1272792"/>
                <a:gd name="connsiteX74" fmla="*/ 880304 w 1059285"/>
                <a:gd name="connsiteY74" fmla="*/ 252665 h 1272792"/>
                <a:gd name="connsiteX75" fmla="*/ 847919 w 1059285"/>
                <a:gd name="connsiteY75" fmla="*/ 244093 h 1272792"/>
                <a:gd name="connsiteX76" fmla="*/ 838394 w 1059285"/>
                <a:gd name="connsiteY76" fmla="*/ 284098 h 1272792"/>
                <a:gd name="connsiteX77" fmla="*/ 831727 w 1059285"/>
                <a:gd name="connsiteY77" fmla="*/ 298385 h 1272792"/>
                <a:gd name="connsiteX78" fmla="*/ 823154 w 1059285"/>
                <a:gd name="connsiteY78" fmla="*/ 332675 h 1272792"/>
                <a:gd name="connsiteX79" fmla="*/ 855539 w 1059285"/>
                <a:gd name="connsiteY79" fmla="*/ 350773 h 1272792"/>
                <a:gd name="connsiteX80" fmla="*/ 889829 w 1059285"/>
                <a:gd name="connsiteY80" fmla="*/ 414590 h 1272792"/>
                <a:gd name="connsiteX81" fmla="*/ 878399 w 1059285"/>
                <a:gd name="connsiteY81" fmla="*/ 430783 h 1272792"/>
                <a:gd name="connsiteX82" fmla="*/ 842204 w 1059285"/>
                <a:gd name="connsiteY82" fmla="*/ 440308 h 1272792"/>
                <a:gd name="connsiteX83" fmla="*/ 796484 w 1059285"/>
                <a:gd name="connsiteY83" fmla="*/ 463168 h 1272792"/>
                <a:gd name="connsiteX84" fmla="*/ 776482 w 1059285"/>
                <a:gd name="connsiteY84" fmla="*/ 500315 h 1272792"/>
                <a:gd name="connsiteX85" fmla="*/ 737429 w 1059285"/>
                <a:gd name="connsiteY85" fmla="*/ 569848 h 1272792"/>
                <a:gd name="connsiteX86" fmla="*/ 763147 w 1059285"/>
                <a:gd name="connsiteY86" fmla="*/ 605090 h 1272792"/>
                <a:gd name="connsiteX87" fmla="*/ 839347 w 1059285"/>
                <a:gd name="connsiteY87" fmla="*/ 613663 h 1272792"/>
                <a:gd name="connsiteX88" fmla="*/ 921262 w 1059285"/>
                <a:gd name="connsiteY88" fmla="*/ 578420 h 1272792"/>
                <a:gd name="connsiteX89" fmla="*/ 985079 w 1059285"/>
                <a:gd name="connsiteY89" fmla="*/ 632713 h 1272792"/>
                <a:gd name="connsiteX90" fmla="*/ 1017464 w 1059285"/>
                <a:gd name="connsiteY90" fmla="*/ 738440 h 1272792"/>
                <a:gd name="connsiteX91" fmla="*/ 989842 w 1059285"/>
                <a:gd name="connsiteY91" fmla="*/ 803210 h 1272792"/>
                <a:gd name="connsiteX92" fmla="*/ 1019369 w 1059285"/>
                <a:gd name="connsiteY92" fmla="*/ 864170 h 1272792"/>
                <a:gd name="connsiteX93" fmla="*/ 1020322 w 1059285"/>
                <a:gd name="connsiteY93" fmla="*/ 867028 h 1272792"/>
                <a:gd name="connsiteX94" fmla="*/ 1017464 w 1059285"/>
                <a:gd name="connsiteY94" fmla="*/ 892745 h 1272792"/>
                <a:gd name="connsiteX95" fmla="*/ 1022227 w 1059285"/>
                <a:gd name="connsiteY95" fmla="*/ 925130 h 1272792"/>
                <a:gd name="connsiteX96" fmla="*/ 1040324 w 1059285"/>
                <a:gd name="connsiteY96" fmla="*/ 955610 h 1272792"/>
                <a:gd name="connsiteX97" fmla="*/ 1058422 w 1059285"/>
                <a:gd name="connsiteY97" fmla="*/ 999425 h 1272792"/>
                <a:gd name="connsiteX98" fmla="*/ 1040324 w 1059285"/>
                <a:gd name="connsiteY98" fmla="*/ 1049908 h 12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059285" h="1272792">
                  <a:moveTo>
                    <a:pt x="1040324" y="1049908"/>
                  </a:moveTo>
                  <a:cubicBezTo>
                    <a:pt x="1033657" y="1068005"/>
                    <a:pt x="1011749" y="1088960"/>
                    <a:pt x="998414" y="1098485"/>
                  </a:cubicBezTo>
                  <a:cubicBezTo>
                    <a:pt x="985079" y="1108963"/>
                    <a:pt x="993652" y="1128013"/>
                    <a:pt x="993652" y="1139443"/>
                  </a:cubicBezTo>
                  <a:cubicBezTo>
                    <a:pt x="993652" y="1150873"/>
                    <a:pt x="986032" y="1176590"/>
                    <a:pt x="982222" y="1192783"/>
                  </a:cubicBezTo>
                  <a:cubicBezTo>
                    <a:pt x="978412" y="1208975"/>
                    <a:pt x="935549" y="1263268"/>
                    <a:pt x="925072" y="1267078"/>
                  </a:cubicBezTo>
                  <a:cubicBezTo>
                    <a:pt x="922214" y="1268030"/>
                    <a:pt x="915547" y="1270888"/>
                    <a:pt x="908879" y="1272793"/>
                  </a:cubicBezTo>
                  <a:cubicBezTo>
                    <a:pt x="908879" y="1270888"/>
                    <a:pt x="907927" y="1269935"/>
                    <a:pt x="907927" y="1268983"/>
                  </a:cubicBezTo>
                  <a:cubicBezTo>
                    <a:pt x="906022" y="1265173"/>
                    <a:pt x="899354" y="1258505"/>
                    <a:pt x="893639" y="1256600"/>
                  </a:cubicBezTo>
                  <a:cubicBezTo>
                    <a:pt x="886972" y="1254695"/>
                    <a:pt x="829822" y="1237550"/>
                    <a:pt x="822202" y="1230883"/>
                  </a:cubicBezTo>
                  <a:cubicBezTo>
                    <a:pt x="814582" y="1224215"/>
                    <a:pt x="812677" y="1214690"/>
                    <a:pt x="802199" y="1214690"/>
                  </a:cubicBezTo>
                  <a:cubicBezTo>
                    <a:pt x="791722" y="1214690"/>
                    <a:pt x="765052" y="1212785"/>
                    <a:pt x="762194" y="1212785"/>
                  </a:cubicBezTo>
                  <a:cubicBezTo>
                    <a:pt x="762194" y="1212785"/>
                    <a:pt x="761242" y="1212785"/>
                    <a:pt x="760289" y="1212785"/>
                  </a:cubicBezTo>
                  <a:lnTo>
                    <a:pt x="759337" y="1212785"/>
                  </a:lnTo>
                  <a:cubicBezTo>
                    <a:pt x="758384" y="1212785"/>
                    <a:pt x="757432" y="1212785"/>
                    <a:pt x="756479" y="1212785"/>
                  </a:cubicBezTo>
                  <a:cubicBezTo>
                    <a:pt x="755527" y="1212785"/>
                    <a:pt x="755527" y="1212785"/>
                    <a:pt x="754574" y="1212785"/>
                  </a:cubicBezTo>
                  <a:cubicBezTo>
                    <a:pt x="753622" y="1212785"/>
                    <a:pt x="751717" y="1212785"/>
                    <a:pt x="750764" y="1212785"/>
                  </a:cubicBezTo>
                  <a:cubicBezTo>
                    <a:pt x="748859" y="1212785"/>
                    <a:pt x="746954" y="1212785"/>
                    <a:pt x="745049" y="1212785"/>
                  </a:cubicBezTo>
                  <a:cubicBezTo>
                    <a:pt x="719332" y="1214690"/>
                    <a:pt x="673612" y="1216595"/>
                    <a:pt x="666944" y="1207070"/>
                  </a:cubicBezTo>
                  <a:cubicBezTo>
                    <a:pt x="657419" y="1194688"/>
                    <a:pt x="644084" y="1188020"/>
                    <a:pt x="637417" y="1180400"/>
                  </a:cubicBezTo>
                  <a:cubicBezTo>
                    <a:pt x="630749" y="1172780"/>
                    <a:pt x="603127" y="1139443"/>
                    <a:pt x="596459" y="1135633"/>
                  </a:cubicBezTo>
                  <a:cubicBezTo>
                    <a:pt x="590744" y="1131823"/>
                    <a:pt x="566932" y="1122298"/>
                    <a:pt x="561217" y="1127060"/>
                  </a:cubicBezTo>
                  <a:cubicBezTo>
                    <a:pt x="555502" y="1130870"/>
                    <a:pt x="554549" y="1135633"/>
                    <a:pt x="549787" y="1142300"/>
                  </a:cubicBezTo>
                  <a:lnTo>
                    <a:pt x="548834" y="1141348"/>
                  </a:lnTo>
                  <a:cubicBezTo>
                    <a:pt x="525974" y="1122298"/>
                    <a:pt x="509782" y="1105153"/>
                    <a:pt x="505972" y="1083245"/>
                  </a:cubicBezTo>
                  <a:cubicBezTo>
                    <a:pt x="502162" y="1061338"/>
                    <a:pt x="540262" y="1051813"/>
                    <a:pt x="548834" y="1042288"/>
                  </a:cubicBezTo>
                  <a:cubicBezTo>
                    <a:pt x="558359" y="1032763"/>
                    <a:pt x="558359" y="1010855"/>
                    <a:pt x="553597" y="1006093"/>
                  </a:cubicBezTo>
                  <a:cubicBezTo>
                    <a:pt x="549787" y="1001330"/>
                    <a:pt x="535499" y="987043"/>
                    <a:pt x="530737" y="968945"/>
                  </a:cubicBezTo>
                  <a:cubicBezTo>
                    <a:pt x="525974" y="950848"/>
                    <a:pt x="517402" y="891793"/>
                    <a:pt x="511687" y="879410"/>
                  </a:cubicBezTo>
                  <a:cubicBezTo>
                    <a:pt x="505972" y="867980"/>
                    <a:pt x="478349" y="865123"/>
                    <a:pt x="452632" y="854645"/>
                  </a:cubicBezTo>
                  <a:cubicBezTo>
                    <a:pt x="425962" y="844168"/>
                    <a:pt x="400244" y="824165"/>
                    <a:pt x="365002" y="824165"/>
                  </a:cubicBezTo>
                  <a:cubicBezTo>
                    <a:pt x="329759" y="824165"/>
                    <a:pt x="337379" y="838453"/>
                    <a:pt x="311662" y="854645"/>
                  </a:cubicBezTo>
                  <a:cubicBezTo>
                    <a:pt x="284992" y="871790"/>
                    <a:pt x="208792" y="879410"/>
                    <a:pt x="187837" y="883220"/>
                  </a:cubicBezTo>
                  <a:cubicBezTo>
                    <a:pt x="174502" y="886078"/>
                    <a:pt x="130687" y="879410"/>
                    <a:pt x="102112" y="874648"/>
                  </a:cubicBezTo>
                  <a:cubicBezTo>
                    <a:pt x="102112" y="870838"/>
                    <a:pt x="103064" y="866075"/>
                    <a:pt x="104969" y="860360"/>
                  </a:cubicBezTo>
                  <a:cubicBezTo>
                    <a:pt x="111637" y="844168"/>
                    <a:pt x="115447" y="827975"/>
                    <a:pt x="119257" y="822260"/>
                  </a:cubicBezTo>
                  <a:cubicBezTo>
                    <a:pt x="124019" y="816545"/>
                    <a:pt x="143069" y="787970"/>
                    <a:pt x="152594" y="779398"/>
                  </a:cubicBezTo>
                  <a:cubicBezTo>
                    <a:pt x="162119" y="770825"/>
                    <a:pt x="166882" y="771778"/>
                    <a:pt x="167834" y="758443"/>
                  </a:cubicBezTo>
                  <a:cubicBezTo>
                    <a:pt x="168787" y="745108"/>
                    <a:pt x="168787" y="737488"/>
                    <a:pt x="171644" y="731773"/>
                  </a:cubicBezTo>
                  <a:cubicBezTo>
                    <a:pt x="174502" y="726058"/>
                    <a:pt x="173549" y="715580"/>
                    <a:pt x="170692" y="711770"/>
                  </a:cubicBezTo>
                  <a:cubicBezTo>
                    <a:pt x="167834" y="708913"/>
                    <a:pt x="151642" y="706055"/>
                    <a:pt x="146879" y="707008"/>
                  </a:cubicBezTo>
                  <a:cubicBezTo>
                    <a:pt x="142117" y="707960"/>
                    <a:pt x="126877" y="700340"/>
                    <a:pt x="118304" y="694625"/>
                  </a:cubicBezTo>
                  <a:cubicBezTo>
                    <a:pt x="108779" y="688910"/>
                    <a:pt x="85919" y="689863"/>
                    <a:pt x="75442" y="675575"/>
                  </a:cubicBezTo>
                  <a:cubicBezTo>
                    <a:pt x="64964" y="662240"/>
                    <a:pt x="48772" y="648905"/>
                    <a:pt x="43057" y="639380"/>
                  </a:cubicBezTo>
                  <a:cubicBezTo>
                    <a:pt x="37342" y="629855"/>
                    <a:pt x="26864" y="614615"/>
                    <a:pt x="26864" y="614615"/>
                  </a:cubicBezTo>
                  <a:cubicBezTo>
                    <a:pt x="26864" y="614615"/>
                    <a:pt x="22102" y="594613"/>
                    <a:pt x="14482" y="578420"/>
                  </a:cubicBezTo>
                  <a:cubicBezTo>
                    <a:pt x="7814" y="562228"/>
                    <a:pt x="194" y="554608"/>
                    <a:pt x="194" y="550798"/>
                  </a:cubicBezTo>
                  <a:cubicBezTo>
                    <a:pt x="-758" y="546988"/>
                    <a:pt x="2099" y="524128"/>
                    <a:pt x="2099" y="524128"/>
                  </a:cubicBezTo>
                  <a:cubicBezTo>
                    <a:pt x="2099" y="524128"/>
                    <a:pt x="5909" y="525080"/>
                    <a:pt x="10672" y="506030"/>
                  </a:cubicBezTo>
                  <a:cubicBezTo>
                    <a:pt x="15434" y="486028"/>
                    <a:pt x="17339" y="466025"/>
                    <a:pt x="21149" y="452690"/>
                  </a:cubicBezTo>
                  <a:cubicBezTo>
                    <a:pt x="24959" y="439355"/>
                    <a:pt x="33532" y="419353"/>
                    <a:pt x="60202" y="406018"/>
                  </a:cubicBezTo>
                  <a:cubicBezTo>
                    <a:pt x="86872" y="392683"/>
                    <a:pt x="124019" y="384110"/>
                    <a:pt x="125924" y="369823"/>
                  </a:cubicBezTo>
                  <a:lnTo>
                    <a:pt x="125924" y="368870"/>
                  </a:lnTo>
                  <a:cubicBezTo>
                    <a:pt x="128782" y="368870"/>
                    <a:pt x="131639" y="367918"/>
                    <a:pt x="134497" y="366013"/>
                  </a:cubicBezTo>
                  <a:cubicBezTo>
                    <a:pt x="151642" y="356488"/>
                    <a:pt x="201172" y="338390"/>
                    <a:pt x="217364" y="343153"/>
                  </a:cubicBezTo>
                  <a:cubicBezTo>
                    <a:pt x="234509" y="346963"/>
                    <a:pt x="279277" y="376490"/>
                    <a:pt x="291659" y="374585"/>
                  </a:cubicBezTo>
                  <a:cubicBezTo>
                    <a:pt x="304042" y="372680"/>
                    <a:pt x="324997" y="366013"/>
                    <a:pt x="316424" y="346963"/>
                  </a:cubicBezTo>
                  <a:cubicBezTo>
                    <a:pt x="307852" y="327913"/>
                    <a:pt x="293564" y="331723"/>
                    <a:pt x="304042" y="308863"/>
                  </a:cubicBezTo>
                  <a:cubicBezTo>
                    <a:pt x="314519" y="286955"/>
                    <a:pt x="339284" y="245045"/>
                    <a:pt x="375479" y="234568"/>
                  </a:cubicBezTo>
                  <a:cubicBezTo>
                    <a:pt x="411674" y="224090"/>
                    <a:pt x="460252" y="213613"/>
                    <a:pt x="499304" y="205993"/>
                  </a:cubicBezTo>
                  <a:cubicBezTo>
                    <a:pt x="538357" y="197420"/>
                    <a:pt x="572647" y="183133"/>
                    <a:pt x="577409" y="174560"/>
                  </a:cubicBezTo>
                  <a:cubicBezTo>
                    <a:pt x="582172" y="166940"/>
                    <a:pt x="583124" y="144080"/>
                    <a:pt x="605984" y="138365"/>
                  </a:cubicBezTo>
                  <a:cubicBezTo>
                    <a:pt x="628844" y="132650"/>
                    <a:pt x="645989" y="144080"/>
                    <a:pt x="668849" y="125983"/>
                  </a:cubicBezTo>
                  <a:cubicBezTo>
                    <a:pt x="691709" y="107885"/>
                    <a:pt x="736477" y="81215"/>
                    <a:pt x="742192" y="71690"/>
                  </a:cubicBezTo>
                  <a:cubicBezTo>
                    <a:pt x="747907" y="63118"/>
                    <a:pt x="759337" y="60260"/>
                    <a:pt x="746954" y="50735"/>
                  </a:cubicBezTo>
                  <a:cubicBezTo>
                    <a:pt x="735524" y="41210"/>
                    <a:pt x="725999" y="42163"/>
                    <a:pt x="737429" y="18350"/>
                  </a:cubicBezTo>
                  <a:cubicBezTo>
                    <a:pt x="748859" y="-4510"/>
                    <a:pt x="780292" y="-3557"/>
                    <a:pt x="784102" y="7873"/>
                  </a:cubicBezTo>
                  <a:cubicBezTo>
                    <a:pt x="788864" y="19303"/>
                    <a:pt x="799342" y="57403"/>
                    <a:pt x="820297" y="91693"/>
                  </a:cubicBezTo>
                  <a:cubicBezTo>
                    <a:pt x="842204" y="125030"/>
                    <a:pt x="866017" y="154558"/>
                    <a:pt x="879352" y="155510"/>
                  </a:cubicBezTo>
                  <a:cubicBezTo>
                    <a:pt x="883162" y="155510"/>
                    <a:pt x="886972" y="155510"/>
                    <a:pt x="891734" y="154558"/>
                  </a:cubicBezTo>
                  <a:cubicBezTo>
                    <a:pt x="892687" y="160273"/>
                    <a:pt x="892687" y="165035"/>
                    <a:pt x="892687" y="167893"/>
                  </a:cubicBezTo>
                  <a:cubicBezTo>
                    <a:pt x="892687" y="176465"/>
                    <a:pt x="888877" y="179323"/>
                    <a:pt x="890782" y="185038"/>
                  </a:cubicBezTo>
                  <a:cubicBezTo>
                    <a:pt x="893639" y="190753"/>
                    <a:pt x="910784" y="211708"/>
                    <a:pt x="910784" y="211708"/>
                  </a:cubicBezTo>
                  <a:cubicBezTo>
                    <a:pt x="910784" y="211708"/>
                    <a:pt x="907927" y="236473"/>
                    <a:pt x="904117" y="246950"/>
                  </a:cubicBezTo>
                  <a:cubicBezTo>
                    <a:pt x="901259" y="257428"/>
                    <a:pt x="891734" y="259333"/>
                    <a:pt x="883162" y="260285"/>
                  </a:cubicBezTo>
                  <a:cubicBezTo>
                    <a:pt x="874589" y="261238"/>
                    <a:pt x="880304" y="255523"/>
                    <a:pt x="880304" y="252665"/>
                  </a:cubicBezTo>
                  <a:cubicBezTo>
                    <a:pt x="880304" y="249808"/>
                    <a:pt x="853634" y="243140"/>
                    <a:pt x="847919" y="244093"/>
                  </a:cubicBezTo>
                  <a:cubicBezTo>
                    <a:pt x="842204" y="245045"/>
                    <a:pt x="840299" y="271715"/>
                    <a:pt x="838394" y="284098"/>
                  </a:cubicBezTo>
                  <a:cubicBezTo>
                    <a:pt x="836489" y="296480"/>
                    <a:pt x="835537" y="296480"/>
                    <a:pt x="831727" y="298385"/>
                  </a:cubicBezTo>
                  <a:cubicBezTo>
                    <a:pt x="828869" y="300290"/>
                    <a:pt x="822202" y="313625"/>
                    <a:pt x="823154" y="332675"/>
                  </a:cubicBezTo>
                  <a:cubicBezTo>
                    <a:pt x="824107" y="351725"/>
                    <a:pt x="842204" y="344105"/>
                    <a:pt x="855539" y="350773"/>
                  </a:cubicBezTo>
                  <a:cubicBezTo>
                    <a:pt x="868874" y="357440"/>
                    <a:pt x="883162" y="406018"/>
                    <a:pt x="889829" y="414590"/>
                  </a:cubicBezTo>
                  <a:cubicBezTo>
                    <a:pt x="896497" y="424115"/>
                    <a:pt x="892687" y="428878"/>
                    <a:pt x="878399" y="430783"/>
                  </a:cubicBezTo>
                  <a:cubicBezTo>
                    <a:pt x="864112" y="432688"/>
                    <a:pt x="853634" y="434593"/>
                    <a:pt x="842204" y="440308"/>
                  </a:cubicBezTo>
                  <a:cubicBezTo>
                    <a:pt x="830774" y="446023"/>
                    <a:pt x="806009" y="455548"/>
                    <a:pt x="796484" y="463168"/>
                  </a:cubicBezTo>
                  <a:cubicBezTo>
                    <a:pt x="786959" y="469835"/>
                    <a:pt x="788864" y="477455"/>
                    <a:pt x="776482" y="500315"/>
                  </a:cubicBezTo>
                  <a:cubicBezTo>
                    <a:pt x="764099" y="523175"/>
                    <a:pt x="743144" y="548893"/>
                    <a:pt x="737429" y="569848"/>
                  </a:cubicBezTo>
                  <a:cubicBezTo>
                    <a:pt x="731714" y="590803"/>
                    <a:pt x="755527" y="595565"/>
                    <a:pt x="763147" y="605090"/>
                  </a:cubicBezTo>
                  <a:cubicBezTo>
                    <a:pt x="770767" y="614615"/>
                    <a:pt x="810772" y="619378"/>
                    <a:pt x="839347" y="613663"/>
                  </a:cubicBezTo>
                  <a:cubicBezTo>
                    <a:pt x="867922" y="607948"/>
                    <a:pt x="905069" y="578420"/>
                    <a:pt x="921262" y="578420"/>
                  </a:cubicBezTo>
                  <a:cubicBezTo>
                    <a:pt x="937454" y="577468"/>
                    <a:pt x="966029" y="605090"/>
                    <a:pt x="985079" y="632713"/>
                  </a:cubicBezTo>
                  <a:cubicBezTo>
                    <a:pt x="1004129" y="660335"/>
                    <a:pt x="1017464" y="717485"/>
                    <a:pt x="1017464" y="738440"/>
                  </a:cubicBezTo>
                  <a:cubicBezTo>
                    <a:pt x="1017464" y="759395"/>
                    <a:pt x="993652" y="785113"/>
                    <a:pt x="989842" y="803210"/>
                  </a:cubicBezTo>
                  <a:cubicBezTo>
                    <a:pt x="986032" y="822260"/>
                    <a:pt x="1015559" y="858455"/>
                    <a:pt x="1019369" y="864170"/>
                  </a:cubicBezTo>
                  <a:cubicBezTo>
                    <a:pt x="1020322" y="865123"/>
                    <a:pt x="1020322" y="866075"/>
                    <a:pt x="1020322" y="867028"/>
                  </a:cubicBezTo>
                  <a:cubicBezTo>
                    <a:pt x="1022227" y="873695"/>
                    <a:pt x="1017464" y="886078"/>
                    <a:pt x="1017464" y="892745"/>
                  </a:cubicBezTo>
                  <a:cubicBezTo>
                    <a:pt x="1017464" y="899413"/>
                    <a:pt x="1017464" y="915605"/>
                    <a:pt x="1022227" y="925130"/>
                  </a:cubicBezTo>
                  <a:cubicBezTo>
                    <a:pt x="1026989" y="935608"/>
                    <a:pt x="1032704" y="948943"/>
                    <a:pt x="1040324" y="955610"/>
                  </a:cubicBezTo>
                  <a:cubicBezTo>
                    <a:pt x="1047944" y="962278"/>
                    <a:pt x="1053659" y="982280"/>
                    <a:pt x="1058422" y="999425"/>
                  </a:cubicBezTo>
                  <a:cubicBezTo>
                    <a:pt x="1063184" y="1017523"/>
                    <a:pt x="1046992" y="1032763"/>
                    <a:pt x="1040324" y="1049908"/>
                  </a:cubicBezTo>
                </a:path>
              </a:pathLst>
            </a:custGeom>
            <a:solidFill>
              <a:schemeClr val="bg2"/>
            </a:solidFill>
            <a:ln w="9525" cap="flat">
              <a:solidFill>
                <a:srgbClr val="FFFFFF"/>
              </a:solidFill>
              <a:prstDash val="solid"/>
              <a:miter/>
            </a:ln>
          </p:spPr>
          <p:txBody>
            <a:bodyPr rtlCol="0" anchor="ctr"/>
            <a:lstStyle/>
            <a:p>
              <a:endParaRPr lang="de-DE"/>
            </a:p>
          </p:txBody>
        </p:sp>
        <p:sp>
          <p:nvSpPr>
            <p:cNvPr id="78" name="Freihandform: Form 77">
              <a:extLst>
                <a:ext uri="{FF2B5EF4-FFF2-40B4-BE49-F238E27FC236}">
                  <a16:creationId xmlns:a16="http://schemas.microsoft.com/office/drawing/2014/main" id="{86BB50F1-E3E3-C1E2-6BCC-EC124402D4B4}"/>
                </a:ext>
              </a:extLst>
            </p:cNvPr>
            <p:cNvSpPr/>
            <p:nvPr/>
          </p:nvSpPr>
          <p:spPr>
            <a:xfrm>
              <a:off x="4186995" y="3578289"/>
              <a:ext cx="1059285" cy="1272792"/>
            </a:xfrm>
            <a:custGeom>
              <a:avLst/>
              <a:gdLst>
                <a:gd name="connsiteX0" fmla="*/ 1040324 w 1059285"/>
                <a:gd name="connsiteY0" fmla="*/ 1049908 h 1272792"/>
                <a:gd name="connsiteX1" fmla="*/ 998414 w 1059285"/>
                <a:gd name="connsiteY1" fmla="*/ 1098485 h 1272792"/>
                <a:gd name="connsiteX2" fmla="*/ 993652 w 1059285"/>
                <a:gd name="connsiteY2" fmla="*/ 1139443 h 1272792"/>
                <a:gd name="connsiteX3" fmla="*/ 982222 w 1059285"/>
                <a:gd name="connsiteY3" fmla="*/ 1192783 h 1272792"/>
                <a:gd name="connsiteX4" fmla="*/ 925072 w 1059285"/>
                <a:gd name="connsiteY4" fmla="*/ 1267078 h 1272792"/>
                <a:gd name="connsiteX5" fmla="*/ 908879 w 1059285"/>
                <a:gd name="connsiteY5" fmla="*/ 1272793 h 1272792"/>
                <a:gd name="connsiteX6" fmla="*/ 907927 w 1059285"/>
                <a:gd name="connsiteY6" fmla="*/ 1268983 h 1272792"/>
                <a:gd name="connsiteX7" fmla="*/ 893639 w 1059285"/>
                <a:gd name="connsiteY7" fmla="*/ 1256600 h 1272792"/>
                <a:gd name="connsiteX8" fmla="*/ 822202 w 1059285"/>
                <a:gd name="connsiteY8" fmla="*/ 1230883 h 1272792"/>
                <a:gd name="connsiteX9" fmla="*/ 802199 w 1059285"/>
                <a:gd name="connsiteY9" fmla="*/ 1214690 h 1272792"/>
                <a:gd name="connsiteX10" fmla="*/ 762194 w 1059285"/>
                <a:gd name="connsiteY10" fmla="*/ 1212785 h 1272792"/>
                <a:gd name="connsiteX11" fmla="*/ 760289 w 1059285"/>
                <a:gd name="connsiteY11" fmla="*/ 1212785 h 1272792"/>
                <a:gd name="connsiteX12" fmla="*/ 759337 w 1059285"/>
                <a:gd name="connsiteY12" fmla="*/ 1212785 h 1272792"/>
                <a:gd name="connsiteX13" fmla="*/ 756479 w 1059285"/>
                <a:gd name="connsiteY13" fmla="*/ 1212785 h 1272792"/>
                <a:gd name="connsiteX14" fmla="*/ 754574 w 1059285"/>
                <a:gd name="connsiteY14" fmla="*/ 1212785 h 1272792"/>
                <a:gd name="connsiteX15" fmla="*/ 750764 w 1059285"/>
                <a:gd name="connsiteY15" fmla="*/ 1212785 h 1272792"/>
                <a:gd name="connsiteX16" fmla="*/ 745049 w 1059285"/>
                <a:gd name="connsiteY16" fmla="*/ 1212785 h 1272792"/>
                <a:gd name="connsiteX17" fmla="*/ 666944 w 1059285"/>
                <a:gd name="connsiteY17" fmla="*/ 1207070 h 1272792"/>
                <a:gd name="connsiteX18" fmla="*/ 637417 w 1059285"/>
                <a:gd name="connsiteY18" fmla="*/ 1180400 h 1272792"/>
                <a:gd name="connsiteX19" fmla="*/ 596459 w 1059285"/>
                <a:gd name="connsiteY19" fmla="*/ 1135633 h 1272792"/>
                <a:gd name="connsiteX20" fmla="*/ 561217 w 1059285"/>
                <a:gd name="connsiteY20" fmla="*/ 1127060 h 1272792"/>
                <a:gd name="connsiteX21" fmla="*/ 549787 w 1059285"/>
                <a:gd name="connsiteY21" fmla="*/ 1142300 h 1272792"/>
                <a:gd name="connsiteX22" fmla="*/ 548834 w 1059285"/>
                <a:gd name="connsiteY22" fmla="*/ 1141348 h 1272792"/>
                <a:gd name="connsiteX23" fmla="*/ 505972 w 1059285"/>
                <a:gd name="connsiteY23" fmla="*/ 1083245 h 1272792"/>
                <a:gd name="connsiteX24" fmla="*/ 548834 w 1059285"/>
                <a:gd name="connsiteY24" fmla="*/ 1042288 h 1272792"/>
                <a:gd name="connsiteX25" fmla="*/ 553597 w 1059285"/>
                <a:gd name="connsiteY25" fmla="*/ 1006093 h 1272792"/>
                <a:gd name="connsiteX26" fmla="*/ 530737 w 1059285"/>
                <a:gd name="connsiteY26" fmla="*/ 968945 h 1272792"/>
                <a:gd name="connsiteX27" fmla="*/ 511687 w 1059285"/>
                <a:gd name="connsiteY27" fmla="*/ 879410 h 1272792"/>
                <a:gd name="connsiteX28" fmla="*/ 452632 w 1059285"/>
                <a:gd name="connsiteY28" fmla="*/ 854645 h 1272792"/>
                <a:gd name="connsiteX29" fmla="*/ 365002 w 1059285"/>
                <a:gd name="connsiteY29" fmla="*/ 824165 h 1272792"/>
                <a:gd name="connsiteX30" fmla="*/ 311662 w 1059285"/>
                <a:gd name="connsiteY30" fmla="*/ 854645 h 1272792"/>
                <a:gd name="connsiteX31" fmla="*/ 187837 w 1059285"/>
                <a:gd name="connsiteY31" fmla="*/ 883220 h 1272792"/>
                <a:gd name="connsiteX32" fmla="*/ 102112 w 1059285"/>
                <a:gd name="connsiteY32" fmla="*/ 874648 h 1272792"/>
                <a:gd name="connsiteX33" fmla="*/ 104969 w 1059285"/>
                <a:gd name="connsiteY33" fmla="*/ 860360 h 1272792"/>
                <a:gd name="connsiteX34" fmla="*/ 119257 w 1059285"/>
                <a:gd name="connsiteY34" fmla="*/ 822260 h 1272792"/>
                <a:gd name="connsiteX35" fmla="*/ 152594 w 1059285"/>
                <a:gd name="connsiteY35" fmla="*/ 779398 h 1272792"/>
                <a:gd name="connsiteX36" fmla="*/ 167834 w 1059285"/>
                <a:gd name="connsiteY36" fmla="*/ 758443 h 1272792"/>
                <a:gd name="connsiteX37" fmla="*/ 171644 w 1059285"/>
                <a:gd name="connsiteY37" fmla="*/ 731773 h 1272792"/>
                <a:gd name="connsiteX38" fmla="*/ 170692 w 1059285"/>
                <a:gd name="connsiteY38" fmla="*/ 711770 h 1272792"/>
                <a:gd name="connsiteX39" fmla="*/ 146879 w 1059285"/>
                <a:gd name="connsiteY39" fmla="*/ 707008 h 1272792"/>
                <a:gd name="connsiteX40" fmla="*/ 118304 w 1059285"/>
                <a:gd name="connsiteY40" fmla="*/ 694625 h 1272792"/>
                <a:gd name="connsiteX41" fmla="*/ 75442 w 1059285"/>
                <a:gd name="connsiteY41" fmla="*/ 675575 h 1272792"/>
                <a:gd name="connsiteX42" fmla="*/ 43057 w 1059285"/>
                <a:gd name="connsiteY42" fmla="*/ 639380 h 1272792"/>
                <a:gd name="connsiteX43" fmla="*/ 26864 w 1059285"/>
                <a:gd name="connsiteY43" fmla="*/ 614615 h 1272792"/>
                <a:gd name="connsiteX44" fmla="*/ 14482 w 1059285"/>
                <a:gd name="connsiteY44" fmla="*/ 578420 h 1272792"/>
                <a:gd name="connsiteX45" fmla="*/ 194 w 1059285"/>
                <a:gd name="connsiteY45" fmla="*/ 550798 h 1272792"/>
                <a:gd name="connsiteX46" fmla="*/ 2099 w 1059285"/>
                <a:gd name="connsiteY46" fmla="*/ 524128 h 1272792"/>
                <a:gd name="connsiteX47" fmla="*/ 10672 w 1059285"/>
                <a:gd name="connsiteY47" fmla="*/ 506030 h 1272792"/>
                <a:gd name="connsiteX48" fmla="*/ 21149 w 1059285"/>
                <a:gd name="connsiteY48" fmla="*/ 452690 h 1272792"/>
                <a:gd name="connsiteX49" fmla="*/ 60202 w 1059285"/>
                <a:gd name="connsiteY49" fmla="*/ 406018 h 1272792"/>
                <a:gd name="connsiteX50" fmla="*/ 125924 w 1059285"/>
                <a:gd name="connsiteY50" fmla="*/ 369823 h 1272792"/>
                <a:gd name="connsiteX51" fmla="*/ 125924 w 1059285"/>
                <a:gd name="connsiteY51" fmla="*/ 368870 h 1272792"/>
                <a:gd name="connsiteX52" fmla="*/ 134497 w 1059285"/>
                <a:gd name="connsiteY52" fmla="*/ 366013 h 1272792"/>
                <a:gd name="connsiteX53" fmla="*/ 217364 w 1059285"/>
                <a:gd name="connsiteY53" fmla="*/ 343153 h 1272792"/>
                <a:gd name="connsiteX54" fmla="*/ 291659 w 1059285"/>
                <a:gd name="connsiteY54" fmla="*/ 374585 h 1272792"/>
                <a:gd name="connsiteX55" fmla="*/ 316424 w 1059285"/>
                <a:gd name="connsiteY55" fmla="*/ 346963 h 1272792"/>
                <a:gd name="connsiteX56" fmla="*/ 304042 w 1059285"/>
                <a:gd name="connsiteY56" fmla="*/ 308863 h 1272792"/>
                <a:gd name="connsiteX57" fmla="*/ 375479 w 1059285"/>
                <a:gd name="connsiteY57" fmla="*/ 234568 h 1272792"/>
                <a:gd name="connsiteX58" fmla="*/ 499304 w 1059285"/>
                <a:gd name="connsiteY58" fmla="*/ 205993 h 1272792"/>
                <a:gd name="connsiteX59" fmla="*/ 577409 w 1059285"/>
                <a:gd name="connsiteY59" fmla="*/ 174560 h 1272792"/>
                <a:gd name="connsiteX60" fmla="*/ 605984 w 1059285"/>
                <a:gd name="connsiteY60" fmla="*/ 138365 h 1272792"/>
                <a:gd name="connsiteX61" fmla="*/ 668849 w 1059285"/>
                <a:gd name="connsiteY61" fmla="*/ 125983 h 1272792"/>
                <a:gd name="connsiteX62" fmla="*/ 742192 w 1059285"/>
                <a:gd name="connsiteY62" fmla="*/ 71690 h 1272792"/>
                <a:gd name="connsiteX63" fmla="*/ 746954 w 1059285"/>
                <a:gd name="connsiteY63" fmla="*/ 50735 h 1272792"/>
                <a:gd name="connsiteX64" fmla="*/ 737429 w 1059285"/>
                <a:gd name="connsiteY64" fmla="*/ 18350 h 1272792"/>
                <a:gd name="connsiteX65" fmla="*/ 784102 w 1059285"/>
                <a:gd name="connsiteY65" fmla="*/ 7873 h 1272792"/>
                <a:gd name="connsiteX66" fmla="*/ 820297 w 1059285"/>
                <a:gd name="connsiteY66" fmla="*/ 91693 h 1272792"/>
                <a:gd name="connsiteX67" fmla="*/ 879352 w 1059285"/>
                <a:gd name="connsiteY67" fmla="*/ 155510 h 1272792"/>
                <a:gd name="connsiteX68" fmla="*/ 891734 w 1059285"/>
                <a:gd name="connsiteY68" fmla="*/ 154558 h 1272792"/>
                <a:gd name="connsiteX69" fmla="*/ 892687 w 1059285"/>
                <a:gd name="connsiteY69" fmla="*/ 167893 h 1272792"/>
                <a:gd name="connsiteX70" fmla="*/ 890782 w 1059285"/>
                <a:gd name="connsiteY70" fmla="*/ 185038 h 1272792"/>
                <a:gd name="connsiteX71" fmla="*/ 910784 w 1059285"/>
                <a:gd name="connsiteY71" fmla="*/ 211708 h 1272792"/>
                <a:gd name="connsiteX72" fmla="*/ 904117 w 1059285"/>
                <a:gd name="connsiteY72" fmla="*/ 246950 h 1272792"/>
                <a:gd name="connsiteX73" fmla="*/ 883162 w 1059285"/>
                <a:gd name="connsiteY73" fmla="*/ 260285 h 1272792"/>
                <a:gd name="connsiteX74" fmla="*/ 880304 w 1059285"/>
                <a:gd name="connsiteY74" fmla="*/ 252665 h 1272792"/>
                <a:gd name="connsiteX75" fmla="*/ 847919 w 1059285"/>
                <a:gd name="connsiteY75" fmla="*/ 244093 h 1272792"/>
                <a:gd name="connsiteX76" fmla="*/ 838394 w 1059285"/>
                <a:gd name="connsiteY76" fmla="*/ 284098 h 1272792"/>
                <a:gd name="connsiteX77" fmla="*/ 831727 w 1059285"/>
                <a:gd name="connsiteY77" fmla="*/ 298385 h 1272792"/>
                <a:gd name="connsiteX78" fmla="*/ 823154 w 1059285"/>
                <a:gd name="connsiteY78" fmla="*/ 332675 h 1272792"/>
                <a:gd name="connsiteX79" fmla="*/ 855539 w 1059285"/>
                <a:gd name="connsiteY79" fmla="*/ 350773 h 1272792"/>
                <a:gd name="connsiteX80" fmla="*/ 889829 w 1059285"/>
                <a:gd name="connsiteY80" fmla="*/ 414590 h 1272792"/>
                <a:gd name="connsiteX81" fmla="*/ 878399 w 1059285"/>
                <a:gd name="connsiteY81" fmla="*/ 430783 h 1272792"/>
                <a:gd name="connsiteX82" fmla="*/ 842204 w 1059285"/>
                <a:gd name="connsiteY82" fmla="*/ 440308 h 1272792"/>
                <a:gd name="connsiteX83" fmla="*/ 796484 w 1059285"/>
                <a:gd name="connsiteY83" fmla="*/ 463168 h 1272792"/>
                <a:gd name="connsiteX84" fmla="*/ 776482 w 1059285"/>
                <a:gd name="connsiteY84" fmla="*/ 500315 h 1272792"/>
                <a:gd name="connsiteX85" fmla="*/ 737429 w 1059285"/>
                <a:gd name="connsiteY85" fmla="*/ 569848 h 1272792"/>
                <a:gd name="connsiteX86" fmla="*/ 763147 w 1059285"/>
                <a:gd name="connsiteY86" fmla="*/ 605090 h 1272792"/>
                <a:gd name="connsiteX87" fmla="*/ 839347 w 1059285"/>
                <a:gd name="connsiteY87" fmla="*/ 613663 h 1272792"/>
                <a:gd name="connsiteX88" fmla="*/ 921262 w 1059285"/>
                <a:gd name="connsiteY88" fmla="*/ 578420 h 1272792"/>
                <a:gd name="connsiteX89" fmla="*/ 985079 w 1059285"/>
                <a:gd name="connsiteY89" fmla="*/ 632713 h 1272792"/>
                <a:gd name="connsiteX90" fmla="*/ 1017464 w 1059285"/>
                <a:gd name="connsiteY90" fmla="*/ 738440 h 1272792"/>
                <a:gd name="connsiteX91" fmla="*/ 989842 w 1059285"/>
                <a:gd name="connsiteY91" fmla="*/ 803210 h 1272792"/>
                <a:gd name="connsiteX92" fmla="*/ 1019369 w 1059285"/>
                <a:gd name="connsiteY92" fmla="*/ 864170 h 1272792"/>
                <a:gd name="connsiteX93" fmla="*/ 1020322 w 1059285"/>
                <a:gd name="connsiteY93" fmla="*/ 867028 h 1272792"/>
                <a:gd name="connsiteX94" fmla="*/ 1017464 w 1059285"/>
                <a:gd name="connsiteY94" fmla="*/ 892745 h 1272792"/>
                <a:gd name="connsiteX95" fmla="*/ 1022227 w 1059285"/>
                <a:gd name="connsiteY95" fmla="*/ 925130 h 1272792"/>
                <a:gd name="connsiteX96" fmla="*/ 1040324 w 1059285"/>
                <a:gd name="connsiteY96" fmla="*/ 955610 h 1272792"/>
                <a:gd name="connsiteX97" fmla="*/ 1058422 w 1059285"/>
                <a:gd name="connsiteY97" fmla="*/ 999425 h 1272792"/>
                <a:gd name="connsiteX98" fmla="*/ 1040324 w 1059285"/>
                <a:gd name="connsiteY98" fmla="*/ 1049908 h 12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059285" h="1272792">
                  <a:moveTo>
                    <a:pt x="1040324" y="1049908"/>
                  </a:moveTo>
                  <a:cubicBezTo>
                    <a:pt x="1033657" y="1068005"/>
                    <a:pt x="1011749" y="1088960"/>
                    <a:pt x="998414" y="1098485"/>
                  </a:cubicBezTo>
                  <a:cubicBezTo>
                    <a:pt x="985079" y="1108963"/>
                    <a:pt x="993652" y="1128013"/>
                    <a:pt x="993652" y="1139443"/>
                  </a:cubicBezTo>
                  <a:cubicBezTo>
                    <a:pt x="993652" y="1150873"/>
                    <a:pt x="986032" y="1176590"/>
                    <a:pt x="982222" y="1192783"/>
                  </a:cubicBezTo>
                  <a:cubicBezTo>
                    <a:pt x="978412" y="1208975"/>
                    <a:pt x="935549" y="1263268"/>
                    <a:pt x="925072" y="1267078"/>
                  </a:cubicBezTo>
                  <a:cubicBezTo>
                    <a:pt x="922214" y="1268030"/>
                    <a:pt x="915547" y="1270888"/>
                    <a:pt x="908879" y="1272793"/>
                  </a:cubicBezTo>
                  <a:cubicBezTo>
                    <a:pt x="908879" y="1270888"/>
                    <a:pt x="907927" y="1269935"/>
                    <a:pt x="907927" y="1268983"/>
                  </a:cubicBezTo>
                  <a:cubicBezTo>
                    <a:pt x="906022" y="1265173"/>
                    <a:pt x="899354" y="1258505"/>
                    <a:pt x="893639" y="1256600"/>
                  </a:cubicBezTo>
                  <a:cubicBezTo>
                    <a:pt x="886972" y="1254695"/>
                    <a:pt x="829822" y="1237550"/>
                    <a:pt x="822202" y="1230883"/>
                  </a:cubicBezTo>
                  <a:cubicBezTo>
                    <a:pt x="814582" y="1224215"/>
                    <a:pt x="812677" y="1214690"/>
                    <a:pt x="802199" y="1214690"/>
                  </a:cubicBezTo>
                  <a:cubicBezTo>
                    <a:pt x="791722" y="1214690"/>
                    <a:pt x="765052" y="1212785"/>
                    <a:pt x="762194" y="1212785"/>
                  </a:cubicBezTo>
                  <a:cubicBezTo>
                    <a:pt x="762194" y="1212785"/>
                    <a:pt x="761242" y="1212785"/>
                    <a:pt x="760289" y="1212785"/>
                  </a:cubicBezTo>
                  <a:lnTo>
                    <a:pt x="759337" y="1212785"/>
                  </a:lnTo>
                  <a:cubicBezTo>
                    <a:pt x="758384" y="1212785"/>
                    <a:pt x="757432" y="1212785"/>
                    <a:pt x="756479" y="1212785"/>
                  </a:cubicBezTo>
                  <a:cubicBezTo>
                    <a:pt x="755527" y="1212785"/>
                    <a:pt x="755527" y="1212785"/>
                    <a:pt x="754574" y="1212785"/>
                  </a:cubicBezTo>
                  <a:cubicBezTo>
                    <a:pt x="753622" y="1212785"/>
                    <a:pt x="751717" y="1212785"/>
                    <a:pt x="750764" y="1212785"/>
                  </a:cubicBezTo>
                  <a:cubicBezTo>
                    <a:pt x="748859" y="1212785"/>
                    <a:pt x="746954" y="1212785"/>
                    <a:pt x="745049" y="1212785"/>
                  </a:cubicBezTo>
                  <a:cubicBezTo>
                    <a:pt x="719332" y="1214690"/>
                    <a:pt x="673612" y="1216595"/>
                    <a:pt x="666944" y="1207070"/>
                  </a:cubicBezTo>
                  <a:cubicBezTo>
                    <a:pt x="657419" y="1194688"/>
                    <a:pt x="644084" y="1188020"/>
                    <a:pt x="637417" y="1180400"/>
                  </a:cubicBezTo>
                  <a:cubicBezTo>
                    <a:pt x="630749" y="1172780"/>
                    <a:pt x="603127" y="1139443"/>
                    <a:pt x="596459" y="1135633"/>
                  </a:cubicBezTo>
                  <a:cubicBezTo>
                    <a:pt x="590744" y="1131823"/>
                    <a:pt x="566932" y="1122298"/>
                    <a:pt x="561217" y="1127060"/>
                  </a:cubicBezTo>
                  <a:cubicBezTo>
                    <a:pt x="555502" y="1130870"/>
                    <a:pt x="554549" y="1135633"/>
                    <a:pt x="549787" y="1142300"/>
                  </a:cubicBezTo>
                  <a:lnTo>
                    <a:pt x="548834" y="1141348"/>
                  </a:lnTo>
                  <a:cubicBezTo>
                    <a:pt x="525974" y="1122298"/>
                    <a:pt x="509782" y="1105153"/>
                    <a:pt x="505972" y="1083245"/>
                  </a:cubicBezTo>
                  <a:cubicBezTo>
                    <a:pt x="502162" y="1061338"/>
                    <a:pt x="540262" y="1051813"/>
                    <a:pt x="548834" y="1042288"/>
                  </a:cubicBezTo>
                  <a:cubicBezTo>
                    <a:pt x="558359" y="1032763"/>
                    <a:pt x="558359" y="1010855"/>
                    <a:pt x="553597" y="1006093"/>
                  </a:cubicBezTo>
                  <a:cubicBezTo>
                    <a:pt x="549787" y="1001330"/>
                    <a:pt x="535499" y="987043"/>
                    <a:pt x="530737" y="968945"/>
                  </a:cubicBezTo>
                  <a:cubicBezTo>
                    <a:pt x="525974" y="950848"/>
                    <a:pt x="517402" y="891793"/>
                    <a:pt x="511687" y="879410"/>
                  </a:cubicBezTo>
                  <a:cubicBezTo>
                    <a:pt x="505972" y="867980"/>
                    <a:pt x="478349" y="865123"/>
                    <a:pt x="452632" y="854645"/>
                  </a:cubicBezTo>
                  <a:cubicBezTo>
                    <a:pt x="425962" y="844168"/>
                    <a:pt x="400244" y="824165"/>
                    <a:pt x="365002" y="824165"/>
                  </a:cubicBezTo>
                  <a:cubicBezTo>
                    <a:pt x="329759" y="824165"/>
                    <a:pt x="337379" y="838453"/>
                    <a:pt x="311662" y="854645"/>
                  </a:cubicBezTo>
                  <a:cubicBezTo>
                    <a:pt x="284992" y="871790"/>
                    <a:pt x="208792" y="879410"/>
                    <a:pt x="187837" y="883220"/>
                  </a:cubicBezTo>
                  <a:cubicBezTo>
                    <a:pt x="174502" y="886078"/>
                    <a:pt x="130687" y="879410"/>
                    <a:pt x="102112" y="874648"/>
                  </a:cubicBezTo>
                  <a:cubicBezTo>
                    <a:pt x="102112" y="870838"/>
                    <a:pt x="103064" y="866075"/>
                    <a:pt x="104969" y="860360"/>
                  </a:cubicBezTo>
                  <a:cubicBezTo>
                    <a:pt x="111637" y="844168"/>
                    <a:pt x="115447" y="827975"/>
                    <a:pt x="119257" y="822260"/>
                  </a:cubicBezTo>
                  <a:cubicBezTo>
                    <a:pt x="124019" y="816545"/>
                    <a:pt x="143069" y="787970"/>
                    <a:pt x="152594" y="779398"/>
                  </a:cubicBezTo>
                  <a:cubicBezTo>
                    <a:pt x="162119" y="770825"/>
                    <a:pt x="166882" y="771778"/>
                    <a:pt x="167834" y="758443"/>
                  </a:cubicBezTo>
                  <a:cubicBezTo>
                    <a:pt x="168787" y="745108"/>
                    <a:pt x="168787" y="737488"/>
                    <a:pt x="171644" y="731773"/>
                  </a:cubicBezTo>
                  <a:cubicBezTo>
                    <a:pt x="174502" y="726058"/>
                    <a:pt x="173549" y="715580"/>
                    <a:pt x="170692" y="711770"/>
                  </a:cubicBezTo>
                  <a:cubicBezTo>
                    <a:pt x="167834" y="708913"/>
                    <a:pt x="151642" y="706055"/>
                    <a:pt x="146879" y="707008"/>
                  </a:cubicBezTo>
                  <a:cubicBezTo>
                    <a:pt x="142117" y="707960"/>
                    <a:pt x="126877" y="700340"/>
                    <a:pt x="118304" y="694625"/>
                  </a:cubicBezTo>
                  <a:cubicBezTo>
                    <a:pt x="108779" y="688910"/>
                    <a:pt x="85919" y="689863"/>
                    <a:pt x="75442" y="675575"/>
                  </a:cubicBezTo>
                  <a:cubicBezTo>
                    <a:pt x="64964" y="662240"/>
                    <a:pt x="48772" y="648905"/>
                    <a:pt x="43057" y="639380"/>
                  </a:cubicBezTo>
                  <a:cubicBezTo>
                    <a:pt x="37342" y="629855"/>
                    <a:pt x="26864" y="614615"/>
                    <a:pt x="26864" y="614615"/>
                  </a:cubicBezTo>
                  <a:cubicBezTo>
                    <a:pt x="26864" y="614615"/>
                    <a:pt x="22102" y="594613"/>
                    <a:pt x="14482" y="578420"/>
                  </a:cubicBezTo>
                  <a:cubicBezTo>
                    <a:pt x="7814" y="562228"/>
                    <a:pt x="194" y="554608"/>
                    <a:pt x="194" y="550798"/>
                  </a:cubicBezTo>
                  <a:cubicBezTo>
                    <a:pt x="-758" y="546988"/>
                    <a:pt x="2099" y="524128"/>
                    <a:pt x="2099" y="524128"/>
                  </a:cubicBezTo>
                  <a:cubicBezTo>
                    <a:pt x="2099" y="524128"/>
                    <a:pt x="5909" y="525080"/>
                    <a:pt x="10672" y="506030"/>
                  </a:cubicBezTo>
                  <a:cubicBezTo>
                    <a:pt x="15434" y="486028"/>
                    <a:pt x="17339" y="466025"/>
                    <a:pt x="21149" y="452690"/>
                  </a:cubicBezTo>
                  <a:cubicBezTo>
                    <a:pt x="24959" y="439355"/>
                    <a:pt x="33532" y="419353"/>
                    <a:pt x="60202" y="406018"/>
                  </a:cubicBezTo>
                  <a:cubicBezTo>
                    <a:pt x="86872" y="392683"/>
                    <a:pt x="124019" y="384110"/>
                    <a:pt x="125924" y="369823"/>
                  </a:cubicBezTo>
                  <a:lnTo>
                    <a:pt x="125924" y="368870"/>
                  </a:lnTo>
                  <a:cubicBezTo>
                    <a:pt x="128782" y="368870"/>
                    <a:pt x="131639" y="367918"/>
                    <a:pt x="134497" y="366013"/>
                  </a:cubicBezTo>
                  <a:cubicBezTo>
                    <a:pt x="151642" y="356488"/>
                    <a:pt x="201172" y="338390"/>
                    <a:pt x="217364" y="343153"/>
                  </a:cubicBezTo>
                  <a:cubicBezTo>
                    <a:pt x="234509" y="346963"/>
                    <a:pt x="279277" y="376490"/>
                    <a:pt x="291659" y="374585"/>
                  </a:cubicBezTo>
                  <a:cubicBezTo>
                    <a:pt x="304042" y="372680"/>
                    <a:pt x="324997" y="366013"/>
                    <a:pt x="316424" y="346963"/>
                  </a:cubicBezTo>
                  <a:cubicBezTo>
                    <a:pt x="307852" y="327913"/>
                    <a:pt x="293564" y="331723"/>
                    <a:pt x="304042" y="308863"/>
                  </a:cubicBezTo>
                  <a:cubicBezTo>
                    <a:pt x="314519" y="286955"/>
                    <a:pt x="339284" y="245045"/>
                    <a:pt x="375479" y="234568"/>
                  </a:cubicBezTo>
                  <a:cubicBezTo>
                    <a:pt x="411674" y="224090"/>
                    <a:pt x="460252" y="213613"/>
                    <a:pt x="499304" y="205993"/>
                  </a:cubicBezTo>
                  <a:cubicBezTo>
                    <a:pt x="538357" y="197420"/>
                    <a:pt x="572647" y="183133"/>
                    <a:pt x="577409" y="174560"/>
                  </a:cubicBezTo>
                  <a:cubicBezTo>
                    <a:pt x="582172" y="166940"/>
                    <a:pt x="583124" y="144080"/>
                    <a:pt x="605984" y="138365"/>
                  </a:cubicBezTo>
                  <a:cubicBezTo>
                    <a:pt x="628844" y="132650"/>
                    <a:pt x="645989" y="144080"/>
                    <a:pt x="668849" y="125983"/>
                  </a:cubicBezTo>
                  <a:cubicBezTo>
                    <a:pt x="691709" y="107885"/>
                    <a:pt x="736477" y="81215"/>
                    <a:pt x="742192" y="71690"/>
                  </a:cubicBezTo>
                  <a:cubicBezTo>
                    <a:pt x="747907" y="63118"/>
                    <a:pt x="759337" y="60260"/>
                    <a:pt x="746954" y="50735"/>
                  </a:cubicBezTo>
                  <a:cubicBezTo>
                    <a:pt x="735524" y="41210"/>
                    <a:pt x="725999" y="42163"/>
                    <a:pt x="737429" y="18350"/>
                  </a:cubicBezTo>
                  <a:cubicBezTo>
                    <a:pt x="748859" y="-4510"/>
                    <a:pt x="780292" y="-3557"/>
                    <a:pt x="784102" y="7873"/>
                  </a:cubicBezTo>
                  <a:cubicBezTo>
                    <a:pt x="788864" y="19303"/>
                    <a:pt x="799342" y="57403"/>
                    <a:pt x="820297" y="91693"/>
                  </a:cubicBezTo>
                  <a:cubicBezTo>
                    <a:pt x="842204" y="125030"/>
                    <a:pt x="866017" y="154558"/>
                    <a:pt x="879352" y="155510"/>
                  </a:cubicBezTo>
                  <a:cubicBezTo>
                    <a:pt x="883162" y="155510"/>
                    <a:pt x="886972" y="155510"/>
                    <a:pt x="891734" y="154558"/>
                  </a:cubicBezTo>
                  <a:cubicBezTo>
                    <a:pt x="892687" y="160273"/>
                    <a:pt x="892687" y="165035"/>
                    <a:pt x="892687" y="167893"/>
                  </a:cubicBezTo>
                  <a:cubicBezTo>
                    <a:pt x="892687" y="176465"/>
                    <a:pt x="888877" y="179323"/>
                    <a:pt x="890782" y="185038"/>
                  </a:cubicBezTo>
                  <a:cubicBezTo>
                    <a:pt x="893639" y="190753"/>
                    <a:pt x="910784" y="211708"/>
                    <a:pt x="910784" y="211708"/>
                  </a:cubicBezTo>
                  <a:cubicBezTo>
                    <a:pt x="910784" y="211708"/>
                    <a:pt x="907927" y="236473"/>
                    <a:pt x="904117" y="246950"/>
                  </a:cubicBezTo>
                  <a:cubicBezTo>
                    <a:pt x="901259" y="257428"/>
                    <a:pt x="891734" y="259333"/>
                    <a:pt x="883162" y="260285"/>
                  </a:cubicBezTo>
                  <a:cubicBezTo>
                    <a:pt x="874589" y="261238"/>
                    <a:pt x="880304" y="255523"/>
                    <a:pt x="880304" y="252665"/>
                  </a:cubicBezTo>
                  <a:cubicBezTo>
                    <a:pt x="880304" y="249808"/>
                    <a:pt x="853634" y="243140"/>
                    <a:pt x="847919" y="244093"/>
                  </a:cubicBezTo>
                  <a:cubicBezTo>
                    <a:pt x="842204" y="245045"/>
                    <a:pt x="840299" y="271715"/>
                    <a:pt x="838394" y="284098"/>
                  </a:cubicBezTo>
                  <a:cubicBezTo>
                    <a:pt x="836489" y="296480"/>
                    <a:pt x="835537" y="296480"/>
                    <a:pt x="831727" y="298385"/>
                  </a:cubicBezTo>
                  <a:cubicBezTo>
                    <a:pt x="828869" y="300290"/>
                    <a:pt x="822202" y="313625"/>
                    <a:pt x="823154" y="332675"/>
                  </a:cubicBezTo>
                  <a:cubicBezTo>
                    <a:pt x="824107" y="351725"/>
                    <a:pt x="842204" y="344105"/>
                    <a:pt x="855539" y="350773"/>
                  </a:cubicBezTo>
                  <a:cubicBezTo>
                    <a:pt x="868874" y="357440"/>
                    <a:pt x="883162" y="406018"/>
                    <a:pt x="889829" y="414590"/>
                  </a:cubicBezTo>
                  <a:cubicBezTo>
                    <a:pt x="896497" y="424115"/>
                    <a:pt x="892687" y="428878"/>
                    <a:pt x="878399" y="430783"/>
                  </a:cubicBezTo>
                  <a:cubicBezTo>
                    <a:pt x="864112" y="432688"/>
                    <a:pt x="853634" y="434593"/>
                    <a:pt x="842204" y="440308"/>
                  </a:cubicBezTo>
                  <a:cubicBezTo>
                    <a:pt x="830774" y="446023"/>
                    <a:pt x="806009" y="455548"/>
                    <a:pt x="796484" y="463168"/>
                  </a:cubicBezTo>
                  <a:cubicBezTo>
                    <a:pt x="786959" y="469835"/>
                    <a:pt x="788864" y="477455"/>
                    <a:pt x="776482" y="500315"/>
                  </a:cubicBezTo>
                  <a:cubicBezTo>
                    <a:pt x="764099" y="523175"/>
                    <a:pt x="743144" y="548893"/>
                    <a:pt x="737429" y="569848"/>
                  </a:cubicBezTo>
                  <a:cubicBezTo>
                    <a:pt x="731714" y="590803"/>
                    <a:pt x="755527" y="595565"/>
                    <a:pt x="763147" y="605090"/>
                  </a:cubicBezTo>
                  <a:cubicBezTo>
                    <a:pt x="770767" y="614615"/>
                    <a:pt x="810772" y="619378"/>
                    <a:pt x="839347" y="613663"/>
                  </a:cubicBezTo>
                  <a:cubicBezTo>
                    <a:pt x="867922" y="607948"/>
                    <a:pt x="905069" y="578420"/>
                    <a:pt x="921262" y="578420"/>
                  </a:cubicBezTo>
                  <a:cubicBezTo>
                    <a:pt x="937454" y="577468"/>
                    <a:pt x="966029" y="605090"/>
                    <a:pt x="985079" y="632713"/>
                  </a:cubicBezTo>
                  <a:cubicBezTo>
                    <a:pt x="1004129" y="660335"/>
                    <a:pt x="1017464" y="717485"/>
                    <a:pt x="1017464" y="738440"/>
                  </a:cubicBezTo>
                  <a:cubicBezTo>
                    <a:pt x="1017464" y="759395"/>
                    <a:pt x="993652" y="785113"/>
                    <a:pt x="989842" y="803210"/>
                  </a:cubicBezTo>
                  <a:cubicBezTo>
                    <a:pt x="986032" y="822260"/>
                    <a:pt x="1015559" y="858455"/>
                    <a:pt x="1019369" y="864170"/>
                  </a:cubicBezTo>
                  <a:cubicBezTo>
                    <a:pt x="1020322" y="865123"/>
                    <a:pt x="1020322" y="866075"/>
                    <a:pt x="1020322" y="867028"/>
                  </a:cubicBezTo>
                  <a:cubicBezTo>
                    <a:pt x="1022227" y="873695"/>
                    <a:pt x="1017464" y="886078"/>
                    <a:pt x="1017464" y="892745"/>
                  </a:cubicBezTo>
                  <a:cubicBezTo>
                    <a:pt x="1017464" y="899413"/>
                    <a:pt x="1017464" y="915605"/>
                    <a:pt x="1022227" y="925130"/>
                  </a:cubicBezTo>
                  <a:cubicBezTo>
                    <a:pt x="1026989" y="935608"/>
                    <a:pt x="1032704" y="948943"/>
                    <a:pt x="1040324" y="955610"/>
                  </a:cubicBezTo>
                  <a:cubicBezTo>
                    <a:pt x="1047944" y="962278"/>
                    <a:pt x="1053659" y="982280"/>
                    <a:pt x="1058422" y="999425"/>
                  </a:cubicBezTo>
                  <a:cubicBezTo>
                    <a:pt x="1063184" y="1017523"/>
                    <a:pt x="1046992" y="1032763"/>
                    <a:pt x="1040324" y="1049908"/>
                  </a:cubicBezTo>
                  <a:close/>
                </a:path>
              </a:pathLst>
            </a:custGeom>
            <a:solidFill>
              <a:schemeClr val="bg2"/>
            </a:solidFill>
            <a:ln w="9525" cap="flat">
              <a:solidFill>
                <a:srgbClr val="FFFFFF"/>
              </a:solidFill>
              <a:prstDash val="solid"/>
              <a:miter/>
            </a:ln>
          </p:spPr>
          <p:txBody>
            <a:bodyPr rtlCol="0" anchor="ctr"/>
            <a:lstStyle/>
            <a:p>
              <a:endParaRPr lang="de-DE"/>
            </a:p>
          </p:txBody>
        </p:sp>
        <p:sp>
          <p:nvSpPr>
            <p:cNvPr id="79" name="Freihandform: Form 78">
              <a:extLst>
                <a:ext uri="{FF2B5EF4-FFF2-40B4-BE49-F238E27FC236}">
                  <a16:creationId xmlns:a16="http://schemas.microsoft.com/office/drawing/2014/main" id="{E1A984E0-A669-E5B3-6F9D-7CC2B5394CE2}"/>
                </a:ext>
              </a:extLst>
            </p:cNvPr>
            <p:cNvSpPr/>
            <p:nvPr/>
          </p:nvSpPr>
          <p:spPr>
            <a:xfrm>
              <a:off x="4776072" y="4309744"/>
              <a:ext cx="1360445" cy="1459547"/>
            </a:xfrm>
            <a:custGeom>
              <a:avLst/>
              <a:gdLst>
                <a:gd name="connsiteX0" fmla="*/ 1358980 w 1360445"/>
                <a:gd name="connsiteY0" fmla="*/ 666115 h 1459547"/>
                <a:gd name="connsiteX1" fmla="*/ 1334214 w 1360445"/>
                <a:gd name="connsiteY1" fmla="*/ 713740 h 1459547"/>
                <a:gd name="connsiteX2" fmla="*/ 1294209 w 1360445"/>
                <a:gd name="connsiteY2" fmla="*/ 762318 h 1459547"/>
                <a:gd name="connsiteX3" fmla="*/ 1282780 w 1360445"/>
                <a:gd name="connsiteY3" fmla="*/ 820420 h 1459547"/>
                <a:gd name="connsiteX4" fmla="*/ 1228487 w 1360445"/>
                <a:gd name="connsiteY4" fmla="*/ 856615 h 1459547"/>
                <a:gd name="connsiteX5" fmla="*/ 1202770 w 1360445"/>
                <a:gd name="connsiteY5" fmla="*/ 856615 h 1459547"/>
                <a:gd name="connsiteX6" fmla="*/ 1199912 w 1360445"/>
                <a:gd name="connsiteY6" fmla="*/ 836612 h 1459547"/>
                <a:gd name="connsiteX7" fmla="*/ 1152287 w 1360445"/>
                <a:gd name="connsiteY7" fmla="*/ 876618 h 1459547"/>
                <a:gd name="connsiteX8" fmla="*/ 1143714 w 1360445"/>
                <a:gd name="connsiteY8" fmla="*/ 924243 h 1459547"/>
                <a:gd name="connsiteX9" fmla="*/ 1187530 w 1360445"/>
                <a:gd name="connsiteY9" fmla="*/ 995680 h 1459547"/>
                <a:gd name="connsiteX10" fmla="*/ 1212295 w 1360445"/>
                <a:gd name="connsiteY10" fmla="*/ 1076643 h 1459547"/>
                <a:gd name="connsiteX11" fmla="*/ 1216105 w 1360445"/>
                <a:gd name="connsiteY11" fmla="*/ 1171893 h 1459547"/>
                <a:gd name="connsiteX12" fmla="*/ 1194197 w 1360445"/>
                <a:gd name="connsiteY12" fmla="*/ 1251903 h 1459547"/>
                <a:gd name="connsiteX13" fmla="*/ 1211342 w 1360445"/>
                <a:gd name="connsiteY13" fmla="*/ 1345248 h 1459547"/>
                <a:gd name="connsiteX14" fmla="*/ 1154192 w 1360445"/>
                <a:gd name="connsiteY14" fmla="*/ 1375728 h 1459547"/>
                <a:gd name="connsiteX15" fmla="*/ 1089422 w 1360445"/>
                <a:gd name="connsiteY15" fmla="*/ 1375728 h 1459547"/>
                <a:gd name="connsiteX16" fmla="*/ 1015127 w 1360445"/>
                <a:gd name="connsiteY16" fmla="*/ 1397635 h 1459547"/>
                <a:gd name="connsiteX17" fmla="*/ 954167 w 1360445"/>
                <a:gd name="connsiteY17" fmla="*/ 1459548 h 1459547"/>
                <a:gd name="connsiteX18" fmla="*/ 911305 w 1360445"/>
                <a:gd name="connsiteY18" fmla="*/ 1439545 h 1459547"/>
                <a:gd name="connsiteX19" fmla="*/ 907494 w 1360445"/>
                <a:gd name="connsiteY19" fmla="*/ 1435735 h 1459547"/>
                <a:gd name="connsiteX20" fmla="*/ 905589 w 1360445"/>
                <a:gd name="connsiteY20" fmla="*/ 1433830 h 1459547"/>
                <a:gd name="connsiteX21" fmla="*/ 897969 w 1360445"/>
                <a:gd name="connsiteY21" fmla="*/ 1428115 h 1459547"/>
                <a:gd name="connsiteX22" fmla="*/ 892255 w 1360445"/>
                <a:gd name="connsiteY22" fmla="*/ 1424305 h 1459547"/>
                <a:gd name="connsiteX23" fmla="*/ 882730 w 1360445"/>
                <a:gd name="connsiteY23" fmla="*/ 1418590 h 1459547"/>
                <a:gd name="connsiteX24" fmla="*/ 867489 w 1360445"/>
                <a:gd name="connsiteY24" fmla="*/ 1410018 h 1459547"/>
                <a:gd name="connsiteX25" fmla="*/ 827484 w 1360445"/>
                <a:gd name="connsiteY25" fmla="*/ 1390968 h 1459547"/>
                <a:gd name="connsiteX26" fmla="*/ 786527 w 1360445"/>
                <a:gd name="connsiteY26" fmla="*/ 1385253 h 1459547"/>
                <a:gd name="connsiteX27" fmla="*/ 714137 w 1360445"/>
                <a:gd name="connsiteY27" fmla="*/ 1370012 h 1459547"/>
                <a:gd name="connsiteX28" fmla="*/ 692230 w 1360445"/>
                <a:gd name="connsiteY28" fmla="*/ 1365250 h 1459547"/>
                <a:gd name="connsiteX29" fmla="*/ 660797 w 1360445"/>
                <a:gd name="connsiteY29" fmla="*/ 1379537 h 1459547"/>
                <a:gd name="connsiteX30" fmla="*/ 635080 w 1360445"/>
                <a:gd name="connsiteY30" fmla="*/ 1387157 h 1459547"/>
                <a:gd name="connsiteX31" fmla="*/ 629364 w 1360445"/>
                <a:gd name="connsiteY31" fmla="*/ 1357630 h 1459547"/>
                <a:gd name="connsiteX32" fmla="*/ 604599 w 1360445"/>
                <a:gd name="connsiteY32" fmla="*/ 1338580 h 1459547"/>
                <a:gd name="connsiteX33" fmla="*/ 589359 w 1360445"/>
                <a:gd name="connsiteY33" fmla="*/ 1336675 h 1459547"/>
                <a:gd name="connsiteX34" fmla="*/ 596027 w 1360445"/>
                <a:gd name="connsiteY34" fmla="*/ 1352868 h 1459547"/>
                <a:gd name="connsiteX35" fmla="*/ 602694 w 1360445"/>
                <a:gd name="connsiteY35" fmla="*/ 1370965 h 1459547"/>
                <a:gd name="connsiteX36" fmla="*/ 571262 w 1360445"/>
                <a:gd name="connsiteY36" fmla="*/ 1362393 h 1459547"/>
                <a:gd name="connsiteX37" fmla="*/ 540782 w 1360445"/>
                <a:gd name="connsiteY37" fmla="*/ 1359535 h 1459547"/>
                <a:gd name="connsiteX38" fmla="*/ 530305 w 1360445"/>
                <a:gd name="connsiteY38" fmla="*/ 1348105 h 1459547"/>
                <a:gd name="connsiteX39" fmla="*/ 555069 w 1360445"/>
                <a:gd name="connsiteY39" fmla="*/ 1334770 h 1459547"/>
                <a:gd name="connsiteX40" fmla="*/ 562689 w 1360445"/>
                <a:gd name="connsiteY40" fmla="*/ 1320482 h 1459547"/>
                <a:gd name="connsiteX41" fmla="*/ 544592 w 1360445"/>
                <a:gd name="connsiteY41" fmla="*/ 1295718 h 1459547"/>
                <a:gd name="connsiteX42" fmla="*/ 525542 w 1360445"/>
                <a:gd name="connsiteY42" fmla="*/ 1294765 h 1459547"/>
                <a:gd name="connsiteX43" fmla="*/ 500777 w 1360445"/>
                <a:gd name="connsiteY43" fmla="*/ 1290003 h 1459547"/>
                <a:gd name="connsiteX44" fmla="*/ 476964 w 1360445"/>
                <a:gd name="connsiteY44" fmla="*/ 1296670 h 1459547"/>
                <a:gd name="connsiteX45" fmla="*/ 452199 w 1360445"/>
                <a:gd name="connsiteY45" fmla="*/ 1313815 h 1459547"/>
                <a:gd name="connsiteX46" fmla="*/ 432197 w 1360445"/>
                <a:gd name="connsiteY46" fmla="*/ 1329055 h 1459547"/>
                <a:gd name="connsiteX47" fmla="*/ 418862 w 1360445"/>
                <a:gd name="connsiteY47" fmla="*/ 1371918 h 1459547"/>
                <a:gd name="connsiteX48" fmla="*/ 453152 w 1360445"/>
                <a:gd name="connsiteY48" fmla="*/ 1385253 h 1459547"/>
                <a:gd name="connsiteX49" fmla="*/ 471249 w 1360445"/>
                <a:gd name="connsiteY49" fmla="*/ 1373823 h 1459547"/>
                <a:gd name="connsiteX50" fmla="*/ 486489 w 1360445"/>
                <a:gd name="connsiteY50" fmla="*/ 1362393 h 1459547"/>
                <a:gd name="connsiteX51" fmla="*/ 509349 w 1360445"/>
                <a:gd name="connsiteY51" fmla="*/ 1374775 h 1459547"/>
                <a:gd name="connsiteX52" fmla="*/ 512207 w 1360445"/>
                <a:gd name="connsiteY52" fmla="*/ 1394778 h 1459547"/>
                <a:gd name="connsiteX53" fmla="*/ 500777 w 1360445"/>
                <a:gd name="connsiteY53" fmla="*/ 1410970 h 1459547"/>
                <a:gd name="connsiteX54" fmla="*/ 488394 w 1360445"/>
                <a:gd name="connsiteY54" fmla="*/ 1425257 h 1459547"/>
                <a:gd name="connsiteX55" fmla="*/ 476012 w 1360445"/>
                <a:gd name="connsiteY55" fmla="*/ 1404303 h 1459547"/>
                <a:gd name="connsiteX56" fmla="*/ 454104 w 1360445"/>
                <a:gd name="connsiteY56" fmla="*/ 1401445 h 1459547"/>
                <a:gd name="connsiteX57" fmla="*/ 439817 w 1360445"/>
                <a:gd name="connsiteY57" fmla="*/ 1419543 h 1459547"/>
                <a:gd name="connsiteX58" fmla="*/ 419814 w 1360445"/>
                <a:gd name="connsiteY58" fmla="*/ 1434782 h 1459547"/>
                <a:gd name="connsiteX59" fmla="*/ 381714 w 1360445"/>
                <a:gd name="connsiteY59" fmla="*/ 1427162 h 1459547"/>
                <a:gd name="connsiteX60" fmla="*/ 348377 w 1360445"/>
                <a:gd name="connsiteY60" fmla="*/ 1410970 h 1459547"/>
                <a:gd name="connsiteX61" fmla="*/ 305514 w 1360445"/>
                <a:gd name="connsiteY61" fmla="*/ 1408112 h 1459547"/>
                <a:gd name="connsiteX62" fmla="*/ 259794 w 1360445"/>
                <a:gd name="connsiteY62" fmla="*/ 1441450 h 1459547"/>
                <a:gd name="connsiteX63" fmla="*/ 215979 w 1360445"/>
                <a:gd name="connsiteY63" fmla="*/ 1447165 h 1459547"/>
                <a:gd name="connsiteX64" fmla="*/ 135969 w 1360445"/>
                <a:gd name="connsiteY64" fmla="*/ 1447165 h 1459547"/>
                <a:gd name="connsiteX65" fmla="*/ 92154 w 1360445"/>
                <a:gd name="connsiteY65" fmla="*/ 1448118 h 1459547"/>
                <a:gd name="connsiteX66" fmla="*/ 57864 w 1360445"/>
                <a:gd name="connsiteY66" fmla="*/ 1441450 h 1459547"/>
                <a:gd name="connsiteX67" fmla="*/ 63579 w 1360445"/>
                <a:gd name="connsiteY67" fmla="*/ 1427162 h 1459547"/>
                <a:gd name="connsiteX68" fmla="*/ 67389 w 1360445"/>
                <a:gd name="connsiteY68" fmla="*/ 1412875 h 1459547"/>
                <a:gd name="connsiteX69" fmla="*/ 54054 w 1360445"/>
                <a:gd name="connsiteY69" fmla="*/ 1398587 h 1459547"/>
                <a:gd name="connsiteX70" fmla="*/ 39767 w 1360445"/>
                <a:gd name="connsiteY70" fmla="*/ 1418590 h 1459547"/>
                <a:gd name="connsiteX71" fmla="*/ 27384 w 1360445"/>
                <a:gd name="connsiteY71" fmla="*/ 1421448 h 1459547"/>
                <a:gd name="connsiteX72" fmla="*/ 12144 w 1360445"/>
                <a:gd name="connsiteY72" fmla="*/ 1412875 h 1459547"/>
                <a:gd name="connsiteX73" fmla="*/ 14049 w 1360445"/>
                <a:gd name="connsiteY73" fmla="*/ 1392873 h 1459547"/>
                <a:gd name="connsiteX74" fmla="*/ 714 w 1360445"/>
                <a:gd name="connsiteY74" fmla="*/ 1373823 h 1459547"/>
                <a:gd name="connsiteX75" fmla="*/ 714 w 1360445"/>
                <a:gd name="connsiteY75" fmla="*/ 1348105 h 1459547"/>
                <a:gd name="connsiteX76" fmla="*/ 5477 w 1360445"/>
                <a:gd name="connsiteY76" fmla="*/ 1309053 h 1459547"/>
                <a:gd name="connsiteX77" fmla="*/ 7382 w 1360445"/>
                <a:gd name="connsiteY77" fmla="*/ 1282383 h 1459547"/>
                <a:gd name="connsiteX78" fmla="*/ 12144 w 1360445"/>
                <a:gd name="connsiteY78" fmla="*/ 1260475 h 1459547"/>
                <a:gd name="connsiteX79" fmla="*/ 30242 w 1360445"/>
                <a:gd name="connsiteY79" fmla="*/ 1211898 h 1459547"/>
                <a:gd name="connsiteX80" fmla="*/ 44529 w 1360445"/>
                <a:gd name="connsiteY80" fmla="*/ 1182370 h 1459547"/>
                <a:gd name="connsiteX81" fmla="*/ 49292 w 1360445"/>
                <a:gd name="connsiteY81" fmla="*/ 1161415 h 1459547"/>
                <a:gd name="connsiteX82" fmla="*/ 30242 w 1360445"/>
                <a:gd name="connsiteY82" fmla="*/ 1126173 h 1459547"/>
                <a:gd name="connsiteX83" fmla="*/ 33099 w 1360445"/>
                <a:gd name="connsiteY83" fmla="*/ 1069975 h 1459547"/>
                <a:gd name="connsiteX84" fmla="*/ 47387 w 1360445"/>
                <a:gd name="connsiteY84" fmla="*/ 1040448 h 1459547"/>
                <a:gd name="connsiteX85" fmla="*/ 79772 w 1360445"/>
                <a:gd name="connsiteY85" fmla="*/ 985202 h 1459547"/>
                <a:gd name="connsiteX86" fmla="*/ 89297 w 1360445"/>
                <a:gd name="connsiteY86" fmla="*/ 967105 h 1459547"/>
                <a:gd name="connsiteX87" fmla="*/ 87392 w 1360445"/>
                <a:gd name="connsiteY87" fmla="*/ 955675 h 1459547"/>
                <a:gd name="connsiteX88" fmla="*/ 98822 w 1360445"/>
                <a:gd name="connsiteY88" fmla="*/ 948055 h 1459547"/>
                <a:gd name="connsiteX89" fmla="*/ 108347 w 1360445"/>
                <a:gd name="connsiteY89" fmla="*/ 941387 h 1459547"/>
                <a:gd name="connsiteX90" fmla="*/ 112157 w 1360445"/>
                <a:gd name="connsiteY90" fmla="*/ 918527 h 1459547"/>
                <a:gd name="connsiteX91" fmla="*/ 102632 w 1360445"/>
                <a:gd name="connsiteY91" fmla="*/ 888048 h 1459547"/>
                <a:gd name="connsiteX92" fmla="*/ 122634 w 1360445"/>
                <a:gd name="connsiteY92" fmla="*/ 849948 h 1459547"/>
                <a:gd name="connsiteX93" fmla="*/ 133112 w 1360445"/>
                <a:gd name="connsiteY93" fmla="*/ 790893 h 1459547"/>
                <a:gd name="connsiteX94" fmla="*/ 152162 w 1360445"/>
                <a:gd name="connsiteY94" fmla="*/ 745173 h 1459547"/>
                <a:gd name="connsiteX95" fmla="*/ 195977 w 1360445"/>
                <a:gd name="connsiteY95" fmla="*/ 705168 h 1459547"/>
                <a:gd name="connsiteX96" fmla="*/ 217884 w 1360445"/>
                <a:gd name="connsiteY96" fmla="*/ 679450 h 1459547"/>
                <a:gd name="connsiteX97" fmla="*/ 243602 w 1360445"/>
                <a:gd name="connsiteY97" fmla="*/ 656590 h 1459547"/>
                <a:gd name="connsiteX98" fmla="*/ 275034 w 1360445"/>
                <a:gd name="connsiteY98" fmla="*/ 640398 h 1459547"/>
                <a:gd name="connsiteX99" fmla="*/ 282654 w 1360445"/>
                <a:gd name="connsiteY99" fmla="*/ 608012 h 1459547"/>
                <a:gd name="connsiteX100" fmla="*/ 311229 w 1360445"/>
                <a:gd name="connsiteY100" fmla="*/ 563245 h 1459547"/>
                <a:gd name="connsiteX101" fmla="*/ 315992 w 1360445"/>
                <a:gd name="connsiteY101" fmla="*/ 541337 h 1459547"/>
                <a:gd name="connsiteX102" fmla="*/ 332184 w 1360445"/>
                <a:gd name="connsiteY102" fmla="*/ 535623 h 1459547"/>
                <a:gd name="connsiteX103" fmla="*/ 389334 w 1360445"/>
                <a:gd name="connsiteY103" fmla="*/ 461327 h 1459547"/>
                <a:gd name="connsiteX104" fmla="*/ 400764 w 1360445"/>
                <a:gd name="connsiteY104" fmla="*/ 407987 h 1459547"/>
                <a:gd name="connsiteX105" fmla="*/ 405527 w 1360445"/>
                <a:gd name="connsiteY105" fmla="*/ 367030 h 1459547"/>
                <a:gd name="connsiteX106" fmla="*/ 447437 w 1360445"/>
                <a:gd name="connsiteY106" fmla="*/ 318452 h 1459547"/>
                <a:gd name="connsiteX107" fmla="*/ 465534 w 1360445"/>
                <a:gd name="connsiteY107" fmla="*/ 267970 h 1459547"/>
                <a:gd name="connsiteX108" fmla="*/ 447437 w 1360445"/>
                <a:gd name="connsiteY108" fmla="*/ 224155 h 1459547"/>
                <a:gd name="connsiteX109" fmla="*/ 429339 w 1360445"/>
                <a:gd name="connsiteY109" fmla="*/ 193675 h 1459547"/>
                <a:gd name="connsiteX110" fmla="*/ 424577 w 1360445"/>
                <a:gd name="connsiteY110" fmla="*/ 161290 h 1459547"/>
                <a:gd name="connsiteX111" fmla="*/ 427434 w 1360445"/>
                <a:gd name="connsiteY111" fmla="*/ 135573 h 1459547"/>
                <a:gd name="connsiteX112" fmla="*/ 437912 w 1360445"/>
                <a:gd name="connsiteY112" fmla="*/ 133668 h 1459547"/>
                <a:gd name="connsiteX113" fmla="*/ 498872 w 1360445"/>
                <a:gd name="connsiteY113" fmla="*/ 119380 h 1459547"/>
                <a:gd name="connsiteX114" fmla="*/ 551259 w 1360445"/>
                <a:gd name="connsiteY114" fmla="*/ 115570 h 1459547"/>
                <a:gd name="connsiteX115" fmla="*/ 546497 w 1360445"/>
                <a:gd name="connsiteY115" fmla="*/ 143193 h 1459547"/>
                <a:gd name="connsiteX116" fmla="*/ 572214 w 1360445"/>
                <a:gd name="connsiteY116" fmla="*/ 179387 h 1459547"/>
                <a:gd name="connsiteX117" fmla="*/ 609362 w 1360445"/>
                <a:gd name="connsiteY117" fmla="*/ 214630 h 1459547"/>
                <a:gd name="connsiteX118" fmla="*/ 596027 w 1360445"/>
                <a:gd name="connsiteY118" fmla="*/ 258445 h 1459547"/>
                <a:gd name="connsiteX119" fmla="*/ 624602 w 1360445"/>
                <a:gd name="connsiteY119" fmla="*/ 262255 h 1459547"/>
                <a:gd name="connsiteX120" fmla="*/ 648414 w 1360445"/>
                <a:gd name="connsiteY120" fmla="*/ 234633 h 1459547"/>
                <a:gd name="connsiteX121" fmla="*/ 676037 w 1360445"/>
                <a:gd name="connsiteY121" fmla="*/ 229870 h 1459547"/>
                <a:gd name="connsiteX122" fmla="*/ 662702 w 1360445"/>
                <a:gd name="connsiteY122" fmla="*/ 209868 h 1459547"/>
                <a:gd name="connsiteX123" fmla="*/ 676037 w 1360445"/>
                <a:gd name="connsiteY123" fmla="*/ 189865 h 1459547"/>
                <a:gd name="connsiteX124" fmla="*/ 715089 w 1360445"/>
                <a:gd name="connsiteY124" fmla="*/ 189865 h 1459547"/>
                <a:gd name="connsiteX125" fmla="*/ 745569 w 1360445"/>
                <a:gd name="connsiteY125" fmla="*/ 175577 h 1459547"/>
                <a:gd name="connsiteX126" fmla="*/ 738902 w 1360445"/>
                <a:gd name="connsiteY126" fmla="*/ 148908 h 1459547"/>
                <a:gd name="connsiteX127" fmla="*/ 738902 w 1360445"/>
                <a:gd name="connsiteY127" fmla="*/ 148908 h 1459547"/>
                <a:gd name="connsiteX128" fmla="*/ 769382 w 1360445"/>
                <a:gd name="connsiteY128" fmla="*/ 140335 h 1459547"/>
                <a:gd name="connsiteX129" fmla="*/ 840819 w 1360445"/>
                <a:gd name="connsiteY129" fmla="*/ 117475 h 1459547"/>
                <a:gd name="connsiteX130" fmla="*/ 871299 w 1360445"/>
                <a:gd name="connsiteY130" fmla="*/ 90805 h 1459547"/>
                <a:gd name="connsiteX131" fmla="*/ 863680 w 1360445"/>
                <a:gd name="connsiteY131" fmla="*/ 51752 h 1459547"/>
                <a:gd name="connsiteX132" fmla="*/ 839867 w 1360445"/>
                <a:gd name="connsiteY132" fmla="*/ 47943 h 1459547"/>
                <a:gd name="connsiteX133" fmla="*/ 815102 w 1360445"/>
                <a:gd name="connsiteY133" fmla="*/ 37465 h 1459547"/>
                <a:gd name="connsiteX134" fmla="*/ 842724 w 1360445"/>
                <a:gd name="connsiteY134" fmla="*/ 11748 h 1459547"/>
                <a:gd name="connsiteX135" fmla="*/ 865584 w 1360445"/>
                <a:gd name="connsiteY135" fmla="*/ 11748 h 1459547"/>
                <a:gd name="connsiteX136" fmla="*/ 870347 w 1360445"/>
                <a:gd name="connsiteY136" fmla="*/ 1270 h 1459547"/>
                <a:gd name="connsiteX137" fmla="*/ 887492 w 1360445"/>
                <a:gd name="connsiteY137" fmla="*/ 1270 h 1459547"/>
                <a:gd name="connsiteX138" fmla="*/ 895112 w 1360445"/>
                <a:gd name="connsiteY138" fmla="*/ 15558 h 1459547"/>
                <a:gd name="connsiteX139" fmla="*/ 924639 w 1360445"/>
                <a:gd name="connsiteY139" fmla="*/ 14605 h 1459547"/>
                <a:gd name="connsiteX140" fmla="*/ 967502 w 1360445"/>
                <a:gd name="connsiteY140" fmla="*/ 13652 h 1459547"/>
                <a:gd name="connsiteX141" fmla="*/ 990362 w 1360445"/>
                <a:gd name="connsiteY141" fmla="*/ 46037 h 1459547"/>
                <a:gd name="connsiteX142" fmla="*/ 1024652 w 1360445"/>
                <a:gd name="connsiteY142" fmla="*/ 43180 h 1459547"/>
                <a:gd name="connsiteX143" fmla="*/ 1051322 w 1360445"/>
                <a:gd name="connsiteY143" fmla="*/ 60325 h 1459547"/>
                <a:gd name="connsiteX144" fmla="*/ 1098947 w 1360445"/>
                <a:gd name="connsiteY144" fmla="*/ 150812 h 1459547"/>
                <a:gd name="connsiteX145" fmla="*/ 1102757 w 1360445"/>
                <a:gd name="connsiteY145" fmla="*/ 201295 h 1459547"/>
                <a:gd name="connsiteX146" fmla="*/ 1149430 w 1360445"/>
                <a:gd name="connsiteY146" fmla="*/ 206058 h 1459547"/>
                <a:gd name="connsiteX147" fmla="*/ 1154192 w 1360445"/>
                <a:gd name="connsiteY147" fmla="*/ 170815 h 1459547"/>
                <a:gd name="connsiteX148" fmla="*/ 1170384 w 1360445"/>
                <a:gd name="connsiteY148" fmla="*/ 153670 h 1459547"/>
                <a:gd name="connsiteX149" fmla="*/ 1195149 w 1360445"/>
                <a:gd name="connsiteY149" fmla="*/ 187960 h 1459547"/>
                <a:gd name="connsiteX150" fmla="*/ 1195149 w 1360445"/>
                <a:gd name="connsiteY150" fmla="*/ 247968 h 1459547"/>
                <a:gd name="connsiteX151" fmla="*/ 1178957 w 1360445"/>
                <a:gd name="connsiteY151" fmla="*/ 291783 h 1459547"/>
                <a:gd name="connsiteX152" fmla="*/ 1191339 w 1360445"/>
                <a:gd name="connsiteY152" fmla="*/ 357505 h 1459547"/>
                <a:gd name="connsiteX153" fmla="*/ 1258014 w 1360445"/>
                <a:gd name="connsiteY153" fmla="*/ 463233 h 1459547"/>
                <a:gd name="connsiteX154" fmla="*/ 1286589 w 1360445"/>
                <a:gd name="connsiteY154" fmla="*/ 489902 h 1459547"/>
                <a:gd name="connsiteX155" fmla="*/ 1320880 w 1360445"/>
                <a:gd name="connsiteY155" fmla="*/ 521335 h 1459547"/>
                <a:gd name="connsiteX156" fmla="*/ 1351359 w 1360445"/>
                <a:gd name="connsiteY156" fmla="*/ 564198 h 1459547"/>
                <a:gd name="connsiteX157" fmla="*/ 1345645 w 1360445"/>
                <a:gd name="connsiteY157" fmla="*/ 626110 h 1459547"/>
                <a:gd name="connsiteX158" fmla="*/ 1358980 w 1360445"/>
                <a:gd name="connsiteY158" fmla="*/ 666115 h 1459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1360445" h="1459547">
                  <a:moveTo>
                    <a:pt x="1358980" y="666115"/>
                  </a:moveTo>
                  <a:cubicBezTo>
                    <a:pt x="1354217" y="690880"/>
                    <a:pt x="1342787" y="702310"/>
                    <a:pt x="1334214" y="713740"/>
                  </a:cubicBezTo>
                  <a:cubicBezTo>
                    <a:pt x="1325642" y="724218"/>
                    <a:pt x="1298020" y="743268"/>
                    <a:pt x="1294209" y="762318"/>
                  </a:cubicBezTo>
                  <a:cubicBezTo>
                    <a:pt x="1291352" y="781368"/>
                    <a:pt x="1309449" y="800418"/>
                    <a:pt x="1282780" y="820420"/>
                  </a:cubicBezTo>
                  <a:cubicBezTo>
                    <a:pt x="1256109" y="840423"/>
                    <a:pt x="1244680" y="848043"/>
                    <a:pt x="1228487" y="856615"/>
                  </a:cubicBezTo>
                  <a:cubicBezTo>
                    <a:pt x="1212295" y="865187"/>
                    <a:pt x="1203722" y="866140"/>
                    <a:pt x="1202770" y="856615"/>
                  </a:cubicBezTo>
                  <a:cubicBezTo>
                    <a:pt x="1201817" y="847090"/>
                    <a:pt x="1211342" y="835660"/>
                    <a:pt x="1199912" y="836612"/>
                  </a:cubicBezTo>
                  <a:cubicBezTo>
                    <a:pt x="1189434" y="837565"/>
                    <a:pt x="1158955" y="863283"/>
                    <a:pt x="1152287" y="876618"/>
                  </a:cubicBezTo>
                  <a:cubicBezTo>
                    <a:pt x="1145620" y="890905"/>
                    <a:pt x="1129427" y="905193"/>
                    <a:pt x="1143714" y="924243"/>
                  </a:cubicBezTo>
                  <a:cubicBezTo>
                    <a:pt x="1158955" y="943293"/>
                    <a:pt x="1178957" y="959485"/>
                    <a:pt x="1187530" y="995680"/>
                  </a:cubicBezTo>
                  <a:cubicBezTo>
                    <a:pt x="1196102" y="1030923"/>
                    <a:pt x="1206580" y="1043305"/>
                    <a:pt x="1212295" y="1076643"/>
                  </a:cubicBezTo>
                  <a:cubicBezTo>
                    <a:pt x="1218009" y="1109980"/>
                    <a:pt x="1224677" y="1142365"/>
                    <a:pt x="1216105" y="1171893"/>
                  </a:cubicBezTo>
                  <a:cubicBezTo>
                    <a:pt x="1207532" y="1201420"/>
                    <a:pt x="1176099" y="1225233"/>
                    <a:pt x="1194197" y="1251903"/>
                  </a:cubicBezTo>
                  <a:cubicBezTo>
                    <a:pt x="1212295" y="1278573"/>
                    <a:pt x="1218009" y="1330960"/>
                    <a:pt x="1211342" y="1345248"/>
                  </a:cubicBezTo>
                  <a:cubicBezTo>
                    <a:pt x="1204674" y="1359535"/>
                    <a:pt x="1188482" y="1369060"/>
                    <a:pt x="1154192" y="1375728"/>
                  </a:cubicBezTo>
                  <a:cubicBezTo>
                    <a:pt x="1119902" y="1381443"/>
                    <a:pt x="1117045" y="1379537"/>
                    <a:pt x="1089422" y="1375728"/>
                  </a:cubicBezTo>
                  <a:cubicBezTo>
                    <a:pt x="1060847" y="1371918"/>
                    <a:pt x="1035130" y="1379537"/>
                    <a:pt x="1015127" y="1397635"/>
                  </a:cubicBezTo>
                  <a:cubicBezTo>
                    <a:pt x="995124" y="1415732"/>
                    <a:pt x="950357" y="1424305"/>
                    <a:pt x="954167" y="1459548"/>
                  </a:cubicBezTo>
                  <a:cubicBezTo>
                    <a:pt x="935117" y="1454785"/>
                    <a:pt x="918924" y="1448118"/>
                    <a:pt x="911305" y="1439545"/>
                  </a:cubicBezTo>
                  <a:cubicBezTo>
                    <a:pt x="910352" y="1438593"/>
                    <a:pt x="908447" y="1437640"/>
                    <a:pt x="907494" y="1435735"/>
                  </a:cubicBezTo>
                  <a:cubicBezTo>
                    <a:pt x="906542" y="1434782"/>
                    <a:pt x="905589" y="1434782"/>
                    <a:pt x="905589" y="1433830"/>
                  </a:cubicBezTo>
                  <a:cubicBezTo>
                    <a:pt x="902732" y="1431925"/>
                    <a:pt x="900827" y="1430020"/>
                    <a:pt x="897969" y="1428115"/>
                  </a:cubicBezTo>
                  <a:cubicBezTo>
                    <a:pt x="896064" y="1427162"/>
                    <a:pt x="894159" y="1425257"/>
                    <a:pt x="892255" y="1424305"/>
                  </a:cubicBezTo>
                  <a:cubicBezTo>
                    <a:pt x="889397" y="1422400"/>
                    <a:pt x="885587" y="1420495"/>
                    <a:pt x="882730" y="1418590"/>
                  </a:cubicBezTo>
                  <a:cubicBezTo>
                    <a:pt x="877967" y="1415732"/>
                    <a:pt x="872252" y="1412875"/>
                    <a:pt x="867489" y="1410018"/>
                  </a:cubicBezTo>
                  <a:cubicBezTo>
                    <a:pt x="852249" y="1400493"/>
                    <a:pt x="828437" y="1390968"/>
                    <a:pt x="827484" y="1390968"/>
                  </a:cubicBezTo>
                  <a:cubicBezTo>
                    <a:pt x="826532" y="1390968"/>
                    <a:pt x="807482" y="1390015"/>
                    <a:pt x="786527" y="1385253"/>
                  </a:cubicBezTo>
                  <a:cubicBezTo>
                    <a:pt x="764619" y="1380490"/>
                    <a:pt x="721757" y="1373823"/>
                    <a:pt x="714137" y="1370012"/>
                  </a:cubicBezTo>
                  <a:cubicBezTo>
                    <a:pt x="707469" y="1366203"/>
                    <a:pt x="699849" y="1361440"/>
                    <a:pt x="692230" y="1365250"/>
                  </a:cubicBezTo>
                  <a:cubicBezTo>
                    <a:pt x="684609" y="1368107"/>
                    <a:pt x="667464" y="1373823"/>
                    <a:pt x="660797" y="1379537"/>
                  </a:cubicBezTo>
                  <a:cubicBezTo>
                    <a:pt x="654130" y="1385253"/>
                    <a:pt x="637937" y="1396682"/>
                    <a:pt x="635080" y="1387157"/>
                  </a:cubicBezTo>
                  <a:cubicBezTo>
                    <a:pt x="632222" y="1377632"/>
                    <a:pt x="632222" y="1360487"/>
                    <a:pt x="629364" y="1357630"/>
                  </a:cubicBezTo>
                  <a:cubicBezTo>
                    <a:pt x="627459" y="1354773"/>
                    <a:pt x="610314" y="1341437"/>
                    <a:pt x="604599" y="1338580"/>
                  </a:cubicBezTo>
                  <a:cubicBezTo>
                    <a:pt x="598884" y="1335723"/>
                    <a:pt x="592217" y="1330960"/>
                    <a:pt x="589359" y="1336675"/>
                  </a:cubicBezTo>
                  <a:cubicBezTo>
                    <a:pt x="586502" y="1341437"/>
                    <a:pt x="588407" y="1344295"/>
                    <a:pt x="596027" y="1352868"/>
                  </a:cubicBezTo>
                  <a:cubicBezTo>
                    <a:pt x="602694" y="1361440"/>
                    <a:pt x="606505" y="1370965"/>
                    <a:pt x="602694" y="1370965"/>
                  </a:cubicBezTo>
                  <a:cubicBezTo>
                    <a:pt x="598884" y="1370965"/>
                    <a:pt x="583644" y="1364298"/>
                    <a:pt x="571262" y="1362393"/>
                  </a:cubicBezTo>
                  <a:cubicBezTo>
                    <a:pt x="559832" y="1360487"/>
                    <a:pt x="545544" y="1360487"/>
                    <a:pt x="540782" y="1359535"/>
                  </a:cubicBezTo>
                  <a:cubicBezTo>
                    <a:pt x="536019" y="1358582"/>
                    <a:pt x="517922" y="1357630"/>
                    <a:pt x="530305" y="1348105"/>
                  </a:cubicBezTo>
                  <a:cubicBezTo>
                    <a:pt x="542687" y="1338580"/>
                    <a:pt x="550307" y="1338580"/>
                    <a:pt x="555069" y="1334770"/>
                  </a:cubicBezTo>
                  <a:cubicBezTo>
                    <a:pt x="560784" y="1330960"/>
                    <a:pt x="574119" y="1335723"/>
                    <a:pt x="562689" y="1320482"/>
                  </a:cubicBezTo>
                  <a:cubicBezTo>
                    <a:pt x="551259" y="1305243"/>
                    <a:pt x="550307" y="1298575"/>
                    <a:pt x="544592" y="1295718"/>
                  </a:cubicBezTo>
                  <a:cubicBezTo>
                    <a:pt x="538877" y="1293812"/>
                    <a:pt x="535067" y="1295718"/>
                    <a:pt x="525542" y="1294765"/>
                  </a:cubicBezTo>
                  <a:cubicBezTo>
                    <a:pt x="515064" y="1293812"/>
                    <a:pt x="507444" y="1290003"/>
                    <a:pt x="500777" y="1290003"/>
                  </a:cubicBezTo>
                  <a:cubicBezTo>
                    <a:pt x="494109" y="1290003"/>
                    <a:pt x="484584" y="1290003"/>
                    <a:pt x="476964" y="1296670"/>
                  </a:cubicBezTo>
                  <a:cubicBezTo>
                    <a:pt x="469344" y="1303337"/>
                    <a:pt x="459819" y="1307148"/>
                    <a:pt x="452199" y="1313815"/>
                  </a:cubicBezTo>
                  <a:cubicBezTo>
                    <a:pt x="443627" y="1319530"/>
                    <a:pt x="437912" y="1317625"/>
                    <a:pt x="432197" y="1329055"/>
                  </a:cubicBezTo>
                  <a:cubicBezTo>
                    <a:pt x="426482" y="1339532"/>
                    <a:pt x="399812" y="1362393"/>
                    <a:pt x="418862" y="1371918"/>
                  </a:cubicBezTo>
                  <a:cubicBezTo>
                    <a:pt x="437912" y="1381443"/>
                    <a:pt x="444579" y="1386205"/>
                    <a:pt x="453152" y="1385253"/>
                  </a:cubicBezTo>
                  <a:cubicBezTo>
                    <a:pt x="460772" y="1384300"/>
                    <a:pt x="466487" y="1380490"/>
                    <a:pt x="471249" y="1373823"/>
                  </a:cubicBezTo>
                  <a:cubicBezTo>
                    <a:pt x="476012" y="1367155"/>
                    <a:pt x="480774" y="1362393"/>
                    <a:pt x="486489" y="1362393"/>
                  </a:cubicBezTo>
                  <a:cubicBezTo>
                    <a:pt x="492204" y="1362393"/>
                    <a:pt x="504587" y="1369060"/>
                    <a:pt x="509349" y="1374775"/>
                  </a:cubicBezTo>
                  <a:cubicBezTo>
                    <a:pt x="514112" y="1380490"/>
                    <a:pt x="517922" y="1389062"/>
                    <a:pt x="512207" y="1394778"/>
                  </a:cubicBezTo>
                  <a:cubicBezTo>
                    <a:pt x="507444" y="1401445"/>
                    <a:pt x="506492" y="1398587"/>
                    <a:pt x="500777" y="1410970"/>
                  </a:cubicBezTo>
                  <a:cubicBezTo>
                    <a:pt x="496014" y="1423353"/>
                    <a:pt x="494109" y="1435735"/>
                    <a:pt x="488394" y="1425257"/>
                  </a:cubicBezTo>
                  <a:cubicBezTo>
                    <a:pt x="482679" y="1415732"/>
                    <a:pt x="482679" y="1408112"/>
                    <a:pt x="476012" y="1404303"/>
                  </a:cubicBezTo>
                  <a:cubicBezTo>
                    <a:pt x="469344" y="1400493"/>
                    <a:pt x="459819" y="1394778"/>
                    <a:pt x="454104" y="1401445"/>
                  </a:cubicBezTo>
                  <a:cubicBezTo>
                    <a:pt x="447437" y="1408112"/>
                    <a:pt x="440769" y="1417637"/>
                    <a:pt x="439817" y="1419543"/>
                  </a:cubicBezTo>
                  <a:cubicBezTo>
                    <a:pt x="438864" y="1421448"/>
                    <a:pt x="434102" y="1434782"/>
                    <a:pt x="419814" y="1434782"/>
                  </a:cubicBezTo>
                  <a:cubicBezTo>
                    <a:pt x="405527" y="1435735"/>
                    <a:pt x="392192" y="1432878"/>
                    <a:pt x="381714" y="1427162"/>
                  </a:cubicBezTo>
                  <a:cubicBezTo>
                    <a:pt x="371237" y="1421448"/>
                    <a:pt x="359807" y="1414780"/>
                    <a:pt x="348377" y="1410970"/>
                  </a:cubicBezTo>
                  <a:cubicBezTo>
                    <a:pt x="336947" y="1407160"/>
                    <a:pt x="321707" y="1396682"/>
                    <a:pt x="305514" y="1408112"/>
                  </a:cubicBezTo>
                  <a:cubicBezTo>
                    <a:pt x="290274" y="1419543"/>
                    <a:pt x="278844" y="1435735"/>
                    <a:pt x="259794" y="1441450"/>
                  </a:cubicBezTo>
                  <a:cubicBezTo>
                    <a:pt x="240744" y="1447165"/>
                    <a:pt x="222647" y="1449070"/>
                    <a:pt x="215979" y="1447165"/>
                  </a:cubicBezTo>
                  <a:cubicBezTo>
                    <a:pt x="210264" y="1445260"/>
                    <a:pt x="155019" y="1447165"/>
                    <a:pt x="135969" y="1447165"/>
                  </a:cubicBezTo>
                  <a:cubicBezTo>
                    <a:pt x="117872" y="1447165"/>
                    <a:pt x="107394" y="1447165"/>
                    <a:pt x="92154" y="1448118"/>
                  </a:cubicBezTo>
                  <a:cubicBezTo>
                    <a:pt x="76914" y="1450023"/>
                    <a:pt x="57864" y="1444307"/>
                    <a:pt x="57864" y="1441450"/>
                  </a:cubicBezTo>
                  <a:cubicBezTo>
                    <a:pt x="56912" y="1438593"/>
                    <a:pt x="61674" y="1431925"/>
                    <a:pt x="63579" y="1427162"/>
                  </a:cubicBezTo>
                  <a:cubicBezTo>
                    <a:pt x="65484" y="1421448"/>
                    <a:pt x="72152" y="1422400"/>
                    <a:pt x="67389" y="1412875"/>
                  </a:cubicBezTo>
                  <a:cubicBezTo>
                    <a:pt x="62627" y="1403350"/>
                    <a:pt x="58817" y="1394778"/>
                    <a:pt x="54054" y="1398587"/>
                  </a:cubicBezTo>
                  <a:cubicBezTo>
                    <a:pt x="49292" y="1402398"/>
                    <a:pt x="43577" y="1416685"/>
                    <a:pt x="39767" y="1418590"/>
                  </a:cubicBezTo>
                  <a:cubicBezTo>
                    <a:pt x="35957" y="1420495"/>
                    <a:pt x="31194" y="1422400"/>
                    <a:pt x="27384" y="1421448"/>
                  </a:cubicBezTo>
                  <a:cubicBezTo>
                    <a:pt x="22622" y="1420495"/>
                    <a:pt x="10239" y="1421448"/>
                    <a:pt x="12144" y="1412875"/>
                  </a:cubicBezTo>
                  <a:cubicBezTo>
                    <a:pt x="13097" y="1404303"/>
                    <a:pt x="19764" y="1401445"/>
                    <a:pt x="14049" y="1392873"/>
                  </a:cubicBezTo>
                  <a:cubicBezTo>
                    <a:pt x="8334" y="1384300"/>
                    <a:pt x="1667" y="1374775"/>
                    <a:pt x="714" y="1373823"/>
                  </a:cubicBezTo>
                  <a:cubicBezTo>
                    <a:pt x="-238" y="1372870"/>
                    <a:pt x="-238" y="1370012"/>
                    <a:pt x="714" y="1348105"/>
                  </a:cubicBezTo>
                  <a:cubicBezTo>
                    <a:pt x="1667" y="1327150"/>
                    <a:pt x="3572" y="1321435"/>
                    <a:pt x="5477" y="1309053"/>
                  </a:cubicBezTo>
                  <a:cubicBezTo>
                    <a:pt x="7382" y="1296670"/>
                    <a:pt x="7382" y="1284287"/>
                    <a:pt x="7382" y="1282383"/>
                  </a:cubicBezTo>
                  <a:cubicBezTo>
                    <a:pt x="7382" y="1280478"/>
                    <a:pt x="5477" y="1282383"/>
                    <a:pt x="12144" y="1260475"/>
                  </a:cubicBezTo>
                  <a:cubicBezTo>
                    <a:pt x="17859" y="1238568"/>
                    <a:pt x="28337" y="1221423"/>
                    <a:pt x="30242" y="1211898"/>
                  </a:cubicBezTo>
                  <a:cubicBezTo>
                    <a:pt x="32147" y="1202373"/>
                    <a:pt x="37862" y="1192848"/>
                    <a:pt x="44529" y="1182370"/>
                  </a:cubicBezTo>
                  <a:cubicBezTo>
                    <a:pt x="51197" y="1171893"/>
                    <a:pt x="55959" y="1175703"/>
                    <a:pt x="49292" y="1161415"/>
                  </a:cubicBezTo>
                  <a:cubicBezTo>
                    <a:pt x="43577" y="1147128"/>
                    <a:pt x="31194" y="1159510"/>
                    <a:pt x="30242" y="1126173"/>
                  </a:cubicBezTo>
                  <a:cubicBezTo>
                    <a:pt x="28337" y="1092835"/>
                    <a:pt x="27384" y="1084262"/>
                    <a:pt x="33099" y="1069975"/>
                  </a:cubicBezTo>
                  <a:cubicBezTo>
                    <a:pt x="38814" y="1055687"/>
                    <a:pt x="36909" y="1050925"/>
                    <a:pt x="47387" y="1040448"/>
                  </a:cubicBezTo>
                  <a:cubicBezTo>
                    <a:pt x="57864" y="1029970"/>
                    <a:pt x="74057" y="993775"/>
                    <a:pt x="79772" y="985202"/>
                  </a:cubicBezTo>
                  <a:cubicBezTo>
                    <a:pt x="85487" y="976630"/>
                    <a:pt x="91202" y="973773"/>
                    <a:pt x="89297" y="967105"/>
                  </a:cubicBezTo>
                  <a:cubicBezTo>
                    <a:pt x="87392" y="961390"/>
                    <a:pt x="84534" y="959485"/>
                    <a:pt x="87392" y="955675"/>
                  </a:cubicBezTo>
                  <a:cubicBezTo>
                    <a:pt x="90249" y="951865"/>
                    <a:pt x="95012" y="951865"/>
                    <a:pt x="98822" y="948055"/>
                  </a:cubicBezTo>
                  <a:cubicBezTo>
                    <a:pt x="102632" y="945198"/>
                    <a:pt x="105489" y="948055"/>
                    <a:pt x="108347" y="941387"/>
                  </a:cubicBezTo>
                  <a:cubicBezTo>
                    <a:pt x="111204" y="933768"/>
                    <a:pt x="112157" y="921385"/>
                    <a:pt x="112157" y="918527"/>
                  </a:cubicBezTo>
                  <a:cubicBezTo>
                    <a:pt x="112157" y="915670"/>
                    <a:pt x="91202" y="910908"/>
                    <a:pt x="102632" y="888048"/>
                  </a:cubicBezTo>
                  <a:cubicBezTo>
                    <a:pt x="114062" y="865187"/>
                    <a:pt x="117872" y="868045"/>
                    <a:pt x="122634" y="849948"/>
                  </a:cubicBezTo>
                  <a:cubicBezTo>
                    <a:pt x="127397" y="831850"/>
                    <a:pt x="130254" y="806133"/>
                    <a:pt x="133112" y="790893"/>
                  </a:cubicBezTo>
                  <a:cubicBezTo>
                    <a:pt x="136922" y="775652"/>
                    <a:pt x="140732" y="754698"/>
                    <a:pt x="152162" y="745173"/>
                  </a:cubicBezTo>
                  <a:cubicBezTo>
                    <a:pt x="163592" y="734695"/>
                    <a:pt x="195977" y="705168"/>
                    <a:pt x="195977" y="705168"/>
                  </a:cubicBezTo>
                  <a:cubicBezTo>
                    <a:pt x="195977" y="705168"/>
                    <a:pt x="201692" y="693737"/>
                    <a:pt x="217884" y="679450"/>
                  </a:cubicBezTo>
                  <a:cubicBezTo>
                    <a:pt x="234077" y="665162"/>
                    <a:pt x="233124" y="660400"/>
                    <a:pt x="243602" y="656590"/>
                  </a:cubicBezTo>
                  <a:cubicBezTo>
                    <a:pt x="254079" y="651827"/>
                    <a:pt x="273129" y="648018"/>
                    <a:pt x="275034" y="640398"/>
                  </a:cubicBezTo>
                  <a:cubicBezTo>
                    <a:pt x="275987" y="632777"/>
                    <a:pt x="279797" y="613727"/>
                    <a:pt x="282654" y="608012"/>
                  </a:cubicBezTo>
                  <a:cubicBezTo>
                    <a:pt x="285512" y="602298"/>
                    <a:pt x="305514" y="574675"/>
                    <a:pt x="311229" y="563245"/>
                  </a:cubicBezTo>
                  <a:cubicBezTo>
                    <a:pt x="315992" y="554673"/>
                    <a:pt x="316944" y="546100"/>
                    <a:pt x="315992" y="541337"/>
                  </a:cubicBezTo>
                  <a:cubicBezTo>
                    <a:pt x="322659" y="538480"/>
                    <a:pt x="328374" y="536575"/>
                    <a:pt x="332184" y="535623"/>
                  </a:cubicBezTo>
                  <a:cubicBezTo>
                    <a:pt x="342662" y="531812"/>
                    <a:pt x="384572" y="477520"/>
                    <a:pt x="389334" y="461327"/>
                  </a:cubicBezTo>
                  <a:cubicBezTo>
                    <a:pt x="393144" y="445135"/>
                    <a:pt x="400764" y="419418"/>
                    <a:pt x="400764" y="407987"/>
                  </a:cubicBezTo>
                  <a:cubicBezTo>
                    <a:pt x="400764" y="396558"/>
                    <a:pt x="392192" y="377508"/>
                    <a:pt x="405527" y="367030"/>
                  </a:cubicBezTo>
                  <a:cubicBezTo>
                    <a:pt x="418862" y="356552"/>
                    <a:pt x="440769" y="335598"/>
                    <a:pt x="447437" y="318452"/>
                  </a:cubicBezTo>
                  <a:cubicBezTo>
                    <a:pt x="454104" y="300355"/>
                    <a:pt x="470297" y="285115"/>
                    <a:pt x="465534" y="267970"/>
                  </a:cubicBezTo>
                  <a:cubicBezTo>
                    <a:pt x="460772" y="250825"/>
                    <a:pt x="455057" y="230823"/>
                    <a:pt x="447437" y="224155"/>
                  </a:cubicBezTo>
                  <a:cubicBezTo>
                    <a:pt x="439817" y="217487"/>
                    <a:pt x="434102" y="203200"/>
                    <a:pt x="429339" y="193675"/>
                  </a:cubicBezTo>
                  <a:cubicBezTo>
                    <a:pt x="424577" y="183198"/>
                    <a:pt x="424577" y="167958"/>
                    <a:pt x="424577" y="161290"/>
                  </a:cubicBezTo>
                  <a:cubicBezTo>
                    <a:pt x="424577" y="155575"/>
                    <a:pt x="429339" y="143193"/>
                    <a:pt x="427434" y="135573"/>
                  </a:cubicBezTo>
                  <a:cubicBezTo>
                    <a:pt x="431244" y="134620"/>
                    <a:pt x="435054" y="134620"/>
                    <a:pt x="437912" y="133668"/>
                  </a:cubicBezTo>
                  <a:cubicBezTo>
                    <a:pt x="454104" y="131762"/>
                    <a:pt x="484584" y="125095"/>
                    <a:pt x="498872" y="119380"/>
                  </a:cubicBezTo>
                  <a:cubicBezTo>
                    <a:pt x="514112" y="113665"/>
                    <a:pt x="549355" y="108902"/>
                    <a:pt x="551259" y="115570"/>
                  </a:cubicBezTo>
                  <a:cubicBezTo>
                    <a:pt x="553164" y="122237"/>
                    <a:pt x="541734" y="126048"/>
                    <a:pt x="546497" y="143193"/>
                  </a:cubicBezTo>
                  <a:cubicBezTo>
                    <a:pt x="550307" y="160337"/>
                    <a:pt x="556022" y="171768"/>
                    <a:pt x="572214" y="179387"/>
                  </a:cubicBezTo>
                  <a:cubicBezTo>
                    <a:pt x="588407" y="187008"/>
                    <a:pt x="614124" y="202248"/>
                    <a:pt x="609362" y="214630"/>
                  </a:cubicBezTo>
                  <a:cubicBezTo>
                    <a:pt x="604599" y="227012"/>
                    <a:pt x="587455" y="250825"/>
                    <a:pt x="596027" y="258445"/>
                  </a:cubicBezTo>
                  <a:cubicBezTo>
                    <a:pt x="604599" y="266065"/>
                    <a:pt x="613172" y="270827"/>
                    <a:pt x="624602" y="262255"/>
                  </a:cubicBezTo>
                  <a:cubicBezTo>
                    <a:pt x="636032" y="253683"/>
                    <a:pt x="636032" y="236537"/>
                    <a:pt x="648414" y="234633"/>
                  </a:cubicBezTo>
                  <a:cubicBezTo>
                    <a:pt x="660797" y="232727"/>
                    <a:pt x="676037" y="229870"/>
                    <a:pt x="676037" y="229870"/>
                  </a:cubicBezTo>
                  <a:cubicBezTo>
                    <a:pt x="676037" y="229870"/>
                    <a:pt x="663655" y="213677"/>
                    <a:pt x="662702" y="209868"/>
                  </a:cubicBezTo>
                  <a:cubicBezTo>
                    <a:pt x="661749" y="206058"/>
                    <a:pt x="666512" y="188912"/>
                    <a:pt x="676037" y="189865"/>
                  </a:cubicBezTo>
                  <a:cubicBezTo>
                    <a:pt x="685562" y="190818"/>
                    <a:pt x="700802" y="191770"/>
                    <a:pt x="715089" y="189865"/>
                  </a:cubicBezTo>
                  <a:cubicBezTo>
                    <a:pt x="729377" y="187960"/>
                    <a:pt x="745569" y="185102"/>
                    <a:pt x="745569" y="175577"/>
                  </a:cubicBezTo>
                  <a:cubicBezTo>
                    <a:pt x="745569" y="166052"/>
                    <a:pt x="735092" y="152718"/>
                    <a:pt x="738902" y="148908"/>
                  </a:cubicBezTo>
                  <a:lnTo>
                    <a:pt x="738902" y="148908"/>
                  </a:lnTo>
                  <a:cubicBezTo>
                    <a:pt x="743664" y="144145"/>
                    <a:pt x="756999" y="139383"/>
                    <a:pt x="769382" y="140335"/>
                  </a:cubicBezTo>
                  <a:cubicBezTo>
                    <a:pt x="782717" y="141287"/>
                    <a:pt x="832247" y="123190"/>
                    <a:pt x="840819" y="117475"/>
                  </a:cubicBezTo>
                  <a:cubicBezTo>
                    <a:pt x="850344" y="111760"/>
                    <a:pt x="871299" y="104140"/>
                    <a:pt x="871299" y="90805"/>
                  </a:cubicBezTo>
                  <a:cubicBezTo>
                    <a:pt x="871299" y="77470"/>
                    <a:pt x="866537" y="51752"/>
                    <a:pt x="863680" y="51752"/>
                  </a:cubicBezTo>
                  <a:cubicBezTo>
                    <a:pt x="860822" y="50800"/>
                    <a:pt x="852249" y="46990"/>
                    <a:pt x="839867" y="47943"/>
                  </a:cubicBezTo>
                  <a:cubicBezTo>
                    <a:pt x="827484" y="48895"/>
                    <a:pt x="812244" y="45085"/>
                    <a:pt x="815102" y="37465"/>
                  </a:cubicBezTo>
                  <a:cubicBezTo>
                    <a:pt x="817959" y="29845"/>
                    <a:pt x="840819" y="11748"/>
                    <a:pt x="842724" y="11748"/>
                  </a:cubicBezTo>
                  <a:cubicBezTo>
                    <a:pt x="845582" y="11748"/>
                    <a:pt x="863680" y="9843"/>
                    <a:pt x="865584" y="11748"/>
                  </a:cubicBezTo>
                  <a:cubicBezTo>
                    <a:pt x="868442" y="13652"/>
                    <a:pt x="863680" y="5080"/>
                    <a:pt x="870347" y="1270"/>
                  </a:cubicBezTo>
                  <a:cubicBezTo>
                    <a:pt x="877014" y="-1588"/>
                    <a:pt x="886539" y="1270"/>
                    <a:pt x="887492" y="1270"/>
                  </a:cubicBezTo>
                  <a:cubicBezTo>
                    <a:pt x="888444" y="1270"/>
                    <a:pt x="882730" y="11748"/>
                    <a:pt x="895112" y="15558"/>
                  </a:cubicBezTo>
                  <a:cubicBezTo>
                    <a:pt x="907494" y="18415"/>
                    <a:pt x="918924" y="14605"/>
                    <a:pt x="924639" y="14605"/>
                  </a:cubicBezTo>
                  <a:cubicBezTo>
                    <a:pt x="930355" y="14605"/>
                    <a:pt x="960834" y="6033"/>
                    <a:pt x="967502" y="13652"/>
                  </a:cubicBezTo>
                  <a:cubicBezTo>
                    <a:pt x="974169" y="21273"/>
                    <a:pt x="981789" y="46037"/>
                    <a:pt x="990362" y="46037"/>
                  </a:cubicBezTo>
                  <a:cubicBezTo>
                    <a:pt x="999887" y="46037"/>
                    <a:pt x="1012269" y="36512"/>
                    <a:pt x="1024652" y="43180"/>
                  </a:cubicBezTo>
                  <a:cubicBezTo>
                    <a:pt x="1037034" y="49848"/>
                    <a:pt x="1047512" y="51752"/>
                    <a:pt x="1051322" y="60325"/>
                  </a:cubicBezTo>
                  <a:cubicBezTo>
                    <a:pt x="1054180" y="68898"/>
                    <a:pt x="1097995" y="143193"/>
                    <a:pt x="1098947" y="150812"/>
                  </a:cubicBezTo>
                  <a:cubicBezTo>
                    <a:pt x="1100852" y="158433"/>
                    <a:pt x="1089422" y="188912"/>
                    <a:pt x="1102757" y="201295"/>
                  </a:cubicBezTo>
                  <a:cubicBezTo>
                    <a:pt x="1117045" y="213677"/>
                    <a:pt x="1146572" y="220345"/>
                    <a:pt x="1149430" y="206058"/>
                  </a:cubicBezTo>
                  <a:cubicBezTo>
                    <a:pt x="1152287" y="191770"/>
                    <a:pt x="1154192" y="179387"/>
                    <a:pt x="1154192" y="170815"/>
                  </a:cubicBezTo>
                  <a:cubicBezTo>
                    <a:pt x="1154192" y="162243"/>
                    <a:pt x="1160859" y="149860"/>
                    <a:pt x="1170384" y="153670"/>
                  </a:cubicBezTo>
                  <a:cubicBezTo>
                    <a:pt x="1179909" y="157480"/>
                    <a:pt x="1192292" y="172720"/>
                    <a:pt x="1195149" y="187960"/>
                  </a:cubicBezTo>
                  <a:cubicBezTo>
                    <a:pt x="1198007" y="203200"/>
                    <a:pt x="1199912" y="230823"/>
                    <a:pt x="1195149" y="247968"/>
                  </a:cubicBezTo>
                  <a:cubicBezTo>
                    <a:pt x="1190387" y="266065"/>
                    <a:pt x="1178957" y="276543"/>
                    <a:pt x="1178957" y="291783"/>
                  </a:cubicBezTo>
                  <a:cubicBezTo>
                    <a:pt x="1178005" y="306070"/>
                    <a:pt x="1191339" y="357505"/>
                    <a:pt x="1191339" y="357505"/>
                  </a:cubicBezTo>
                  <a:cubicBezTo>
                    <a:pt x="1191339" y="357505"/>
                    <a:pt x="1251347" y="446087"/>
                    <a:pt x="1258014" y="463233"/>
                  </a:cubicBezTo>
                  <a:cubicBezTo>
                    <a:pt x="1264682" y="481330"/>
                    <a:pt x="1279922" y="487998"/>
                    <a:pt x="1286589" y="489902"/>
                  </a:cubicBezTo>
                  <a:cubicBezTo>
                    <a:pt x="1293257" y="491808"/>
                    <a:pt x="1312307" y="503237"/>
                    <a:pt x="1320880" y="521335"/>
                  </a:cubicBezTo>
                  <a:cubicBezTo>
                    <a:pt x="1329452" y="539433"/>
                    <a:pt x="1351359" y="551815"/>
                    <a:pt x="1351359" y="564198"/>
                  </a:cubicBezTo>
                  <a:cubicBezTo>
                    <a:pt x="1351359" y="576580"/>
                    <a:pt x="1347549" y="618490"/>
                    <a:pt x="1345645" y="626110"/>
                  </a:cubicBezTo>
                  <a:cubicBezTo>
                    <a:pt x="1352312" y="634683"/>
                    <a:pt x="1364695" y="641350"/>
                    <a:pt x="1358980" y="666115"/>
                  </a:cubicBezTo>
                </a:path>
              </a:pathLst>
            </a:custGeom>
            <a:solidFill>
              <a:schemeClr val="bg2"/>
            </a:solidFill>
            <a:ln w="9525" cap="flat">
              <a:solidFill>
                <a:srgbClr val="FFFFFF"/>
              </a:solidFill>
              <a:prstDash val="solid"/>
              <a:miter/>
            </a:ln>
          </p:spPr>
          <p:txBody>
            <a:bodyPr rtlCol="0" anchor="ctr"/>
            <a:lstStyle/>
            <a:p>
              <a:endParaRPr lang="de-DE"/>
            </a:p>
          </p:txBody>
        </p:sp>
        <p:sp>
          <p:nvSpPr>
            <p:cNvPr id="80" name="Freihandform: Form 79">
              <a:extLst>
                <a:ext uri="{FF2B5EF4-FFF2-40B4-BE49-F238E27FC236}">
                  <a16:creationId xmlns:a16="http://schemas.microsoft.com/office/drawing/2014/main" id="{7B241F35-15FF-56A4-9116-CD5DBA41F7DB}"/>
                </a:ext>
              </a:extLst>
            </p:cNvPr>
            <p:cNvSpPr/>
            <p:nvPr/>
          </p:nvSpPr>
          <p:spPr>
            <a:xfrm>
              <a:off x="4776072" y="4309744"/>
              <a:ext cx="1360445" cy="1459547"/>
            </a:xfrm>
            <a:custGeom>
              <a:avLst/>
              <a:gdLst>
                <a:gd name="connsiteX0" fmla="*/ 1358980 w 1360445"/>
                <a:gd name="connsiteY0" fmla="*/ 666115 h 1459547"/>
                <a:gd name="connsiteX1" fmla="*/ 1334214 w 1360445"/>
                <a:gd name="connsiteY1" fmla="*/ 713740 h 1459547"/>
                <a:gd name="connsiteX2" fmla="*/ 1294209 w 1360445"/>
                <a:gd name="connsiteY2" fmla="*/ 762318 h 1459547"/>
                <a:gd name="connsiteX3" fmla="*/ 1282780 w 1360445"/>
                <a:gd name="connsiteY3" fmla="*/ 820420 h 1459547"/>
                <a:gd name="connsiteX4" fmla="*/ 1228487 w 1360445"/>
                <a:gd name="connsiteY4" fmla="*/ 856615 h 1459547"/>
                <a:gd name="connsiteX5" fmla="*/ 1202770 w 1360445"/>
                <a:gd name="connsiteY5" fmla="*/ 856615 h 1459547"/>
                <a:gd name="connsiteX6" fmla="*/ 1199912 w 1360445"/>
                <a:gd name="connsiteY6" fmla="*/ 836612 h 1459547"/>
                <a:gd name="connsiteX7" fmla="*/ 1152287 w 1360445"/>
                <a:gd name="connsiteY7" fmla="*/ 876618 h 1459547"/>
                <a:gd name="connsiteX8" fmla="*/ 1143714 w 1360445"/>
                <a:gd name="connsiteY8" fmla="*/ 924243 h 1459547"/>
                <a:gd name="connsiteX9" fmla="*/ 1187530 w 1360445"/>
                <a:gd name="connsiteY9" fmla="*/ 995680 h 1459547"/>
                <a:gd name="connsiteX10" fmla="*/ 1212295 w 1360445"/>
                <a:gd name="connsiteY10" fmla="*/ 1076643 h 1459547"/>
                <a:gd name="connsiteX11" fmla="*/ 1216105 w 1360445"/>
                <a:gd name="connsiteY11" fmla="*/ 1171893 h 1459547"/>
                <a:gd name="connsiteX12" fmla="*/ 1194197 w 1360445"/>
                <a:gd name="connsiteY12" fmla="*/ 1251903 h 1459547"/>
                <a:gd name="connsiteX13" fmla="*/ 1211342 w 1360445"/>
                <a:gd name="connsiteY13" fmla="*/ 1345248 h 1459547"/>
                <a:gd name="connsiteX14" fmla="*/ 1154192 w 1360445"/>
                <a:gd name="connsiteY14" fmla="*/ 1375728 h 1459547"/>
                <a:gd name="connsiteX15" fmla="*/ 1089422 w 1360445"/>
                <a:gd name="connsiteY15" fmla="*/ 1375728 h 1459547"/>
                <a:gd name="connsiteX16" fmla="*/ 1015127 w 1360445"/>
                <a:gd name="connsiteY16" fmla="*/ 1397635 h 1459547"/>
                <a:gd name="connsiteX17" fmla="*/ 954167 w 1360445"/>
                <a:gd name="connsiteY17" fmla="*/ 1459548 h 1459547"/>
                <a:gd name="connsiteX18" fmla="*/ 911305 w 1360445"/>
                <a:gd name="connsiteY18" fmla="*/ 1439545 h 1459547"/>
                <a:gd name="connsiteX19" fmla="*/ 907494 w 1360445"/>
                <a:gd name="connsiteY19" fmla="*/ 1435735 h 1459547"/>
                <a:gd name="connsiteX20" fmla="*/ 905589 w 1360445"/>
                <a:gd name="connsiteY20" fmla="*/ 1433830 h 1459547"/>
                <a:gd name="connsiteX21" fmla="*/ 897969 w 1360445"/>
                <a:gd name="connsiteY21" fmla="*/ 1428115 h 1459547"/>
                <a:gd name="connsiteX22" fmla="*/ 892255 w 1360445"/>
                <a:gd name="connsiteY22" fmla="*/ 1424305 h 1459547"/>
                <a:gd name="connsiteX23" fmla="*/ 882730 w 1360445"/>
                <a:gd name="connsiteY23" fmla="*/ 1418590 h 1459547"/>
                <a:gd name="connsiteX24" fmla="*/ 867489 w 1360445"/>
                <a:gd name="connsiteY24" fmla="*/ 1410018 h 1459547"/>
                <a:gd name="connsiteX25" fmla="*/ 827484 w 1360445"/>
                <a:gd name="connsiteY25" fmla="*/ 1390968 h 1459547"/>
                <a:gd name="connsiteX26" fmla="*/ 786527 w 1360445"/>
                <a:gd name="connsiteY26" fmla="*/ 1385253 h 1459547"/>
                <a:gd name="connsiteX27" fmla="*/ 714137 w 1360445"/>
                <a:gd name="connsiteY27" fmla="*/ 1370012 h 1459547"/>
                <a:gd name="connsiteX28" fmla="*/ 692230 w 1360445"/>
                <a:gd name="connsiteY28" fmla="*/ 1365250 h 1459547"/>
                <a:gd name="connsiteX29" fmla="*/ 660797 w 1360445"/>
                <a:gd name="connsiteY29" fmla="*/ 1379537 h 1459547"/>
                <a:gd name="connsiteX30" fmla="*/ 635080 w 1360445"/>
                <a:gd name="connsiteY30" fmla="*/ 1387157 h 1459547"/>
                <a:gd name="connsiteX31" fmla="*/ 629364 w 1360445"/>
                <a:gd name="connsiteY31" fmla="*/ 1357630 h 1459547"/>
                <a:gd name="connsiteX32" fmla="*/ 604599 w 1360445"/>
                <a:gd name="connsiteY32" fmla="*/ 1338580 h 1459547"/>
                <a:gd name="connsiteX33" fmla="*/ 589359 w 1360445"/>
                <a:gd name="connsiteY33" fmla="*/ 1336675 h 1459547"/>
                <a:gd name="connsiteX34" fmla="*/ 596027 w 1360445"/>
                <a:gd name="connsiteY34" fmla="*/ 1352868 h 1459547"/>
                <a:gd name="connsiteX35" fmla="*/ 602694 w 1360445"/>
                <a:gd name="connsiteY35" fmla="*/ 1370965 h 1459547"/>
                <a:gd name="connsiteX36" fmla="*/ 571262 w 1360445"/>
                <a:gd name="connsiteY36" fmla="*/ 1362393 h 1459547"/>
                <a:gd name="connsiteX37" fmla="*/ 540782 w 1360445"/>
                <a:gd name="connsiteY37" fmla="*/ 1359535 h 1459547"/>
                <a:gd name="connsiteX38" fmla="*/ 530305 w 1360445"/>
                <a:gd name="connsiteY38" fmla="*/ 1348105 h 1459547"/>
                <a:gd name="connsiteX39" fmla="*/ 555069 w 1360445"/>
                <a:gd name="connsiteY39" fmla="*/ 1334770 h 1459547"/>
                <a:gd name="connsiteX40" fmla="*/ 562689 w 1360445"/>
                <a:gd name="connsiteY40" fmla="*/ 1320482 h 1459547"/>
                <a:gd name="connsiteX41" fmla="*/ 544592 w 1360445"/>
                <a:gd name="connsiteY41" fmla="*/ 1295718 h 1459547"/>
                <a:gd name="connsiteX42" fmla="*/ 525542 w 1360445"/>
                <a:gd name="connsiteY42" fmla="*/ 1294765 h 1459547"/>
                <a:gd name="connsiteX43" fmla="*/ 500777 w 1360445"/>
                <a:gd name="connsiteY43" fmla="*/ 1290003 h 1459547"/>
                <a:gd name="connsiteX44" fmla="*/ 476964 w 1360445"/>
                <a:gd name="connsiteY44" fmla="*/ 1296670 h 1459547"/>
                <a:gd name="connsiteX45" fmla="*/ 452199 w 1360445"/>
                <a:gd name="connsiteY45" fmla="*/ 1313815 h 1459547"/>
                <a:gd name="connsiteX46" fmla="*/ 432197 w 1360445"/>
                <a:gd name="connsiteY46" fmla="*/ 1329055 h 1459547"/>
                <a:gd name="connsiteX47" fmla="*/ 418862 w 1360445"/>
                <a:gd name="connsiteY47" fmla="*/ 1371918 h 1459547"/>
                <a:gd name="connsiteX48" fmla="*/ 453152 w 1360445"/>
                <a:gd name="connsiteY48" fmla="*/ 1385253 h 1459547"/>
                <a:gd name="connsiteX49" fmla="*/ 471249 w 1360445"/>
                <a:gd name="connsiteY49" fmla="*/ 1373823 h 1459547"/>
                <a:gd name="connsiteX50" fmla="*/ 486489 w 1360445"/>
                <a:gd name="connsiteY50" fmla="*/ 1362393 h 1459547"/>
                <a:gd name="connsiteX51" fmla="*/ 509349 w 1360445"/>
                <a:gd name="connsiteY51" fmla="*/ 1374775 h 1459547"/>
                <a:gd name="connsiteX52" fmla="*/ 512207 w 1360445"/>
                <a:gd name="connsiteY52" fmla="*/ 1394778 h 1459547"/>
                <a:gd name="connsiteX53" fmla="*/ 500777 w 1360445"/>
                <a:gd name="connsiteY53" fmla="*/ 1410970 h 1459547"/>
                <a:gd name="connsiteX54" fmla="*/ 488394 w 1360445"/>
                <a:gd name="connsiteY54" fmla="*/ 1425257 h 1459547"/>
                <a:gd name="connsiteX55" fmla="*/ 476012 w 1360445"/>
                <a:gd name="connsiteY55" fmla="*/ 1404303 h 1459547"/>
                <a:gd name="connsiteX56" fmla="*/ 454104 w 1360445"/>
                <a:gd name="connsiteY56" fmla="*/ 1401445 h 1459547"/>
                <a:gd name="connsiteX57" fmla="*/ 439817 w 1360445"/>
                <a:gd name="connsiteY57" fmla="*/ 1419543 h 1459547"/>
                <a:gd name="connsiteX58" fmla="*/ 419814 w 1360445"/>
                <a:gd name="connsiteY58" fmla="*/ 1434782 h 1459547"/>
                <a:gd name="connsiteX59" fmla="*/ 381714 w 1360445"/>
                <a:gd name="connsiteY59" fmla="*/ 1427162 h 1459547"/>
                <a:gd name="connsiteX60" fmla="*/ 348377 w 1360445"/>
                <a:gd name="connsiteY60" fmla="*/ 1410970 h 1459547"/>
                <a:gd name="connsiteX61" fmla="*/ 305514 w 1360445"/>
                <a:gd name="connsiteY61" fmla="*/ 1408112 h 1459547"/>
                <a:gd name="connsiteX62" fmla="*/ 259794 w 1360445"/>
                <a:gd name="connsiteY62" fmla="*/ 1441450 h 1459547"/>
                <a:gd name="connsiteX63" fmla="*/ 215979 w 1360445"/>
                <a:gd name="connsiteY63" fmla="*/ 1447165 h 1459547"/>
                <a:gd name="connsiteX64" fmla="*/ 135969 w 1360445"/>
                <a:gd name="connsiteY64" fmla="*/ 1447165 h 1459547"/>
                <a:gd name="connsiteX65" fmla="*/ 92154 w 1360445"/>
                <a:gd name="connsiteY65" fmla="*/ 1448118 h 1459547"/>
                <a:gd name="connsiteX66" fmla="*/ 57864 w 1360445"/>
                <a:gd name="connsiteY66" fmla="*/ 1441450 h 1459547"/>
                <a:gd name="connsiteX67" fmla="*/ 63579 w 1360445"/>
                <a:gd name="connsiteY67" fmla="*/ 1427162 h 1459547"/>
                <a:gd name="connsiteX68" fmla="*/ 67389 w 1360445"/>
                <a:gd name="connsiteY68" fmla="*/ 1412875 h 1459547"/>
                <a:gd name="connsiteX69" fmla="*/ 54054 w 1360445"/>
                <a:gd name="connsiteY69" fmla="*/ 1398587 h 1459547"/>
                <a:gd name="connsiteX70" fmla="*/ 39767 w 1360445"/>
                <a:gd name="connsiteY70" fmla="*/ 1418590 h 1459547"/>
                <a:gd name="connsiteX71" fmla="*/ 27384 w 1360445"/>
                <a:gd name="connsiteY71" fmla="*/ 1421448 h 1459547"/>
                <a:gd name="connsiteX72" fmla="*/ 12144 w 1360445"/>
                <a:gd name="connsiteY72" fmla="*/ 1412875 h 1459547"/>
                <a:gd name="connsiteX73" fmla="*/ 14049 w 1360445"/>
                <a:gd name="connsiteY73" fmla="*/ 1392873 h 1459547"/>
                <a:gd name="connsiteX74" fmla="*/ 714 w 1360445"/>
                <a:gd name="connsiteY74" fmla="*/ 1373823 h 1459547"/>
                <a:gd name="connsiteX75" fmla="*/ 714 w 1360445"/>
                <a:gd name="connsiteY75" fmla="*/ 1348105 h 1459547"/>
                <a:gd name="connsiteX76" fmla="*/ 5477 w 1360445"/>
                <a:gd name="connsiteY76" fmla="*/ 1309053 h 1459547"/>
                <a:gd name="connsiteX77" fmla="*/ 7382 w 1360445"/>
                <a:gd name="connsiteY77" fmla="*/ 1282383 h 1459547"/>
                <a:gd name="connsiteX78" fmla="*/ 12144 w 1360445"/>
                <a:gd name="connsiteY78" fmla="*/ 1260475 h 1459547"/>
                <a:gd name="connsiteX79" fmla="*/ 30242 w 1360445"/>
                <a:gd name="connsiteY79" fmla="*/ 1211898 h 1459547"/>
                <a:gd name="connsiteX80" fmla="*/ 44529 w 1360445"/>
                <a:gd name="connsiteY80" fmla="*/ 1182370 h 1459547"/>
                <a:gd name="connsiteX81" fmla="*/ 49292 w 1360445"/>
                <a:gd name="connsiteY81" fmla="*/ 1161415 h 1459547"/>
                <a:gd name="connsiteX82" fmla="*/ 30242 w 1360445"/>
                <a:gd name="connsiteY82" fmla="*/ 1126173 h 1459547"/>
                <a:gd name="connsiteX83" fmla="*/ 33099 w 1360445"/>
                <a:gd name="connsiteY83" fmla="*/ 1069975 h 1459547"/>
                <a:gd name="connsiteX84" fmla="*/ 47387 w 1360445"/>
                <a:gd name="connsiteY84" fmla="*/ 1040448 h 1459547"/>
                <a:gd name="connsiteX85" fmla="*/ 79772 w 1360445"/>
                <a:gd name="connsiteY85" fmla="*/ 985202 h 1459547"/>
                <a:gd name="connsiteX86" fmla="*/ 89297 w 1360445"/>
                <a:gd name="connsiteY86" fmla="*/ 967105 h 1459547"/>
                <a:gd name="connsiteX87" fmla="*/ 87392 w 1360445"/>
                <a:gd name="connsiteY87" fmla="*/ 955675 h 1459547"/>
                <a:gd name="connsiteX88" fmla="*/ 98822 w 1360445"/>
                <a:gd name="connsiteY88" fmla="*/ 948055 h 1459547"/>
                <a:gd name="connsiteX89" fmla="*/ 108347 w 1360445"/>
                <a:gd name="connsiteY89" fmla="*/ 941387 h 1459547"/>
                <a:gd name="connsiteX90" fmla="*/ 112157 w 1360445"/>
                <a:gd name="connsiteY90" fmla="*/ 918527 h 1459547"/>
                <a:gd name="connsiteX91" fmla="*/ 102632 w 1360445"/>
                <a:gd name="connsiteY91" fmla="*/ 888048 h 1459547"/>
                <a:gd name="connsiteX92" fmla="*/ 122634 w 1360445"/>
                <a:gd name="connsiteY92" fmla="*/ 849948 h 1459547"/>
                <a:gd name="connsiteX93" fmla="*/ 133112 w 1360445"/>
                <a:gd name="connsiteY93" fmla="*/ 790893 h 1459547"/>
                <a:gd name="connsiteX94" fmla="*/ 152162 w 1360445"/>
                <a:gd name="connsiteY94" fmla="*/ 745173 h 1459547"/>
                <a:gd name="connsiteX95" fmla="*/ 195977 w 1360445"/>
                <a:gd name="connsiteY95" fmla="*/ 705168 h 1459547"/>
                <a:gd name="connsiteX96" fmla="*/ 217884 w 1360445"/>
                <a:gd name="connsiteY96" fmla="*/ 679450 h 1459547"/>
                <a:gd name="connsiteX97" fmla="*/ 243602 w 1360445"/>
                <a:gd name="connsiteY97" fmla="*/ 656590 h 1459547"/>
                <a:gd name="connsiteX98" fmla="*/ 275034 w 1360445"/>
                <a:gd name="connsiteY98" fmla="*/ 640398 h 1459547"/>
                <a:gd name="connsiteX99" fmla="*/ 282654 w 1360445"/>
                <a:gd name="connsiteY99" fmla="*/ 608012 h 1459547"/>
                <a:gd name="connsiteX100" fmla="*/ 311229 w 1360445"/>
                <a:gd name="connsiteY100" fmla="*/ 563245 h 1459547"/>
                <a:gd name="connsiteX101" fmla="*/ 315992 w 1360445"/>
                <a:gd name="connsiteY101" fmla="*/ 541337 h 1459547"/>
                <a:gd name="connsiteX102" fmla="*/ 332184 w 1360445"/>
                <a:gd name="connsiteY102" fmla="*/ 535623 h 1459547"/>
                <a:gd name="connsiteX103" fmla="*/ 389334 w 1360445"/>
                <a:gd name="connsiteY103" fmla="*/ 461327 h 1459547"/>
                <a:gd name="connsiteX104" fmla="*/ 400764 w 1360445"/>
                <a:gd name="connsiteY104" fmla="*/ 407987 h 1459547"/>
                <a:gd name="connsiteX105" fmla="*/ 405527 w 1360445"/>
                <a:gd name="connsiteY105" fmla="*/ 367030 h 1459547"/>
                <a:gd name="connsiteX106" fmla="*/ 447437 w 1360445"/>
                <a:gd name="connsiteY106" fmla="*/ 318452 h 1459547"/>
                <a:gd name="connsiteX107" fmla="*/ 465534 w 1360445"/>
                <a:gd name="connsiteY107" fmla="*/ 267970 h 1459547"/>
                <a:gd name="connsiteX108" fmla="*/ 447437 w 1360445"/>
                <a:gd name="connsiteY108" fmla="*/ 224155 h 1459547"/>
                <a:gd name="connsiteX109" fmla="*/ 429339 w 1360445"/>
                <a:gd name="connsiteY109" fmla="*/ 193675 h 1459547"/>
                <a:gd name="connsiteX110" fmla="*/ 424577 w 1360445"/>
                <a:gd name="connsiteY110" fmla="*/ 161290 h 1459547"/>
                <a:gd name="connsiteX111" fmla="*/ 427434 w 1360445"/>
                <a:gd name="connsiteY111" fmla="*/ 135573 h 1459547"/>
                <a:gd name="connsiteX112" fmla="*/ 437912 w 1360445"/>
                <a:gd name="connsiteY112" fmla="*/ 133668 h 1459547"/>
                <a:gd name="connsiteX113" fmla="*/ 498872 w 1360445"/>
                <a:gd name="connsiteY113" fmla="*/ 119380 h 1459547"/>
                <a:gd name="connsiteX114" fmla="*/ 551259 w 1360445"/>
                <a:gd name="connsiteY114" fmla="*/ 115570 h 1459547"/>
                <a:gd name="connsiteX115" fmla="*/ 546497 w 1360445"/>
                <a:gd name="connsiteY115" fmla="*/ 143193 h 1459547"/>
                <a:gd name="connsiteX116" fmla="*/ 572214 w 1360445"/>
                <a:gd name="connsiteY116" fmla="*/ 179387 h 1459547"/>
                <a:gd name="connsiteX117" fmla="*/ 609362 w 1360445"/>
                <a:gd name="connsiteY117" fmla="*/ 214630 h 1459547"/>
                <a:gd name="connsiteX118" fmla="*/ 596027 w 1360445"/>
                <a:gd name="connsiteY118" fmla="*/ 258445 h 1459547"/>
                <a:gd name="connsiteX119" fmla="*/ 624602 w 1360445"/>
                <a:gd name="connsiteY119" fmla="*/ 262255 h 1459547"/>
                <a:gd name="connsiteX120" fmla="*/ 648414 w 1360445"/>
                <a:gd name="connsiteY120" fmla="*/ 234633 h 1459547"/>
                <a:gd name="connsiteX121" fmla="*/ 676037 w 1360445"/>
                <a:gd name="connsiteY121" fmla="*/ 229870 h 1459547"/>
                <a:gd name="connsiteX122" fmla="*/ 662702 w 1360445"/>
                <a:gd name="connsiteY122" fmla="*/ 209868 h 1459547"/>
                <a:gd name="connsiteX123" fmla="*/ 676037 w 1360445"/>
                <a:gd name="connsiteY123" fmla="*/ 189865 h 1459547"/>
                <a:gd name="connsiteX124" fmla="*/ 715089 w 1360445"/>
                <a:gd name="connsiteY124" fmla="*/ 189865 h 1459547"/>
                <a:gd name="connsiteX125" fmla="*/ 745569 w 1360445"/>
                <a:gd name="connsiteY125" fmla="*/ 175577 h 1459547"/>
                <a:gd name="connsiteX126" fmla="*/ 738902 w 1360445"/>
                <a:gd name="connsiteY126" fmla="*/ 148908 h 1459547"/>
                <a:gd name="connsiteX127" fmla="*/ 738902 w 1360445"/>
                <a:gd name="connsiteY127" fmla="*/ 148908 h 1459547"/>
                <a:gd name="connsiteX128" fmla="*/ 769382 w 1360445"/>
                <a:gd name="connsiteY128" fmla="*/ 140335 h 1459547"/>
                <a:gd name="connsiteX129" fmla="*/ 840819 w 1360445"/>
                <a:gd name="connsiteY129" fmla="*/ 117475 h 1459547"/>
                <a:gd name="connsiteX130" fmla="*/ 871299 w 1360445"/>
                <a:gd name="connsiteY130" fmla="*/ 90805 h 1459547"/>
                <a:gd name="connsiteX131" fmla="*/ 863680 w 1360445"/>
                <a:gd name="connsiteY131" fmla="*/ 51752 h 1459547"/>
                <a:gd name="connsiteX132" fmla="*/ 839867 w 1360445"/>
                <a:gd name="connsiteY132" fmla="*/ 47943 h 1459547"/>
                <a:gd name="connsiteX133" fmla="*/ 815102 w 1360445"/>
                <a:gd name="connsiteY133" fmla="*/ 37465 h 1459547"/>
                <a:gd name="connsiteX134" fmla="*/ 842724 w 1360445"/>
                <a:gd name="connsiteY134" fmla="*/ 11748 h 1459547"/>
                <a:gd name="connsiteX135" fmla="*/ 865584 w 1360445"/>
                <a:gd name="connsiteY135" fmla="*/ 11748 h 1459547"/>
                <a:gd name="connsiteX136" fmla="*/ 870347 w 1360445"/>
                <a:gd name="connsiteY136" fmla="*/ 1270 h 1459547"/>
                <a:gd name="connsiteX137" fmla="*/ 887492 w 1360445"/>
                <a:gd name="connsiteY137" fmla="*/ 1270 h 1459547"/>
                <a:gd name="connsiteX138" fmla="*/ 895112 w 1360445"/>
                <a:gd name="connsiteY138" fmla="*/ 15558 h 1459547"/>
                <a:gd name="connsiteX139" fmla="*/ 924639 w 1360445"/>
                <a:gd name="connsiteY139" fmla="*/ 14605 h 1459547"/>
                <a:gd name="connsiteX140" fmla="*/ 967502 w 1360445"/>
                <a:gd name="connsiteY140" fmla="*/ 13652 h 1459547"/>
                <a:gd name="connsiteX141" fmla="*/ 990362 w 1360445"/>
                <a:gd name="connsiteY141" fmla="*/ 46037 h 1459547"/>
                <a:gd name="connsiteX142" fmla="*/ 1024652 w 1360445"/>
                <a:gd name="connsiteY142" fmla="*/ 43180 h 1459547"/>
                <a:gd name="connsiteX143" fmla="*/ 1051322 w 1360445"/>
                <a:gd name="connsiteY143" fmla="*/ 60325 h 1459547"/>
                <a:gd name="connsiteX144" fmla="*/ 1098947 w 1360445"/>
                <a:gd name="connsiteY144" fmla="*/ 150812 h 1459547"/>
                <a:gd name="connsiteX145" fmla="*/ 1102757 w 1360445"/>
                <a:gd name="connsiteY145" fmla="*/ 201295 h 1459547"/>
                <a:gd name="connsiteX146" fmla="*/ 1149430 w 1360445"/>
                <a:gd name="connsiteY146" fmla="*/ 206058 h 1459547"/>
                <a:gd name="connsiteX147" fmla="*/ 1154192 w 1360445"/>
                <a:gd name="connsiteY147" fmla="*/ 170815 h 1459547"/>
                <a:gd name="connsiteX148" fmla="*/ 1170384 w 1360445"/>
                <a:gd name="connsiteY148" fmla="*/ 153670 h 1459547"/>
                <a:gd name="connsiteX149" fmla="*/ 1195149 w 1360445"/>
                <a:gd name="connsiteY149" fmla="*/ 187960 h 1459547"/>
                <a:gd name="connsiteX150" fmla="*/ 1195149 w 1360445"/>
                <a:gd name="connsiteY150" fmla="*/ 247968 h 1459547"/>
                <a:gd name="connsiteX151" fmla="*/ 1178957 w 1360445"/>
                <a:gd name="connsiteY151" fmla="*/ 291783 h 1459547"/>
                <a:gd name="connsiteX152" fmla="*/ 1191339 w 1360445"/>
                <a:gd name="connsiteY152" fmla="*/ 357505 h 1459547"/>
                <a:gd name="connsiteX153" fmla="*/ 1258014 w 1360445"/>
                <a:gd name="connsiteY153" fmla="*/ 463233 h 1459547"/>
                <a:gd name="connsiteX154" fmla="*/ 1286589 w 1360445"/>
                <a:gd name="connsiteY154" fmla="*/ 489902 h 1459547"/>
                <a:gd name="connsiteX155" fmla="*/ 1320880 w 1360445"/>
                <a:gd name="connsiteY155" fmla="*/ 521335 h 1459547"/>
                <a:gd name="connsiteX156" fmla="*/ 1351359 w 1360445"/>
                <a:gd name="connsiteY156" fmla="*/ 564198 h 1459547"/>
                <a:gd name="connsiteX157" fmla="*/ 1345645 w 1360445"/>
                <a:gd name="connsiteY157" fmla="*/ 626110 h 1459547"/>
                <a:gd name="connsiteX158" fmla="*/ 1358980 w 1360445"/>
                <a:gd name="connsiteY158" fmla="*/ 666115 h 1459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1360445" h="1459547">
                  <a:moveTo>
                    <a:pt x="1358980" y="666115"/>
                  </a:moveTo>
                  <a:cubicBezTo>
                    <a:pt x="1354217" y="690880"/>
                    <a:pt x="1342787" y="702310"/>
                    <a:pt x="1334214" y="713740"/>
                  </a:cubicBezTo>
                  <a:cubicBezTo>
                    <a:pt x="1325642" y="724218"/>
                    <a:pt x="1298020" y="743268"/>
                    <a:pt x="1294209" y="762318"/>
                  </a:cubicBezTo>
                  <a:cubicBezTo>
                    <a:pt x="1291352" y="781368"/>
                    <a:pt x="1309449" y="800418"/>
                    <a:pt x="1282780" y="820420"/>
                  </a:cubicBezTo>
                  <a:cubicBezTo>
                    <a:pt x="1256109" y="840423"/>
                    <a:pt x="1244680" y="848043"/>
                    <a:pt x="1228487" y="856615"/>
                  </a:cubicBezTo>
                  <a:cubicBezTo>
                    <a:pt x="1212295" y="865187"/>
                    <a:pt x="1203722" y="866140"/>
                    <a:pt x="1202770" y="856615"/>
                  </a:cubicBezTo>
                  <a:cubicBezTo>
                    <a:pt x="1201817" y="847090"/>
                    <a:pt x="1211342" y="835660"/>
                    <a:pt x="1199912" y="836612"/>
                  </a:cubicBezTo>
                  <a:cubicBezTo>
                    <a:pt x="1189434" y="837565"/>
                    <a:pt x="1158955" y="863283"/>
                    <a:pt x="1152287" y="876618"/>
                  </a:cubicBezTo>
                  <a:cubicBezTo>
                    <a:pt x="1145620" y="890905"/>
                    <a:pt x="1129427" y="905193"/>
                    <a:pt x="1143714" y="924243"/>
                  </a:cubicBezTo>
                  <a:cubicBezTo>
                    <a:pt x="1158955" y="943293"/>
                    <a:pt x="1178957" y="959485"/>
                    <a:pt x="1187530" y="995680"/>
                  </a:cubicBezTo>
                  <a:cubicBezTo>
                    <a:pt x="1196102" y="1030923"/>
                    <a:pt x="1206580" y="1043305"/>
                    <a:pt x="1212295" y="1076643"/>
                  </a:cubicBezTo>
                  <a:cubicBezTo>
                    <a:pt x="1218009" y="1109980"/>
                    <a:pt x="1224677" y="1142365"/>
                    <a:pt x="1216105" y="1171893"/>
                  </a:cubicBezTo>
                  <a:cubicBezTo>
                    <a:pt x="1207532" y="1201420"/>
                    <a:pt x="1176099" y="1225233"/>
                    <a:pt x="1194197" y="1251903"/>
                  </a:cubicBezTo>
                  <a:cubicBezTo>
                    <a:pt x="1212295" y="1278573"/>
                    <a:pt x="1218009" y="1330960"/>
                    <a:pt x="1211342" y="1345248"/>
                  </a:cubicBezTo>
                  <a:cubicBezTo>
                    <a:pt x="1204674" y="1359535"/>
                    <a:pt x="1188482" y="1369060"/>
                    <a:pt x="1154192" y="1375728"/>
                  </a:cubicBezTo>
                  <a:cubicBezTo>
                    <a:pt x="1119902" y="1381443"/>
                    <a:pt x="1117045" y="1379537"/>
                    <a:pt x="1089422" y="1375728"/>
                  </a:cubicBezTo>
                  <a:cubicBezTo>
                    <a:pt x="1060847" y="1371918"/>
                    <a:pt x="1035130" y="1379537"/>
                    <a:pt x="1015127" y="1397635"/>
                  </a:cubicBezTo>
                  <a:cubicBezTo>
                    <a:pt x="995124" y="1415732"/>
                    <a:pt x="950357" y="1424305"/>
                    <a:pt x="954167" y="1459548"/>
                  </a:cubicBezTo>
                  <a:cubicBezTo>
                    <a:pt x="935117" y="1454785"/>
                    <a:pt x="918924" y="1448118"/>
                    <a:pt x="911305" y="1439545"/>
                  </a:cubicBezTo>
                  <a:cubicBezTo>
                    <a:pt x="910352" y="1438593"/>
                    <a:pt x="908447" y="1437640"/>
                    <a:pt x="907494" y="1435735"/>
                  </a:cubicBezTo>
                  <a:cubicBezTo>
                    <a:pt x="906542" y="1434782"/>
                    <a:pt x="905589" y="1434782"/>
                    <a:pt x="905589" y="1433830"/>
                  </a:cubicBezTo>
                  <a:cubicBezTo>
                    <a:pt x="902732" y="1431925"/>
                    <a:pt x="900827" y="1430020"/>
                    <a:pt x="897969" y="1428115"/>
                  </a:cubicBezTo>
                  <a:cubicBezTo>
                    <a:pt x="896064" y="1427162"/>
                    <a:pt x="894159" y="1425257"/>
                    <a:pt x="892255" y="1424305"/>
                  </a:cubicBezTo>
                  <a:cubicBezTo>
                    <a:pt x="889397" y="1422400"/>
                    <a:pt x="885587" y="1420495"/>
                    <a:pt x="882730" y="1418590"/>
                  </a:cubicBezTo>
                  <a:cubicBezTo>
                    <a:pt x="877967" y="1415732"/>
                    <a:pt x="872252" y="1412875"/>
                    <a:pt x="867489" y="1410018"/>
                  </a:cubicBezTo>
                  <a:cubicBezTo>
                    <a:pt x="852249" y="1400493"/>
                    <a:pt x="828437" y="1390968"/>
                    <a:pt x="827484" y="1390968"/>
                  </a:cubicBezTo>
                  <a:cubicBezTo>
                    <a:pt x="826532" y="1390968"/>
                    <a:pt x="807482" y="1390015"/>
                    <a:pt x="786527" y="1385253"/>
                  </a:cubicBezTo>
                  <a:cubicBezTo>
                    <a:pt x="764619" y="1380490"/>
                    <a:pt x="721757" y="1373823"/>
                    <a:pt x="714137" y="1370012"/>
                  </a:cubicBezTo>
                  <a:cubicBezTo>
                    <a:pt x="707469" y="1366203"/>
                    <a:pt x="699849" y="1361440"/>
                    <a:pt x="692230" y="1365250"/>
                  </a:cubicBezTo>
                  <a:cubicBezTo>
                    <a:pt x="684609" y="1368107"/>
                    <a:pt x="667464" y="1373823"/>
                    <a:pt x="660797" y="1379537"/>
                  </a:cubicBezTo>
                  <a:cubicBezTo>
                    <a:pt x="654130" y="1385253"/>
                    <a:pt x="637937" y="1396682"/>
                    <a:pt x="635080" y="1387157"/>
                  </a:cubicBezTo>
                  <a:cubicBezTo>
                    <a:pt x="632222" y="1377632"/>
                    <a:pt x="632222" y="1360487"/>
                    <a:pt x="629364" y="1357630"/>
                  </a:cubicBezTo>
                  <a:cubicBezTo>
                    <a:pt x="627459" y="1354773"/>
                    <a:pt x="610314" y="1341437"/>
                    <a:pt x="604599" y="1338580"/>
                  </a:cubicBezTo>
                  <a:cubicBezTo>
                    <a:pt x="598884" y="1335723"/>
                    <a:pt x="592217" y="1330960"/>
                    <a:pt x="589359" y="1336675"/>
                  </a:cubicBezTo>
                  <a:cubicBezTo>
                    <a:pt x="586502" y="1341437"/>
                    <a:pt x="588407" y="1344295"/>
                    <a:pt x="596027" y="1352868"/>
                  </a:cubicBezTo>
                  <a:cubicBezTo>
                    <a:pt x="602694" y="1361440"/>
                    <a:pt x="606505" y="1370965"/>
                    <a:pt x="602694" y="1370965"/>
                  </a:cubicBezTo>
                  <a:cubicBezTo>
                    <a:pt x="598884" y="1370965"/>
                    <a:pt x="583644" y="1364298"/>
                    <a:pt x="571262" y="1362393"/>
                  </a:cubicBezTo>
                  <a:cubicBezTo>
                    <a:pt x="559832" y="1360487"/>
                    <a:pt x="545544" y="1360487"/>
                    <a:pt x="540782" y="1359535"/>
                  </a:cubicBezTo>
                  <a:cubicBezTo>
                    <a:pt x="536019" y="1358582"/>
                    <a:pt x="517922" y="1357630"/>
                    <a:pt x="530305" y="1348105"/>
                  </a:cubicBezTo>
                  <a:cubicBezTo>
                    <a:pt x="542687" y="1338580"/>
                    <a:pt x="550307" y="1338580"/>
                    <a:pt x="555069" y="1334770"/>
                  </a:cubicBezTo>
                  <a:cubicBezTo>
                    <a:pt x="560784" y="1330960"/>
                    <a:pt x="574119" y="1335723"/>
                    <a:pt x="562689" y="1320482"/>
                  </a:cubicBezTo>
                  <a:cubicBezTo>
                    <a:pt x="551259" y="1305243"/>
                    <a:pt x="550307" y="1298575"/>
                    <a:pt x="544592" y="1295718"/>
                  </a:cubicBezTo>
                  <a:cubicBezTo>
                    <a:pt x="538877" y="1293812"/>
                    <a:pt x="535067" y="1295718"/>
                    <a:pt x="525542" y="1294765"/>
                  </a:cubicBezTo>
                  <a:cubicBezTo>
                    <a:pt x="515064" y="1293812"/>
                    <a:pt x="507444" y="1290003"/>
                    <a:pt x="500777" y="1290003"/>
                  </a:cubicBezTo>
                  <a:cubicBezTo>
                    <a:pt x="494109" y="1290003"/>
                    <a:pt x="484584" y="1290003"/>
                    <a:pt x="476964" y="1296670"/>
                  </a:cubicBezTo>
                  <a:cubicBezTo>
                    <a:pt x="469344" y="1303337"/>
                    <a:pt x="459819" y="1307148"/>
                    <a:pt x="452199" y="1313815"/>
                  </a:cubicBezTo>
                  <a:cubicBezTo>
                    <a:pt x="443627" y="1319530"/>
                    <a:pt x="437912" y="1317625"/>
                    <a:pt x="432197" y="1329055"/>
                  </a:cubicBezTo>
                  <a:cubicBezTo>
                    <a:pt x="426482" y="1339532"/>
                    <a:pt x="399812" y="1362393"/>
                    <a:pt x="418862" y="1371918"/>
                  </a:cubicBezTo>
                  <a:cubicBezTo>
                    <a:pt x="437912" y="1381443"/>
                    <a:pt x="444579" y="1386205"/>
                    <a:pt x="453152" y="1385253"/>
                  </a:cubicBezTo>
                  <a:cubicBezTo>
                    <a:pt x="460772" y="1384300"/>
                    <a:pt x="466487" y="1380490"/>
                    <a:pt x="471249" y="1373823"/>
                  </a:cubicBezTo>
                  <a:cubicBezTo>
                    <a:pt x="476012" y="1367155"/>
                    <a:pt x="480774" y="1362393"/>
                    <a:pt x="486489" y="1362393"/>
                  </a:cubicBezTo>
                  <a:cubicBezTo>
                    <a:pt x="492204" y="1362393"/>
                    <a:pt x="504587" y="1369060"/>
                    <a:pt x="509349" y="1374775"/>
                  </a:cubicBezTo>
                  <a:cubicBezTo>
                    <a:pt x="514112" y="1380490"/>
                    <a:pt x="517922" y="1389062"/>
                    <a:pt x="512207" y="1394778"/>
                  </a:cubicBezTo>
                  <a:cubicBezTo>
                    <a:pt x="507444" y="1401445"/>
                    <a:pt x="506492" y="1398587"/>
                    <a:pt x="500777" y="1410970"/>
                  </a:cubicBezTo>
                  <a:cubicBezTo>
                    <a:pt x="496014" y="1423353"/>
                    <a:pt x="494109" y="1435735"/>
                    <a:pt x="488394" y="1425257"/>
                  </a:cubicBezTo>
                  <a:cubicBezTo>
                    <a:pt x="482679" y="1415732"/>
                    <a:pt x="482679" y="1408112"/>
                    <a:pt x="476012" y="1404303"/>
                  </a:cubicBezTo>
                  <a:cubicBezTo>
                    <a:pt x="469344" y="1400493"/>
                    <a:pt x="459819" y="1394778"/>
                    <a:pt x="454104" y="1401445"/>
                  </a:cubicBezTo>
                  <a:cubicBezTo>
                    <a:pt x="447437" y="1408112"/>
                    <a:pt x="440769" y="1417637"/>
                    <a:pt x="439817" y="1419543"/>
                  </a:cubicBezTo>
                  <a:cubicBezTo>
                    <a:pt x="438864" y="1421448"/>
                    <a:pt x="434102" y="1434782"/>
                    <a:pt x="419814" y="1434782"/>
                  </a:cubicBezTo>
                  <a:cubicBezTo>
                    <a:pt x="405527" y="1435735"/>
                    <a:pt x="392192" y="1432878"/>
                    <a:pt x="381714" y="1427162"/>
                  </a:cubicBezTo>
                  <a:cubicBezTo>
                    <a:pt x="371237" y="1421448"/>
                    <a:pt x="359807" y="1414780"/>
                    <a:pt x="348377" y="1410970"/>
                  </a:cubicBezTo>
                  <a:cubicBezTo>
                    <a:pt x="336947" y="1407160"/>
                    <a:pt x="321707" y="1396682"/>
                    <a:pt x="305514" y="1408112"/>
                  </a:cubicBezTo>
                  <a:cubicBezTo>
                    <a:pt x="290274" y="1419543"/>
                    <a:pt x="278844" y="1435735"/>
                    <a:pt x="259794" y="1441450"/>
                  </a:cubicBezTo>
                  <a:cubicBezTo>
                    <a:pt x="240744" y="1447165"/>
                    <a:pt x="222647" y="1449070"/>
                    <a:pt x="215979" y="1447165"/>
                  </a:cubicBezTo>
                  <a:cubicBezTo>
                    <a:pt x="210264" y="1445260"/>
                    <a:pt x="155019" y="1447165"/>
                    <a:pt x="135969" y="1447165"/>
                  </a:cubicBezTo>
                  <a:cubicBezTo>
                    <a:pt x="117872" y="1447165"/>
                    <a:pt x="107394" y="1447165"/>
                    <a:pt x="92154" y="1448118"/>
                  </a:cubicBezTo>
                  <a:cubicBezTo>
                    <a:pt x="76914" y="1450023"/>
                    <a:pt x="57864" y="1444307"/>
                    <a:pt x="57864" y="1441450"/>
                  </a:cubicBezTo>
                  <a:cubicBezTo>
                    <a:pt x="56912" y="1438593"/>
                    <a:pt x="61674" y="1431925"/>
                    <a:pt x="63579" y="1427162"/>
                  </a:cubicBezTo>
                  <a:cubicBezTo>
                    <a:pt x="65484" y="1421448"/>
                    <a:pt x="72152" y="1422400"/>
                    <a:pt x="67389" y="1412875"/>
                  </a:cubicBezTo>
                  <a:cubicBezTo>
                    <a:pt x="62627" y="1403350"/>
                    <a:pt x="58817" y="1394778"/>
                    <a:pt x="54054" y="1398587"/>
                  </a:cubicBezTo>
                  <a:cubicBezTo>
                    <a:pt x="49292" y="1402398"/>
                    <a:pt x="43577" y="1416685"/>
                    <a:pt x="39767" y="1418590"/>
                  </a:cubicBezTo>
                  <a:cubicBezTo>
                    <a:pt x="35957" y="1420495"/>
                    <a:pt x="31194" y="1422400"/>
                    <a:pt x="27384" y="1421448"/>
                  </a:cubicBezTo>
                  <a:cubicBezTo>
                    <a:pt x="22622" y="1420495"/>
                    <a:pt x="10239" y="1421448"/>
                    <a:pt x="12144" y="1412875"/>
                  </a:cubicBezTo>
                  <a:cubicBezTo>
                    <a:pt x="13097" y="1404303"/>
                    <a:pt x="19764" y="1401445"/>
                    <a:pt x="14049" y="1392873"/>
                  </a:cubicBezTo>
                  <a:cubicBezTo>
                    <a:pt x="8334" y="1384300"/>
                    <a:pt x="1667" y="1374775"/>
                    <a:pt x="714" y="1373823"/>
                  </a:cubicBezTo>
                  <a:cubicBezTo>
                    <a:pt x="-238" y="1372870"/>
                    <a:pt x="-238" y="1370012"/>
                    <a:pt x="714" y="1348105"/>
                  </a:cubicBezTo>
                  <a:cubicBezTo>
                    <a:pt x="1667" y="1327150"/>
                    <a:pt x="3572" y="1321435"/>
                    <a:pt x="5477" y="1309053"/>
                  </a:cubicBezTo>
                  <a:cubicBezTo>
                    <a:pt x="7382" y="1296670"/>
                    <a:pt x="7382" y="1284287"/>
                    <a:pt x="7382" y="1282383"/>
                  </a:cubicBezTo>
                  <a:cubicBezTo>
                    <a:pt x="7382" y="1280478"/>
                    <a:pt x="5477" y="1282383"/>
                    <a:pt x="12144" y="1260475"/>
                  </a:cubicBezTo>
                  <a:cubicBezTo>
                    <a:pt x="17859" y="1238568"/>
                    <a:pt x="28337" y="1221423"/>
                    <a:pt x="30242" y="1211898"/>
                  </a:cubicBezTo>
                  <a:cubicBezTo>
                    <a:pt x="32147" y="1202373"/>
                    <a:pt x="37862" y="1192848"/>
                    <a:pt x="44529" y="1182370"/>
                  </a:cubicBezTo>
                  <a:cubicBezTo>
                    <a:pt x="51197" y="1171893"/>
                    <a:pt x="55959" y="1175703"/>
                    <a:pt x="49292" y="1161415"/>
                  </a:cubicBezTo>
                  <a:cubicBezTo>
                    <a:pt x="43577" y="1147128"/>
                    <a:pt x="31194" y="1159510"/>
                    <a:pt x="30242" y="1126173"/>
                  </a:cubicBezTo>
                  <a:cubicBezTo>
                    <a:pt x="28337" y="1092835"/>
                    <a:pt x="27384" y="1084262"/>
                    <a:pt x="33099" y="1069975"/>
                  </a:cubicBezTo>
                  <a:cubicBezTo>
                    <a:pt x="38814" y="1055687"/>
                    <a:pt x="36909" y="1050925"/>
                    <a:pt x="47387" y="1040448"/>
                  </a:cubicBezTo>
                  <a:cubicBezTo>
                    <a:pt x="57864" y="1029970"/>
                    <a:pt x="74057" y="993775"/>
                    <a:pt x="79772" y="985202"/>
                  </a:cubicBezTo>
                  <a:cubicBezTo>
                    <a:pt x="85487" y="976630"/>
                    <a:pt x="91202" y="973773"/>
                    <a:pt x="89297" y="967105"/>
                  </a:cubicBezTo>
                  <a:cubicBezTo>
                    <a:pt x="87392" y="961390"/>
                    <a:pt x="84534" y="959485"/>
                    <a:pt x="87392" y="955675"/>
                  </a:cubicBezTo>
                  <a:cubicBezTo>
                    <a:pt x="90249" y="951865"/>
                    <a:pt x="95012" y="951865"/>
                    <a:pt x="98822" y="948055"/>
                  </a:cubicBezTo>
                  <a:cubicBezTo>
                    <a:pt x="102632" y="945198"/>
                    <a:pt x="105489" y="948055"/>
                    <a:pt x="108347" y="941387"/>
                  </a:cubicBezTo>
                  <a:cubicBezTo>
                    <a:pt x="111204" y="933768"/>
                    <a:pt x="112157" y="921385"/>
                    <a:pt x="112157" y="918527"/>
                  </a:cubicBezTo>
                  <a:cubicBezTo>
                    <a:pt x="112157" y="915670"/>
                    <a:pt x="91202" y="910908"/>
                    <a:pt x="102632" y="888048"/>
                  </a:cubicBezTo>
                  <a:cubicBezTo>
                    <a:pt x="114062" y="865187"/>
                    <a:pt x="117872" y="868045"/>
                    <a:pt x="122634" y="849948"/>
                  </a:cubicBezTo>
                  <a:cubicBezTo>
                    <a:pt x="127397" y="831850"/>
                    <a:pt x="130254" y="806133"/>
                    <a:pt x="133112" y="790893"/>
                  </a:cubicBezTo>
                  <a:cubicBezTo>
                    <a:pt x="136922" y="775652"/>
                    <a:pt x="140732" y="754698"/>
                    <a:pt x="152162" y="745173"/>
                  </a:cubicBezTo>
                  <a:cubicBezTo>
                    <a:pt x="163592" y="734695"/>
                    <a:pt x="195977" y="705168"/>
                    <a:pt x="195977" y="705168"/>
                  </a:cubicBezTo>
                  <a:cubicBezTo>
                    <a:pt x="195977" y="705168"/>
                    <a:pt x="201692" y="693737"/>
                    <a:pt x="217884" y="679450"/>
                  </a:cubicBezTo>
                  <a:cubicBezTo>
                    <a:pt x="234077" y="665162"/>
                    <a:pt x="233124" y="660400"/>
                    <a:pt x="243602" y="656590"/>
                  </a:cubicBezTo>
                  <a:cubicBezTo>
                    <a:pt x="254079" y="651827"/>
                    <a:pt x="273129" y="648018"/>
                    <a:pt x="275034" y="640398"/>
                  </a:cubicBezTo>
                  <a:cubicBezTo>
                    <a:pt x="275987" y="632777"/>
                    <a:pt x="279797" y="613727"/>
                    <a:pt x="282654" y="608012"/>
                  </a:cubicBezTo>
                  <a:cubicBezTo>
                    <a:pt x="285512" y="602298"/>
                    <a:pt x="305514" y="574675"/>
                    <a:pt x="311229" y="563245"/>
                  </a:cubicBezTo>
                  <a:cubicBezTo>
                    <a:pt x="315992" y="554673"/>
                    <a:pt x="316944" y="546100"/>
                    <a:pt x="315992" y="541337"/>
                  </a:cubicBezTo>
                  <a:cubicBezTo>
                    <a:pt x="322659" y="538480"/>
                    <a:pt x="328374" y="536575"/>
                    <a:pt x="332184" y="535623"/>
                  </a:cubicBezTo>
                  <a:cubicBezTo>
                    <a:pt x="342662" y="531812"/>
                    <a:pt x="384572" y="477520"/>
                    <a:pt x="389334" y="461327"/>
                  </a:cubicBezTo>
                  <a:cubicBezTo>
                    <a:pt x="393144" y="445135"/>
                    <a:pt x="400764" y="419418"/>
                    <a:pt x="400764" y="407987"/>
                  </a:cubicBezTo>
                  <a:cubicBezTo>
                    <a:pt x="400764" y="396558"/>
                    <a:pt x="392192" y="377508"/>
                    <a:pt x="405527" y="367030"/>
                  </a:cubicBezTo>
                  <a:cubicBezTo>
                    <a:pt x="418862" y="356552"/>
                    <a:pt x="440769" y="335598"/>
                    <a:pt x="447437" y="318452"/>
                  </a:cubicBezTo>
                  <a:cubicBezTo>
                    <a:pt x="454104" y="300355"/>
                    <a:pt x="470297" y="285115"/>
                    <a:pt x="465534" y="267970"/>
                  </a:cubicBezTo>
                  <a:cubicBezTo>
                    <a:pt x="460772" y="250825"/>
                    <a:pt x="455057" y="230823"/>
                    <a:pt x="447437" y="224155"/>
                  </a:cubicBezTo>
                  <a:cubicBezTo>
                    <a:pt x="439817" y="217487"/>
                    <a:pt x="434102" y="203200"/>
                    <a:pt x="429339" y="193675"/>
                  </a:cubicBezTo>
                  <a:cubicBezTo>
                    <a:pt x="424577" y="183198"/>
                    <a:pt x="424577" y="167958"/>
                    <a:pt x="424577" y="161290"/>
                  </a:cubicBezTo>
                  <a:cubicBezTo>
                    <a:pt x="424577" y="155575"/>
                    <a:pt x="429339" y="143193"/>
                    <a:pt x="427434" y="135573"/>
                  </a:cubicBezTo>
                  <a:cubicBezTo>
                    <a:pt x="431244" y="134620"/>
                    <a:pt x="435054" y="134620"/>
                    <a:pt x="437912" y="133668"/>
                  </a:cubicBezTo>
                  <a:cubicBezTo>
                    <a:pt x="454104" y="131762"/>
                    <a:pt x="484584" y="125095"/>
                    <a:pt x="498872" y="119380"/>
                  </a:cubicBezTo>
                  <a:cubicBezTo>
                    <a:pt x="514112" y="113665"/>
                    <a:pt x="549355" y="108902"/>
                    <a:pt x="551259" y="115570"/>
                  </a:cubicBezTo>
                  <a:cubicBezTo>
                    <a:pt x="553164" y="122237"/>
                    <a:pt x="541734" y="126048"/>
                    <a:pt x="546497" y="143193"/>
                  </a:cubicBezTo>
                  <a:cubicBezTo>
                    <a:pt x="550307" y="160337"/>
                    <a:pt x="556022" y="171768"/>
                    <a:pt x="572214" y="179387"/>
                  </a:cubicBezTo>
                  <a:cubicBezTo>
                    <a:pt x="588407" y="187008"/>
                    <a:pt x="614124" y="202248"/>
                    <a:pt x="609362" y="214630"/>
                  </a:cubicBezTo>
                  <a:cubicBezTo>
                    <a:pt x="604599" y="227012"/>
                    <a:pt x="587455" y="250825"/>
                    <a:pt x="596027" y="258445"/>
                  </a:cubicBezTo>
                  <a:cubicBezTo>
                    <a:pt x="604599" y="266065"/>
                    <a:pt x="613172" y="270827"/>
                    <a:pt x="624602" y="262255"/>
                  </a:cubicBezTo>
                  <a:cubicBezTo>
                    <a:pt x="636032" y="253683"/>
                    <a:pt x="636032" y="236537"/>
                    <a:pt x="648414" y="234633"/>
                  </a:cubicBezTo>
                  <a:cubicBezTo>
                    <a:pt x="660797" y="232727"/>
                    <a:pt x="676037" y="229870"/>
                    <a:pt x="676037" y="229870"/>
                  </a:cubicBezTo>
                  <a:cubicBezTo>
                    <a:pt x="676037" y="229870"/>
                    <a:pt x="663655" y="213677"/>
                    <a:pt x="662702" y="209868"/>
                  </a:cubicBezTo>
                  <a:cubicBezTo>
                    <a:pt x="661749" y="206058"/>
                    <a:pt x="666512" y="188912"/>
                    <a:pt x="676037" y="189865"/>
                  </a:cubicBezTo>
                  <a:cubicBezTo>
                    <a:pt x="685562" y="190818"/>
                    <a:pt x="700802" y="191770"/>
                    <a:pt x="715089" y="189865"/>
                  </a:cubicBezTo>
                  <a:cubicBezTo>
                    <a:pt x="729377" y="187960"/>
                    <a:pt x="745569" y="185102"/>
                    <a:pt x="745569" y="175577"/>
                  </a:cubicBezTo>
                  <a:cubicBezTo>
                    <a:pt x="745569" y="166052"/>
                    <a:pt x="735092" y="152718"/>
                    <a:pt x="738902" y="148908"/>
                  </a:cubicBezTo>
                  <a:lnTo>
                    <a:pt x="738902" y="148908"/>
                  </a:lnTo>
                  <a:cubicBezTo>
                    <a:pt x="743664" y="144145"/>
                    <a:pt x="756999" y="139383"/>
                    <a:pt x="769382" y="140335"/>
                  </a:cubicBezTo>
                  <a:cubicBezTo>
                    <a:pt x="782717" y="141287"/>
                    <a:pt x="832247" y="123190"/>
                    <a:pt x="840819" y="117475"/>
                  </a:cubicBezTo>
                  <a:cubicBezTo>
                    <a:pt x="850344" y="111760"/>
                    <a:pt x="871299" y="104140"/>
                    <a:pt x="871299" y="90805"/>
                  </a:cubicBezTo>
                  <a:cubicBezTo>
                    <a:pt x="871299" y="77470"/>
                    <a:pt x="866537" y="51752"/>
                    <a:pt x="863680" y="51752"/>
                  </a:cubicBezTo>
                  <a:cubicBezTo>
                    <a:pt x="860822" y="50800"/>
                    <a:pt x="852249" y="46990"/>
                    <a:pt x="839867" y="47943"/>
                  </a:cubicBezTo>
                  <a:cubicBezTo>
                    <a:pt x="827484" y="48895"/>
                    <a:pt x="812244" y="45085"/>
                    <a:pt x="815102" y="37465"/>
                  </a:cubicBezTo>
                  <a:cubicBezTo>
                    <a:pt x="817959" y="29845"/>
                    <a:pt x="840819" y="11748"/>
                    <a:pt x="842724" y="11748"/>
                  </a:cubicBezTo>
                  <a:cubicBezTo>
                    <a:pt x="845582" y="11748"/>
                    <a:pt x="863680" y="9843"/>
                    <a:pt x="865584" y="11748"/>
                  </a:cubicBezTo>
                  <a:cubicBezTo>
                    <a:pt x="868442" y="13652"/>
                    <a:pt x="863680" y="5080"/>
                    <a:pt x="870347" y="1270"/>
                  </a:cubicBezTo>
                  <a:cubicBezTo>
                    <a:pt x="877014" y="-1588"/>
                    <a:pt x="886539" y="1270"/>
                    <a:pt x="887492" y="1270"/>
                  </a:cubicBezTo>
                  <a:cubicBezTo>
                    <a:pt x="888444" y="1270"/>
                    <a:pt x="882730" y="11748"/>
                    <a:pt x="895112" y="15558"/>
                  </a:cubicBezTo>
                  <a:cubicBezTo>
                    <a:pt x="907494" y="18415"/>
                    <a:pt x="918924" y="14605"/>
                    <a:pt x="924639" y="14605"/>
                  </a:cubicBezTo>
                  <a:cubicBezTo>
                    <a:pt x="930355" y="14605"/>
                    <a:pt x="960834" y="6033"/>
                    <a:pt x="967502" y="13652"/>
                  </a:cubicBezTo>
                  <a:cubicBezTo>
                    <a:pt x="974169" y="21273"/>
                    <a:pt x="981789" y="46037"/>
                    <a:pt x="990362" y="46037"/>
                  </a:cubicBezTo>
                  <a:cubicBezTo>
                    <a:pt x="999887" y="46037"/>
                    <a:pt x="1012269" y="36512"/>
                    <a:pt x="1024652" y="43180"/>
                  </a:cubicBezTo>
                  <a:cubicBezTo>
                    <a:pt x="1037034" y="49848"/>
                    <a:pt x="1047512" y="51752"/>
                    <a:pt x="1051322" y="60325"/>
                  </a:cubicBezTo>
                  <a:cubicBezTo>
                    <a:pt x="1054180" y="68898"/>
                    <a:pt x="1097995" y="143193"/>
                    <a:pt x="1098947" y="150812"/>
                  </a:cubicBezTo>
                  <a:cubicBezTo>
                    <a:pt x="1100852" y="158433"/>
                    <a:pt x="1089422" y="188912"/>
                    <a:pt x="1102757" y="201295"/>
                  </a:cubicBezTo>
                  <a:cubicBezTo>
                    <a:pt x="1117045" y="213677"/>
                    <a:pt x="1146572" y="220345"/>
                    <a:pt x="1149430" y="206058"/>
                  </a:cubicBezTo>
                  <a:cubicBezTo>
                    <a:pt x="1152287" y="191770"/>
                    <a:pt x="1154192" y="179387"/>
                    <a:pt x="1154192" y="170815"/>
                  </a:cubicBezTo>
                  <a:cubicBezTo>
                    <a:pt x="1154192" y="162243"/>
                    <a:pt x="1160859" y="149860"/>
                    <a:pt x="1170384" y="153670"/>
                  </a:cubicBezTo>
                  <a:cubicBezTo>
                    <a:pt x="1179909" y="157480"/>
                    <a:pt x="1192292" y="172720"/>
                    <a:pt x="1195149" y="187960"/>
                  </a:cubicBezTo>
                  <a:cubicBezTo>
                    <a:pt x="1198007" y="203200"/>
                    <a:pt x="1199912" y="230823"/>
                    <a:pt x="1195149" y="247968"/>
                  </a:cubicBezTo>
                  <a:cubicBezTo>
                    <a:pt x="1190387" y="266065"/>
                    <a:pt x="1178957" y="276543"/>
                    <a:pt x="1178957" y="291783"/>
                  </a:cubicBezTo>
                  <a:cubicBezTo>
                    <a:pt x="1178005" y="306070"/>
                    <a:pt x="1191339" y="357505"/>
                    <a:pt x="1191339" y="357505"/>
                  </a:cubicBezTo>
                  <a:cubicBezTo>
                    <a:pt x="1191339" y="357505"/>
                    <a:pt x="1251347" y="446087"/>
                    <a:pt x="1258014" y="463233"/>
                  </a:cubicBezTo>
                  <a:cubicBezTo>
                    <a:pt x="1264682" y="481330"/>
                    <a:pt x="1279922" y="487998"/>
                    <a:pt x="1286589" y="489902"/>
                  </a:cubicBezTo>
                  <a:cubicBezTo>
                    <a:pt x="1293257" y="491808"/>
                    <a:pt x="1312307" y="503237"/>
                    <a:pt x="1320880" y="521335"/>
                  </a:cubicBezTo>
                  <a:cubicBezTo>
                    <a:pt x="1329452" y="539433"/>
                    <a:pt x="1351359" y="551815"/>
                    <a:pt x="1351359" y="564198"/>
                  </a:cubicBezTo>
                  <a:cubicBezTo>
                    <a:pt x="1351359" y="576580"/>
                    <a:pt x="1347549" y="618490"/>
                    <a:pt x="1345645" y="626110"/>
                  </a:cubicBezTo>
                  <a:cubicBezTo>
                    <a:pt x="1352312" y="634683"/>
                    <a:pt x="1364695" y="641350"/>
                    <a:pt x="1358980" y="666115"/>
                  </a:cubicBezTo>
                  <a:close/>
                </a:path>
              </a:pathLst>
            </a:custGeom>
            <a:solidFill>
              <a:schemeClr val="bg2"/>
            </a:solidFill>
            <a:ln w="9525" cap="flat">
              <a:solidFill>
                <a:srgbClr val="FFFFFF"/>
              </a:solidFill>
              <a:prstDash val="solid"/>
              <a:miter/>
            </a:ln>
          </p:spPr>
          <p:txBody>
            <a:bodyPr rtlCol="0" anchor="ctr"/>
            <a:lstStyle/>
            <a:p>
              <a:endParaRPr lang="de-DE"/>
            </a:p>
          </p:txBody>
        </p:sp>
      </p:grpSp>
      <p:sp>
        <p:nvSpPr>
          <p:cNvPr id="87" name="Textfeld 86">
            <a:extLst>
              <a:ext uri="{FF2B5EF4-FFF2-40B4-BE49-F238E27FC236}">
                <a16:creationId xmlns:a16="http://schemas.microsoft.com/office/drawing/2014/main" id="{94740E54-6C08-48EB-7053-2ABCE16D6B78}"/>
              </a:ext>
            </a:extLst>
          </p:cNvPr>
          <p:cNvSpPr txBox="1"/>
          <p:nvPr/>
        </p:nvSpPr>
        <p:spPr>
          <a:xfrm>
            <a:off x="6437317" y="2152446"/>
            <a:ext cx="4777911" cy="1023357"/>
          </a:xfrm>
          <a:prstGeom prst="rect">
            <a:avLst/>
          </a:prstGeom>
          <a:noFill/>
        </p:spPr>
        <p:txBody>
          <a:bodyPr wrap="none" lIns="0" tIns="0" rIns="0" bIns="0" rtlCol="0">
            <a:spAutoFit/>
          </a:bodyPr>
          <a:lstStyle/>
          <a:p>
            <a:pPr>
              <a:lnSpc>
                <a:spcPct val="95000"/>
              </a:lnSpc>
            </a:pPr>
            <a:r>
              <a:rPr lang="de-DE" sz="7000" dirty="0">
                <a:solidFill>
                  <a:schemeClr val="tx2"/>
                </a:solidFill>
                <a:latin typeface="+mj-lt"/>
              </a:rPr>
              <a:t>Musterstadt</a:t>
            </a:r>
          </a:p>
        </p:txBody>
      </p:sp>
      <p:sp>
        <p:nvSpPr>
          <p:cNvPr id="88" name="Ellipse 87">
            <a:extLst>
              <a:ext uri="{FF2B5EF4-FFF2-40B4-BE49-F238E27FC236}">
                <a16:creationId xmlns:a16="http://schemas.microsoft.com/office/drawing/2014/main" id="{8B4FA97B-0556-75F8-9783-829D556700EC}"/>
              </a:ext>
            </a:extLst>
          </p:cNvPr>
          <p:cNvSpPr>
            <a:spLocks noChangeAspect="1"/>
          </p:cNvSpPr>
          <p:nvPr/>
        </p:nvSpPr>
        <p:spPr>
          <a:xfrm>
            <a:off x="1765948" y="3471600"/>
            <a:ext cx="108000" cy="107996"/>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Textplatzhalter 3">
            <a:extLst>
              <a:ext uri="{FF2B5EF4-FFF2-40B4-BE49-F238E27FC236}">
                <a16:creationId xmlns:a16="http://schemas.microsoft.com/office/drawing/2014/main" id="{B06D0EFD-13F1-8477-0470-A401E7A0C780}"/>
              </a:ext>
            </a:extLst>
          </p:cNvPr>
          <p:cNvSpPr>
            <a:spLocks noGrp="1"/>
          </p:cNvSpPr>
          <p:nvPr>
            <p:ph type="body" idx="17"/>
          </p:nvPr>
        </p:nvSpPr>
        <p:spPr/>
        <p:txBody>
          <a:bodyPr/>
          <a:lstStyle/>
          <a:p>
            <a:endParaRPr lang="de-DE"/>
          </a:p>
        </p:txBody>
      </p:sp>
      <p:sp>
        <p:nvSpPr>
          <p:cNvPr id="6" name="Titel 5">
            <a:extLst>
              <a:ext uri="{FF2B5EF4-FFF2-40B4-BE49-F238E27FC236}">
                <a16:creationId xmlns:a16="http://schemas.microsoft.com/office/drawing/2014/main" id="{1A0164FC-A081-2969-7A42-7D9820BE9188}"/>
              </a:ext>
            </a:extLst>
          </p:cNvPr>
          <p:cNvSpPr>
            <a:spLocks noGrp="1"/>
          </p:cNvSpPr>
          <p:nvPr>
            <p:ph type="title"/>
          </p:nvPr>
        </p:nvSpPr>
        <p:spPr/>
        <p:txBody>
          <a:bodyPr/>
          <a:lstStyle/>
          <a:p>
            <a:endParaRPr lang="de-DE"/>
          </a:p>
        </p:txBody>
      </p:sp>
      <p:sp>
        <p:nvSpPr>
          <p:cNvPr id="9" name="Inhaltsplatzhalter 7">
            <a:extLst>
              <a:ext uri="{FF2B5EF4-FFF2-40B4-BE49-F238E27FC236}">
                <a16:creationId xmlns:a16="http://schemas.microsoft.com/office/drawing/2014/main" id="{DAD44EA0-96B4-A743-A2E1-F51904B34883}"/>
              </a:ext>
            </a:extLst>
          </p:cNvPr>
          <p:cNvSpPr txBox="1">
            <a:spLocks/>
          </p:cNvSpPr>
          <p:nvPr/>
        </p:nvSpPr>
        <p:spPr>
          <a:xfrm>
            <a:off x="6501055" y="3370205"/>
            <a:ext cx="5155198" cy="2810995"/>
          </a:xfrm>
          <a:prstGeom prst="rect">
            <a:avLst/>
          </a:prstGeom>
        </p:spPr>
        <p:txBody>
          <a:bodyPr lIns="0" tIns="0" rIns="0" bIns="0"/>
          <a:lstStyle>
            <a:lvl1pPr marL="0" indent="0" algn="l" defTabSz="914400" rtl="0" eaLnBrk="1" latinLnBrk="0" hangingPunct="1">
              <a:lnSpc>
                <a:spcPct val="114000"/>
              </a:lnSpc>
              <a:spcBef>
                <a:spcPts val="1800"/>
              </a:spcBef>
              <a:spcAft>
                <a:spcPts val="0"/>
              </a:spcAft>
              <a:buFontTx/>
              <a:buNone/>
              <a:defRPr sz="1400" kern="1200">
                <a:solidFill>
                  <a:schemeClr val="tx1"/>
                </a:solidFill>
                <a:latin typeface="+mn-lt"/>
                <a:ea typeface="+mn-ea"/>
                <a:cs typeface="+mn-cs"/>
              </a:defRPr>
            </a:lvl1pPr>
            <a:lvl2pPr marL="216000" indent="-216000" algn="l" defTabSz="914400" rtl="0" eaLnBrk="1" latinLnBrk="0" hangingPunct="1">
              <a:lnSpc>
                <a:spcPct val="114000"/>
              </a:lnSpc>
              <a:spcBef>
                <a:spcPts val="1800"/>
              </a:spcBef>
              <a:spcAft>
                <a:spcPts val="0"/>
              </a:spcAft>
              <a:buClr>
                <a:schemeClr val="tx1"/>
              </a:buClr>
              <a:buSzPct val="120000"/>
              <a:buFontTx/>
              <a:buBlip>
                <a:blip r:embed="rId3">
                  <a:extLst>
                    <a:ext uri="{96DAC541-7B7A-43D3-8B79-37D633B846F1}">
                      <asvg:svgBlip xmlns:asvg="http://schemas.microsoft.com/office/drawing/2016/SVG/main" r:embed="rId4"/>
                    </a:ext>
                  </a:extLst>
                </a:blip>
              </a:buBlip>
              <a:defRPr sz="1400" kern="1200">
                <a:solidFill>
                  <a:schemeClr val="tx1"/>
                </a:solidFill>
                <a:latin typeface="+mn-lt"/>
                <a:ea typeface="+mn-ea"/>
                <a:cs typeface="+mn-cs"/>
              </a:defRPr>
            </a:lvl2pPr>
            <a:lvl3pPr marL="432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3pPr>
            <a:lvl4pPr marL="648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4pPr>
            <a:lvl5pPr marL="864000" indent="-216000" algn="l" defTabSz="914400" rtl="0" eaLnBrk="1" latinLnBrk="0" hangingPunct="1">
              <a:lnSpc>
                <a:spcPct val="114000"/>
              </a:lnSpc>
              <a:spcBef>
                <a:spcPts val="1800"/>
              </a:spcBef>
              <a:spcAft>
                <a:spcPts val="0"/>
              </a:spcAft>
              <a:buClr>
                <a:schemeClr val="tx2"/>
              </a:buClr>
              <a:buFont typeface="Sparkasse Head" panose="020B08040506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buClr>
                <a:schemeClr val="tx2"/>
              </a:buClr>
              <a:buFont typeface="Arial" panose="020B0604020202020204" pitchFamily="34" charset="0"/>
              <a:buChar char="•"/>
            </a:pPr>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buClr>
                <a:schemeClr val="tx2"/>
              </a:buClr>
              <a:buFont typeface="Arial" panose="020B0604020202020204" pitchFamily="34" charset="0"/>
              <a:buChar char="•"/>
            </a:pPr>
            <a:r>
              <a:rPr lang="de-DE" dirty="0"/>
              <a:t>Zweite Ebene</a:t>
            </a:r>
          </a:p>
          <a:p>
            <a:pPr lvl="2"/>
            <a:r>
              <a:rPr lang="de-DE" dirty="0"/>
              <a:t>Dritte Ebene </a:t>
            </a:r>
          </a:p>
        </p:txBody>
      </p:sp>
    </p:spTree>
    <p:extLst>
      <p:ext uri="{BB962C8B-B14F-4D97-AF65-F5344CB8AC3E}">
        <p14:creationId xmlns:p14="http://schemas.microsoft.com/office/powerpoint/2010/main" val="356896641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91</a:t>
            </a:fld>
            <a:endParaRPr lang="de-DE"/>
          </a:p>
        </p:txBody>
      </p:sp>
      <p:sp>
        <p:nvSpPr>
          <p:cNvPr id="7" name="Textplatzhalter 6">
            <a:extLst>
              <a:ext uri="{FF2B5EF4-FFF2-40B4-BE49-F238E27FC236}">
                <a16:creationId xmlns:a16="http://schemas.microsoft.com/office/drawing/2014/main" id="{CAE72557-2C85-432C-A15B-F54DAAA0C492}"/>
              </a:ext>
            </a:extLst>
          </p:cNvPr>
          <p:cNvSpPr>
            <a:spLocks noGrp="1"/>
          </p:cNvSpPr>
          <p:nvPr>
            <p:ph type="body" idx="14"/>
          </p:nvPr>
        </p:nvSpPr>
        <p:spPr/>
        <p:txBody>
          <a:bodyPr/>
          <a:lstStyle/>
          <a:p>
            <a:endParaRPr lang="de-DE"/>
          </a:p>
        </p:txBody>
      </p:sp>
      <p:sp>
        <p:nvSpPr>
          <p:cNvPr id="8" name="Textplatzhalter 7">
            <a:extLst>
              <a:ext uri="{FF2B5EF4-FFF2-40B4-BE49-F238E27FC236}">
                <a16:creationId xmlns:a16="http://schemas.microsoft.com/office/drawing/2014/main" id="{1C10C852-8668-3713-2C96-EB2620C28F2E}"/>
              </a:ext>
            </a:extLst>
          </p:cNvPr>
          <p:cNvSpPr>
            <a:spLocks noGrp="1"/>
          </p:cNvSpPr>
          <p:nvPr>
            <p:ph type="body" idx="17"/>
          </p:nvPr>
        </p:nvSpPr>
        <p:spPr/>
        <p:txBody>
          <a:bodyPr/>
          <a:lstStyle/>
          <a:p>
            <a:endParaRPr lang="de-DE"/>
          </a:p>
        </p:txBody>
      </p:sp>
      <p:pic>
        <p:nvPicPr>
          <p:cNvPr id="4" name="Grafik 3">
            <a:extLst>
              <a:ext uri="{FF2B5EF4-FFF2-40B4-BE49-F238E27FC236}">
                <a16:creationId xmlns:a16="http://schemas.microsoft.com/office/drawing/2014/main" id="{381F5597-3ED5-EA59-86F5-CAE660EF6F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89523" y="1650242"/>
            <a:ext cx="9416204" cy="4423654"/>
          </a:xfrm>
          <a:prstGeom prst="rect">
            <a:avLst/>
          </a:prstGeom>
        </p:spPr>
      </p:pic>
      <p:sp>
        <p:nvSpPr>
          <p:cNvPr id="6" name="Textfeld 5">
            <a:extLst>
              <a:ext uri="{FF2B5EF4-FFF2-40B4-BE49-F238E27FC236}">
                <a16:creationId xmlns:a16="http://schemas.microsoft.com/office/drawing/2014/main" id="{77F6FAAB-52FC-206D-D100-70D68A07A9FE}"/>
              </a:ext>
            </a:extLst>
          </p:cNvPr>
          <p:cNvSpPr txBox="1"/>
          <p:nvPr/>
        </p:nvSpPr>
        <p:spPr>
          <a:xfrm>
            <a:off x="3770303" y="2514761"/>
            <a:ext cx="5254644" cy="1969770"/>
          </a:xfrm>
          <a:prstGeom prst="rect">
            <a:avLst/>
          </a:prstGeom>
          <a:noFill/>
        </p:spPr>
        <p:txBody>
          <a:bodyPr wrap="none" lIns="0" tIns="0" rIns="0" bIns="0" rtlCol="0">
            <a:spAutoFit/>
          </a:bodyPr>
          <a:lstStyle/>
          <a:p>
            <a:pPr algn="ctr">
              <a:lnSpc>
                <a:spcPct val="80000"/>
              </a:lnSpc>
            </a:pPr>
            <a:r>
              <a:rPr lang="de-DE" sz="13000" dirty="0">
                <a:solidFill>
                  <a:schemeClr val="tx2"/>
                </a:solidFill>
                <a:latin typeface="Sparkasse Medium" panose="020B0603080202020204" pitchFamily="34" charset="0"/>
              </a:rPr>
              <a:t>16.000</a:t>
            </a:r>
          </a:p>
          <a:p>
            <a:pPr algn="ctr">
              <a:lnSpc>
                <a:spcPct val="80000"/>
              </a:lnSpc>
            </a:pPr>
            <a:r>
              <a:rPr lang="de-DE" sz="3000" dirty="0" err="1">
                <a:latin typeface="Sparkasse Medium" panose="020B0603080202020204" pitchFamily="34" charset="0"/>
              </a:rPr>
              <a:t>Lorem</a:t>
            </a:r>
            <a:r>
              <a:rPr lang="de-DE" sz="3000" dirty="0">
                <a:latin typeface="Sparkasse Medium" panose="020B0603080202020204" pitchFamily="34" charset="0"/>
              </a:rPr>
              <a:t> Ipsum 30pt</a:t>
            </a:r>
          </a:p>
        </p:txBody>
      </p:sp>
      <p:sp>
        <p:nvSpPr>
          <p:cNvPr id="10" name="Textplatzhalter 9">
            <a:extLst>
              <a:ext uri="{FF2B5EF4-FFF2-40B4-BE49-F238E27FC236}">
                <a16:creationId xmlns:a16="http://schemas.microsoft.com/office/drawing/2014/main" id="{0E04E314-9F89-7440-F4F9-0193B01E01F0}"/>
              </a:ext>
            </a:extLst>
          </p:cNvPr>
          <p:cNvSpPr>
            <a:spLocks noGrp="1"/>
          </p:cNvSpPr>
          <p:nvPr>
            <p:ph type="body" idx="13"/>
          </p:nvPr>
        </p:nvSpPr>
        <p:spPr/>
        <p:txBody>
          <a:bodyPr/>
          <a:lstStyle/>
          <a:p>
            <a:endParaRPr lang="de-DE"/>
          </a:p>
        </p:txBody>
      </p:sp>
      <p:sp>
        <p:nvSpPr>
          <p:cNvPr id="13" name="Titel 12">
            <a:extLst>
              <a:ext uri="{FF2B5EF4-FFF2-40B4-BE49-F238E27FC236}">
                <a16:creationId xmlns:a16="http://schemas.microsoft.com/office/drawing/2014/main" id="{936F2EC8-9DBF-F74A-B650-C4C4BB69A4DC}"/>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78826116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69A4D679-A935-8E0B-A0E7-5012409177C0}"/>
              </a:ext>
            </a:extLst>
          </p:cNvPr>
          <p:cNvSpPr>
            <a:spLocks noGrp="1"/>
          </p:cNvSpPr>
          <p:nvPr>
            <p:ph type="sldNum" sz="quarter" idx="12"/>
          </p:nvPr>
        </p:nvSpPr>
        <p:spPr/>
        <p:txBody>
          <a:bodyPr/>
          <a:lstStyle/>
          <a:p>
            <a:fld id="{59F716AE-B1C6-41F5-8EFD-31941EDB35D4}" type="slidenum">
              <a:rPr lang="de-DE" smtClean="0"/>
              <a:t>92</a:t>
            </a:fld>
            <a:endParaRPr lang="de-DE"/>
          </a:p>
        </p:txBody>
      </p:sp>
      <p:sp>
        <p:nvSpPr>
          <p:cNvPr id="3" name="Titel 2">
            <a:extLst>
              <a:ext uri="{FF2B5EF4-FFF2-40B4-BE49-F238E27FC236}">
                <a16:creationId xmlns:a16="http://schemas.microsoft.com/office/drawing/2014/main" id="{9A5D8DA0-FF88-A5A1-F052-8A907D458221}"/>
              </a:ext>
            </a:extLst>
          </p:cNvPr>
          <p:cNvSpPr>
            <a:spLocks noGrp="1"/>
          </p:cNvSpPr>
          <p:nvPr>
            <p:ph type="title"/>
          </p:nvPr>
        </p:nvSpPr>
        <p:spPr/>
        <p:txBody>
          <a:bodyPr/>
          <a:lstStyle/>
          <a:p>
            <a:endParaRPr lang="de-DE"/>
          </a:p>
        </p:txBody>
      </p:sp>
      <p:sp>
        <p:nvSpPr>
          <p:cNvPr id="4" name="Textplatzhalter 3">
            <a:extLst>
              <a:ext uri="{FF2B5EF4-FFF2-40B4-BE49-F238E27FC236}">
                <a16:creationId xmlns:a16="http://schemas.microsoft.com/office/drawing/2014/main" id="{D1641EBC-A558-1A7A-6ABB-D7E25CCC8487}"/>
              </a:ext>
            </a:extLst>
          </p:cNvPr>
          <p:cNvSpPr>
            <a:spLocks noGrp="1"/>
          </p:cNvSpPr>
          <p:nvPr>
            <p:ph type="body" idx="13"/>
          </p:nvPr>
        </p:nvSpPr>
        <p:spPr/>
        <p:txBody>
          <a:bodyPr/>
          <a:lstStyle/>
          <a:p>
            <a:endParaRPr lang="de-DE"/>
          </a:p>
        </p:txBody>
      </p:sp>
      <p:pic>
        <p:nvPicPr>
          <p:cNvPr id="15" name="Grafik 14">
            <a:extLst>
              <a:ext uri="{FF2B5EF4-FFF2-40B4-BE49-F238E27FC236}">
                <a16:creationId xmlns:a16="http://schemas.microsoft.com/office/drawing/2014/main" id="{5150B9C9-30AF-4902-2907-47FFBDBA9EB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2525" y="2057603"/>
            <a:ext cx="6623057" cy="3111457"/>
          </a:xfrm>
          <a:prstGeom prst="rect">
            <a:avLst/>
          </a:prstGeom>
        </p:spPr>
      </p:pic>
      <p:sp>
        <p:nvSpPr>
          <p:cNvPr id="16" name="Textfeld 15">
            <a:extLst>
              <a:ext uri="{FF2B5EF4-FFF2-40B4-BE49-F238E27FC236}">
                <a16:creationId xmlns:a16="http://schemas.microsoft.com/office/drawing/2014/main" id="{3FCBF601-2F1F-4A7F-BC3B-A9B0B99E47A4}"/>
              </a:ext>
            </a:extLst>
          </p:cNvPr>
          <p:cNvSpPr txBox="1"/>
          <p:nvPr/>
        </p:nvSpPr>
        <p:spPr>
          <a:xfrm>
            <a:off x="3295456" y="5019067"/>
            <a:ext cx="2393244" cy="193771"/>
          </a:xfrm>
          <a:prstGeom prst="rect">
            <a:avLst/>
          </a:prstGeom>
          <a:noFill/>
        </p:spPr>
        <p:txBody>
          <a:bodyPr wrap="square" lIns="0" tIns="0" rIns="0" bIns="0" rtlCol="0">
            <a:spAutoFit/>
          </a:bodyPr>
          <a:lstStyle/>
          <a:p>
            <a:pPr algn="ctr">
              <a:lnSpc>
                <a:spcPct val="114000"/>
              </a:lnSpc>
            </a:pPr>
            <a:r>
              <a:rPr lang="de-DE" sz="1200" dirty="0" err="1">
                <a:solidFill>
                  <a:schemeClr val="bg1"/>
                </a:solidFill>
                <a:latin typeface="Sparkasse Rg" panose="020B0504050602020204" pitchFamily="34" charset="0"/>
              </a:rPr>
              <a:t>Lorem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ipsum</a:t>
            </a:r>
            <a:r>
              <a:rPr lang="de-DE" sz="1200" dirty="0">
                <a:solidFill>
                  <a:schemeClr val="bg1"/>
                </a:solidFill>
                <a:latin typeface="Sparkasse Rg" panose="020B0504050602020204" pitchFamily="34" charset="0"/>
              </a:rPr>
              <a:t> </a:t>
            </a:r>
            <a:r>
              <a:rPr lang="de-DE" sz="1200" dirty="0" err="1">
                <a:solidFill>
                  <a:schemeClr val="bg1"/>
                </a:solidFill>
                <a:latin typeface="Sparkasse Rg" panose="020B0504050602020204" pitchFamily="34" charset="0"/>
              </a:rPr>
              <a:t>dolor</a:t>
            </a:r>
            <a:endParaRPr lang="de-DE" sz="1200" dirty="0">
              <a:solidFill>
                <a:schemeClr val="bg1"/>
              </a:solidFill>
              <a:latin typeface="Sparkasse Rg" panose="020B0504050602020204" pitchFamily="34" charset="0"/>
            </a:endParaRPr>
          </a:p>
        </p:txBody>
      </p:sp>
      <p:sp>
        <p:nvSpPr>
          <p:cNvPr id="17" name="Textfeld 16">
            <a:extLst>
              <a:ext uri="{FF2B5EF4-FFF2-40B4-BE49-F238E27FC236}">
                <a16:creationId xmlns:a16="http://schemas.microsoft.com/office/drawing/2014/main" id="{1D05A939-8F7F-B677-730E-262C71ACA0D7}"/>
              </a:ext>
            </a:extLst>
          </p:cNvPr>
          <p:cNvSpPr txBox="1"/>
          <p:nvPr/>
        </p:nvSpPr>
        <p:spPr>
          <a:xfrm>
            <a:off x="624736" y="2690003"/>
            <a:ext cx="7639789" cy="1846659"/>
          </a:xfrm>
          <a:prstGeom prst="rect">
            <a:avLst/>
          </a:prstGeom>
          <a:noFill/>
        </p:spPr>
        <p:txBody>
          <a:bodyPr wrap="square" lIns="0" tIns="0" rIns="0" bIns="0" rtlCol="0">
            <a:spAutoFit/>
          </a:bodyPr>
          <a:lstStyle/>
          <a:p>
            <a:pPr algn="ctr">
              <a:lnSpc>
                <a:spcPct val="80000"/>
              </a:lnSpc>
            </a:pPr>
            <a:r>
              <a:rPr lang="de-DE" sz="15000" dirty="0">
                <a:solidFill>
                  <a:schemeClr val="bg1"/>
                </a:solidFill>
                <a:latin typeface="Sparkasse Head" panose="020B0804050602020204" pitchFamily="34" charset="77"/>
              </a:rPr>
              <a:t>16.000</a:t>
            </a:r>
            <a:endParaRPr lang="de-DE" sz="15000" dirty="0">
              <a:latin typeface="Sparkasse Head" panose="020B0804050602020204" pitchFamily="34" charset="77"/>
            </a:endParaRPr>
          </a:p>
        </p:txBody>
      </p:sp>
      <p:sp>
        <p:nvSpPr>
          <p:cNvPr id="18" name="Textfeld 17">
            <a:extLst>
              <a:ext uri="{FF2B5EF4-FFF2-40B4-BE49-F238E27FC236}">
                <a16:creationId xmlns:a16="http://schemas.microsoft.com/office/drawing/2014/main" id="{87F8F958-4CBB-52B9-841A-266BD22D68DE}"/>
              </a:ext>
            </a:extLst>
          </p:cNvPr>
          <p:cNvSpPr txBox="1"/>
          <p:nvPr/>
        </p:nvSpPr>
        <p:spPr>
          <a:xfrm>
            <a:off x="8733748" y="1620838"/>
            <a:ext cx="2907390" cy="3231654"/>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br>
              <a:rPr lang="fr-FR" sz="1400" dirty="0"/>
            </a:b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a:t>
            </a:r>
            <a:br>
              <a:rPr lang="fr-FR" sz="1400" dirty="0"/>
            </a:br>
            <a:endParaRPr lang="fr-FR" sz="1400" dirty="0"/>
          </a:p>
          <a:p>
            <a:br>
              <a:rPr lang="fr-FR" sz="1400" dirty="0"/>
            </a:br>
            <a:r>
              <a:rPr lang="fr-FR" sz="1400" dirty="0">
                <a:latin typeface="Sparkasse Medium" panose="020B0603080202020204" pitchFamily="34" charset="0"/>
              </a:rPr>
              <a:t>Lorem Md 14pt</a:t>
            </a:r>
          </a:p>
          <a:p>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 </a:t>
            </a:r>
            <a:br>
              <a:rPr lang="fr-FR" sz="1400" dirty="0"/>
            </a:br>
            <a:r>
              <a:rPr lang="fr-FR" sz="1400" dirty="0" err="1"/>
              <a:t>adipiscing</a:t>
            </a:r>
            <a:r>
              <a:rPr lang="fr-FR" sz="1400" dirty="0"/>
              <a:t> </a:t>
            </a:r>
            <a:r>
              <a:rPr lang="fr-FR" sz="1400" dirty="0" err="1"/>
              <a:t>sem</a:t>
            </a:r>
            <a:r>
              <a:rPr lang="fr-FR" sz="1400" dirty="0"/>
              <a:t> </a:t>
            </a:r>
            <a:r>
              <a:rPr lang="fr-FR" sz="1400" dirty="0" err="1"/>
              <a:t>neque</a:t>
            </a:r>
            <a:r>
              <a:rPr lang="fr-FR" sz="1400" dirty="0"/>
              <a:t> </a:t>
            </a:r>
            <a:r>
              <a:rPr lang="fr-FR" sz="1400" dirty="0" err="1"/>
              <a:t>sed</a:t>
            </a:r>
            <a:r>
              <a:rPr lang="fr-FR" sz="1400" dirty="0"/>
              <a:t> ipsum. </a:t>
            </a:r>
            <a:endParaRPr lang="de-DE" sz="1400" dirty="0"/>
          </a:p>
          <a:p>
            <a:r>
              <a:rPr lang="fr-FR" sz="1400" dirty="0"/>
              <a:t> </a:t>
            </a:r>
            <a:endParaRPr lang="de-DE" sz="1400" dirty="0"/>
          </a:p>
        </p:txBody>
      </p:sp>
    </p:spTree>
    <p:extLst>
      <p:ext uri="{BB962C8B-B14F-4D97-AF65-F5344CB8AC3E}">
        <p14:creationId xmlns:p14="http://schemas.microsoft.com/office/powerpoint/2010/main" val="364687536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04A19F30-F3CC-589E-FECC-EA9E76761382}"/>
              </a:ext>
            </a:extLst>
          </p:cNvPr>
          <p:cNvSpPr>
            <a:spLocks noGrp="1"/>
          </p:cNvSpPr>
          <p:nvPr>
            <p:ph type="title"/>
          </p:nvPr>
        </p:nvSpPr>
        <p:spPr/>
        <p:txBody>
          <a:bodyPr/>
          <a:lstStyle/>
          <a:p>
            <a:endParaRPr lang="de-DE"/>
          </a:p>
        </p:txBody>
      </p:sp>
      <p:sp>
        <p:nvSpPr>
          <p:cNvPr id="10" name="Inhaltsplatzhalter 9">
            <a:extLst>
              <a:ext uri="{FF2B5EF4-FFF2-40B4-BE49-F238E27FC236}">
                <a16:creationId xmlns:a16="http://schemas.microsoft.com/office/drawing/2014/main" id="{84D9696E-5851-C9A2-71C2-A584C5A26A4D}"/>
              </a:ext>
            </a:extLst>
          </p:cNvPr>
          <p:cNvSpPr>
            <a:spLocks noGrp="1"/>
          </p:cNvSpPr>
          <p:nvPr>
            <p:ph idx="1"/>
          </p:nvPr>
        </p:nvSpPr>
        <p:spPr>
          <a:xfrm>
            <a:off x="1152002" y="1565999"/>
            <a:ext cx="2486466" cy="4734000"/>
          </a:xfrm>
        </p:spPr>
        <p:txBody>
          <a:bodyPr/>
          <a:lstStyle/>
          <a:p>
            <a:r>
              <a:rPr lang="de-DE" dirty="0" err="1">
                <a:latin typeface="Sparkasse Medium" panose="020B0603080202020204" pitchFamily="34" charset="0"/>
              </a:rPr>
              <a:t>Lorem</a:t>
            </a:r>
            <a:r>
              <a:rPr lang="de-DE" dirty="0">
                <a:latin typeface="Sparkasse Medium" panose="020B0603080202020204" pitchFamily="34" charset="0"/>
              </a:rPr>
              <a:t> erat </a:t>
            </a:r>
            <a:r>
              <a:rPr lang="de-DE" dirty="0" err="1">
                <a:latin typeface="Sparkasse Medium" panose="020B0603080202020204" pitchFamily="34" charset="0"/>
              </a:rPr>
              <a:t>Med</a:t>
            </a:r>
            <a:r>
              <a:rPr lang="de-DE" dirty="0">
                <a:latin typeface="Sparkasse Medium" panose="020B0603080202020204" pitchFamily="34" charset="0"/>
              </a:rPr>
              <a:t> 14pt</a:t>
            </a:r>
            <a:br>
              <a:rPr lang="de-DE" dirty="0"/>
            </a:br>
            <a:r>
              <a:rPr lang="de-DE" dirty="0"/>
              <a:t>Maecenas </a:t>
            </a:r>
            <a:r>
              <a:rPr lang="de-DE" dirty="0" err="1"/>
              <a:t>Lt</a:t>
            </a:r>
            <a:r>
              <a:rPr lang="de-DE" dirty="0"/>
              <a:t> 14pt, </a:t>
            </a:r>
            <a:r>
              <a:rPr lang="de-DE" dirty="0" err="1"/>
              <a:t>volorem</a:t>
            </a:r>
            <a:r>
              <a:rPr lang="de-DE" dirty="0"/>
              <a:t> </a:t>
            </a:r>
            <a:r>
              <a:rPr lang="de-DE" dirty="0" err="1"/>
              <a:t>eed</a:t>
            </a:r>
            <a:r>
              <a:rPr lang="de-DE" dirty="0"/>
              <a:t> </a:t>
            </a:r>
            <a:r>
              <a:rPr lang="de-DE" dirty="0" err="1"/>
              <a:t>xpererspe</a:t>
            </a:r>
            <a:r>
              <a:rPr lang="de-DE" dirty="0"/>
              <a:t> </a:t>
            </a:r>
            <a:r>
              <a:rPr lang="de-DE" dirty="0" err="1"/>
              <a:t>minciti</a:t>
            </a:r>
            <a:r>
              <a:rPr lang="de-DE" dirty="0"/>
              <a:t> Maecenas es </a:t>
            </a:r>
            <a:r>
              <a:rPr lang="de-DE" dirty="0" err="1"/>
              <a:t>tempus</a:t>
            </a:r>
            <a:r>
              <a:rPr lang="de-DE" dirty="0"/>
              <a:t>, </a:t>
            </a:r>
            <a:r>
              <a:rPr lang="de-DE" dirty="0" err="1"/>
              <a:t>volorem</a:t>
            </a:r>
            <a:r>
              <a:rPr lang="de-DE" dirty="0"/>
              <a:t> </a:t>
            </a:r>
            <a:r>
              <a:rPr lang="de-DE" dirty="0" err="1"/>
              <a:t>expererspero</a:t>
            </a:r>
            <a:r>
              <a:rPr lang="de-DE" dirty="0"/>
              <a:t> </a:t>
            </a:r>
            <a:r>
              <a:rPr lang="de-DE" dirty="0" err="1"/>
              <a:t>minciti</a:t>
            </a:r>
            <a:r>
              <a:rPr lang="de-DE" dirty="0"/>
              <a:t> </a:t>
            </a:r>
            <a:r>
              <a:rPr lang="de-DE" dirty="0" err="1"/>
              <a:t>tellus</a:t>
            </a:r>
            <a:r>
              <a:rPr lang="de-DE" dirty="0"/>
              <a:t> </a:t>
            </a:r>
            <a:r>
              <a:rPr lang="de-DE" dirty="0" err="1"/>
              <a:t>eget</a:t>
            </a:r>
            <a:r>
              <a:rPr lang="de-DE" dirty="0"/>
              <a:t> </a:t>
            </a:r>
            <a:r>
              <a:rPr lang="de-DE" dirty="0" err="1"/>
              <a:t>condime</a:t>
            </a:r>
            <a:r>
              <a:rPr lang="de-DE" dirty="0"/>
              <a:t> das </a:t>
            </a:r>
            <a:r>
              <a:rPr lang="de-DE" dirty="0" err="1"/>
              <a:t>ntum</a:t>
            </a:r>
            <a:r>
              <a:rPr lang="de-DE" dirty="0"/>
              <a:t> </a:t>
            </a:r>
            <a:r>
              <a:rPr lang="de-DE" dirty="0" err="1"/>
              <a:t>rhoncus</a:t>
            </a:r>
            <a:r>
              <a:rPr lang="de-DE" dirty="0"/>
              <a:t> </a:t>
            </a:r>
            <a:r>
              <a:rPr lang="de-DE" dirty="0" err="1"/>
              <a:t>tellus</a:t>
            </a:r>
            <a:r>
              <a:rPr lang="de-DE" dirty="0"/>
              <a:t> </a:t>
            </a:r>
            <a:r>
              <a:rPr lang="de-DE" dirty="0" err="1"/>
              <a:t>eget</a:t>
            </a:r>
            <a:r>
              <a:rPr lang="de-DE" dirty="0"/>
              <a:t> </a:t>
            </a:r>
            <a:r>
              <a:rPr lang="de-DE" dirty="0" err="1"/>
              <a:t>cond</a:t>
            </a:r>
            <a:r>
              <a:rPr lang="de-DE" dirty="0"/>
              <a:t> </a:t>
            </a:r>
            <a:r>
              <a:rPr lang="de-DE" dirty="0" err="1"/>
              <a:t>ime</a:t>
            </a:r>
            <a:r>
              <a:rPr lang="de-DE" dirty="0"/>
              <a:t> </a:t>
            </a:r>
            <a:r>
              <a:rPr lang="de-DE" dirty="0" err="1"/>
              <a:t>ntum</a:t>
            </a:r>
            <a:r>
              <a:rPr lang="de-DE" dirty="0"/>
              <a:t> </a:t>
            </a:r>
            <a:r>
              <a:rPr lang="de-DE" dirty="0" err="1"/>
              <a:t>rhoncus</a:t>
            </a:r>
            <a:endParaRPr lang="de-DE" dirty="0"/>
          </a:p>
        </p:txBody>
      </p:sp>
      <p:sp>
        <p:nvSpPr>
          <p:cNvPr id="6" name="Foliennummernplatzhalter 5">
            <a:extLst>
              <a:ext uri="{FF2B5EF4-FFF2-40B4-BE49-F238E27FC236}">
                <a16:creationId xmlns:a16="http://schemas.microsoft.com/office/drawing/2014/main" id="{FCCD2CED-113A-C00A-1C20-A528E71902CA}"/>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93</a:t>
            </a:fld>
            <a:endParaRPr lang="de-DE"/>
          </a:p>
        </p:txBody>
      </p:sp>
      <p:sp>
        <p:nvSpPr>
          <p:cNvPr id="17" name="Textplatzhalter 16">
            <a:extLst>
              <a:ext uri="{FF2B5EF4-FFF2-40B4-BE49-F238E27FC236}">
                <a16:creationId xmlns:a16="http://schemas.microsoft.com/office/drawing/2014/main" id="{F825EFA0-457A-3181-CA08-CE9B005722AD}"/>
              </a:ext>
            </a:extLst>
          </p:cNvPr>
          <p:cNvSpPr>
            <a:spLocks noGrp="1"/>
          </p:cNvSpPr>
          <p:nvPr>
            <p:ph type="body" idx="13"/>
          </p:nvPr>
        </p:nvSpPr>
        <p:spPr/>
        <p:txBody>
          <a:bodyPr/>
          <a:lstStyle/>
          <a:p>
            <a:endParaRPr lang="de-DE"/>
          </a:p>
        </p:txBody>
      </p:sp>
      <p:sp>
        <p:nvSpPr>
          <p:cNvPr id="18" name="Textplatzhalter 17">
            <a:extLst>
              <a:ext uri="{FF2B5EF4-FFF2-40B4-BE49-F238E27FC236}">
                <a16:creationId xmlns:a16="http://schemas.microsoft.com/office/drawing/2014/main" id="{50068662-AF36-C5F4-1CDD-74307C932811}"/>
              </a:ext>
            </a:extLst>
          </p:cNvPr>
          <p:cNvSpPr>
            <a:spLocks noGrp="1"/>
          </p:cNvSpPr>
          <p:nvPr>
            <p:ph type="body" idx="14"/>
          </p:nvPr>
        </p:nvSpPr>
        <p:spPr/>
        <p:txBody>
          <a:bodyPr/>
          <a:lstStyle/>
          <a:p>
            <a:endParaRPr lang="de-DE"/>
          </a:p>
        </p:txBody>
      </p:sp>
      <p:graphicFrame>
        <p:nvGraphicFramePr>
          <p:cNvPr id="3" name="Inhaltsplatzhalter 2">
            <a:extLst>
              <a:ext uri="{FF2B5EF4-FFF2-40B4-BE49-F238E27FC236}">
                <a16:creationId xmlns:a16="http://schemas.microsoft.com/office/drawing/2014/main" id="{B7322D34-BC24-89B4-5B9E-1A0EEBB01FF0}"/>
              </a:ext>
            </a:extLst>
          </p:cNvPr>
          <p:cNvGraphicFramePr>
            <a:graphicFrameLocks noGrp="1"/>
          </p:cNvGraphicFramePr>
          <p:nvPr>
            <p:ph idx="15"/>
            <p:extLst>
              <p:ext uri="{D42A27DB-BD31-4B8C-83A1-F6EECF244321}">
                <p14:modId xmlns:p14="http://schemas.microsoft.com/office/powerpoint/2010/main" val="3366698672"/>
              </p:ext>
            </p:extLst>
          </p:nvPr>
        </p:nvGraphicFramePr>
        <p:xfrm>
          <a:off x="4171950" y="1565275"/>
          <a:ext cx="7470772" cy="4551840"/>
        </p:xfrm>
        <a:graphic>
          <a:graphicData uri="http://schemas.openxmlformats.org/drawingml/2006/table">
            <a:tbl>
              <a:tblPr firstRow="1" bandRow="1">
                <a:tableStyleId>{5940675A-B579-460E-94D1-54222C63F5DA}</a:tableStyleId>
              </a:tblPr>
              <a:tblGrid>
                <a:gridCol w="1394167">
                  <a:extLst>
                    <a:ext uri="{9D8B030D-6E8A-4147-A177-3AD203B41FA5}">
                      <a16:colId xmlns:a16="http://schemas.microsoft.com/office/drawing/2014/main" val="3216816651"/>
                    </a:ext>
                  </a:extLst>
                </a:gridCol>
                <a:gridCol w="1505243">
                  <a:extLst>
                    <a:ext uri="{9D8B030D-6E8A-4147-A177-3AD203B41FA5}">
                      <a16:colId xmlns:a16="http://schemas.microsoft.com/office/drawing/2014/main" val="966509760"/>
                    </a:ext>
                  </a:extLst>
                </a:gridCol>
                <a:gridCol w="937846">
                  <a:extLst>
                    <a:ext uri="{9D8B030D-6E8A-4147-A177-3AD203B41FA5}">
                      <a16:colId xmlns:a16="http://schemas.microsoft.com/office/drawing/2014/main" val="4276252532"/>
                    </a:ext>
                  </a:extLst>
                </a:gridCol>
                <a:gridCol w="3633516">
                  <a:extLst>
                    <a:ext uri="{9D8B030D-6E8A-4147-A177-3AD203B41FA5}">
                      <a16:colId xmlns:a16="http://schemas.microsoft.com/office/drawing/2014/main" val="2081461107"/>
                    </a:ext>
                  </a:extLst>
                </a:gridCol>
              </a:tblGrid>
              <a:tr h="543428">
                <a:tc>
                  <a:txBody>
                    <a:bodyPr/>
                    <a:lstStyle/>
                    <a:p>
                      <a:r>
                        <a:rPr lang="de-DE" sz="1200" dirty="0" err="1">
                          <a:latin typeface="Sparkasse Medium" panose="020B0603080202020204" pitchFamily="34" charset="0"/>
                        </a:rPr>
                        <a:t>Attributos</a:t>
                      </a:r>
                      <a:r>
                        <a:rPr lang="de-DE" sz="1200" dirty="0">
                          <a:latin typeface="Sparkasse Medium" panose="020B0603080202020204" pitchFamily="34" charset="0"/>
                        </a:rPr>
                        <a:t> </a:t>
                      </a:r>
                      <a:r>
                        <a:rPr lang="de-DE" sz="1200" dirty="0" err="1">
                          <a:latin typeface="Sparkasse Medium" panose="020B0603080202020204" pitchFamily="34" charset="0"/>
                        </a:rPr>
                        <a:t>primeros</a:t>
                      </a:r>
                      <a:endParaRPr lang="de-DE" sz="1200" dirty="0">
                        <a:latin typeface="Sparkasse Medium" panose="020B0603080202020204" pitchFamily="34" charset="0"/>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tc>
                  <a:txBody>
                    <a:bodyPr/>
                    <a:lstStyle/>
                    <a:p>
                      <a:r>
                        <a:rPr lang="de-DE" sz="1200" dirty="0" err="1">
                          <a:latin typeface="Sparkasse Medium" panose="020B0603080202020204" pitchFamily="34" charset="0"/>
                        </a:rPr>
                        <a:t>Typiceos</a:t>
                      </a:r>
                      <a:r>
                        <a:rPr lang="de-DE" sz="1200" dirty="0">
                          <a:latin typeface="Sparkasse Medium" panose="020B0603080202020204" pitchFamily="34" charset="0"/>
                        </a:rPr>
                        <a:t> </a:t>
                      </a:r>
                      <a:r>
                        <a:rPr lang="de-DE" sz="1200" dirty="0" err="1">
                          <a:latin typeface="Sparkasse Medium" panose="020B0603080202020204" pitchFamily="34" charset="0"/>
                        </a:rPr>
                        <a:t>Sinaris</a:t>
                      </a:r>
                      <a:endParaRPr lang="de-DE" sz="1200" dirty="0">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tc>
                  <a:txBody>
                    <a:bodyPr/>
                    <a:lstStyle/>
                    <a:p>
                      <a:r>
                        <a:rPr lang="de-DE" sz="1200" dirty="0" err="1">
                          <a:latin typeface="Sparkasse Medium" panose="020B0603080202020204" pitchFamily="34" charset="0"/>
                        </a:rPr>
                        <a:t>Aligatooo</a:t>
                      </a:r>
                      <a:endParaRPr lang="de-DE" sz="1200" dirty="0">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tc>
                  <a:txBody>
                    <a:bodyPr/>
                    <a:lstStyle/>
                    <a:p>
                      <a:r>
                        <a:rPr lang="de-DE" sz="1200" dirty="0" err="1">
                          <a:latin typeface="Sparkasse Medium" panose="020B0603080202020204" pitchFamily="34" charset="0"/>
                        </a:rPr>
                        <a:t>Descriptorales</a:t>
                      </a:r>
                      <a:r>
                        <a:rPr lang="de-DE" sz="1200" dirty="0">
                          <a:latin typeface="Sparkasse Medium" panose="020B0603080202020204" pitchFamily="34" charset="0"/>
                        </a:rPr>
                        <a:t> Contentos</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67525223"/>
                  </a:ext>
                </a:extLst>
              </a:tr>
              <a:tr h="725526">
                <a:tc>
                  <a:txBody>
                    <a:bodyPr/>
                    <a:lstStyle/>
                    <a:p>
                      <a:r>
                        <a:rPr lang="de-DE" sz="1200" dirty="0">
                          <a:latin typeface="+mn-lt"/>
                        </a:rPr>
                        <a:t>Mon </a:t>
                      </a:r>
                      <a:r>
                        <a:rPr lang="de-DE" sz="1200" dirty="0" err="1">
                          <a:latin typeface="+mn-lt"/>
                        </a:rPr>
                        <a:t>Params</a:t>
                      </a:r>
                      <a:r>
                        <a:rPr lang="de-DE" sz="1200" dirty="0">
                          <a:latin typeface="+mn-lt"/>
                        </a:rPr>
                        <a:t> </a:t>
                      </a:r>
                      <a:r>
                        <a:rPr lang="de-DE" sz="1200" dirty="0" err="1">
                          <a:latin typeface="+mn-lt"/>
                        </a:rPr>
                        <a:t>est</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Requestedeo</a:t>
                      </a:r>
                      <a:r>
                        <a:rPr lang="de-DE" sz="1200" dirty="0">
                          <a:latin typeface="+mn-lt"/>
                        </a:rPr>
                        <a:t> </a:t>
                      </a:r>
                    </a:p>
                    <a:p>
                      <a:r>
                        <a:rPr lang="de-DE" sz="1200" dirty="0" err="1">
                          <a:latin typeface="+mn-lt"/>
                        </a:rPr>
                        <a:t>Monitoreos</a:t>
                      </a:r>
                      <a:r>
                        <a:rPr lang="de-DE" sz="1200" dirty="0">
                          <a:latin typeface="+mn-lt"/>
                        </a:rPr>
                        <a:t> </a:t>
                      </a:r>
                      <a:r>
                        <a:rPr lang="de-DE" sz="1200" dirty="0" err="1">
                          <a:latin typeface="+mn-lt"/>
                        </a:rPr>
                        <a:t>est</a:t>
                      </a:r>
                      <a:r>
                        <a:rPr lang="de-DE" sz="1200" dirty="0">
                          <a:latin typeface="+mn-lt"/>
                        </a:rPr>
                        <a:t> </a:t>
                      </a:r>
                      <a:r>
                        <a:rPr lang="de-DE" sz="1200" dirty="0" err="1">
                          <a:latin typeface="+mn-lt"/>
                        </a:rPr>
                        <a:t>qalc</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a:latin typeface="+mn-lt"/>
                        </a:rPr>
                        <a:t>1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a:latin typeface="+mn-lt"/>
                        </a:rPr>
                        <a:t>Maecenas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602574102"/>
                  </a:ext>
                </a:extLst>
              </a:tr>
              <a:tr h="543428">
                <a:tc>
                  <a:txBody>
                    <a:bodyPr/>
                    <a:lstStyle/>
                    <a:p>
                      <a:r>
                        <a:rPr lang="de-DE" sz="1200" dirty="0" err="1">
                          <a:latin typeface="+mn-lt"/>
                        </a:rPr>
                        <a:t>Freqs</a:t>
                      </a:r>
                      <a:r>
                        <a:rPr lang="de-DE" sz="1200" dirty="0">
                          <a:latin typeface="+mn-lt"/>
                        </a:rPr>
                        <a:t> </a:t>
                      </a:r>
                      <a:r>
                        <a:rPr lang="de-DE" sz="1200" dirty="0" err="1">
                          <a:latin typeface="+mn-lt"/>
                        </a:rPr>
                        <a:t>deputi</a:t>
                      </a:r>
                      <a:r>
                        <a:rPr lang="de-DE" sz="1200" dirty="0">
                          <a:latin typeface="+mn-lt"/>
                        </a:rPr>
                        <a:t> Spar</a:t>
                      </a: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Arrayatassa</a:t>
                      </a:r>
                      <a:r>
                        <a:rPr lang="de-DE" sz="1200" dirty="0">
                          <a:latin typeface="+mn-lt"/>
                        </a:rPr>
                        <a:t> </a:t>
                      </a:r>
                    </a:p>
                    <a:p>
                      <a:r>
                        <a:rPr lang="de-DE" sz="1200" dirty="0">
                          <a:latin typeface="+mn-lt"/>
                        </a:rPr>
                        <a:t>(</a:t>
                      </a:r>
                      <a:r>
                        <a:rPr lang="de-DE" sz="1200" dirty="0" err="1">
                          <a:latin typeface="+mn-lt"/>
                        </a:rPr>
                        <a:t>Orting</a:t>
                      </a:r>
                      <a:r>
                        <a:rPr lang="de-DE" sz="1200" dirty="0">
                          <a:latin typeface="+mn-lt"/>
                        </a:rPr>
                        <a:t> </a:t>
                      </a:r>
                      <a:r>
                        <a:rPr lang="de-DE" sz="1200" dirty="0" err="1">
                          <a:latin typeface="+mn-lt"/>
                        </a:rPr>
                        <a:t>Equency</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latin typeface="+mn-lt"/>
                        </a:rPr>
                        <a:t>1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a:t>
                      </a:r>
                      <a:r>
                        <a:rPr lang="de-DE" sz="1200" dirty="0">
                          <a:latin typeface="+mn-lt"/>
                        </a:rPr>
                        <a:t> </a:t>
                      </a:r>
                      <a:r>
                        <a:rPr lang="de-DE" sz="1200" dirty="0" err="1">
                          <a:latin typeface="+mn-lt"/>
                        </a:rPr>
                        <a:t>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3088879483"/>
                  </a:ext>
                </a:extLst>
              </a:tr>
              <a:tr h="725526">
                <a:tc>
                  <a:txBody>
                    <a:bodyPr/>
                    <a:lstStyle/>
                    <a:p>
                      <a:r>
                        <a:rPr lang="de-DE" sz="1200" dirty="0" err="1">
                          <a:latin typeface="+mn-lt"/>
                        </a:rPr>
                        <a:t>Robatisu</a:t>
                      </a:r>
                      <a:r>
                        <a:rPr lang="de-DE" sz="1200" dirty="0">
                          <a:latin typeface="+mn-lt"/>
                        </a:rPr>
                        <a:t> </a:t>
                      </a:r>
                      <a:r>
                        <a:rPr lang="de-DE" sz="1200" dirty="0" err="1">
                          <a:latin typeface="+mn-lt"/>
                        </a:rPr>
                        <a:t>etreum</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Uintegered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a:latin typeface="+mn-lt"/>
                        </a:rPr>
                        <a:t>0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a:t>
                      </a:r>
                      <a:r>
                        <a:rPr lang="de-DE" sz="1200" dirty="0">
                          <a:latin typeface="+mn-lt"/>
                        </a:rPr>
                        <a:t> </a:t>
                      </a:r>
                      <a:r>
                        <a:rPr lang="de-DE" sz="1200" dirty="0" err="1">
                          <a:latin typeface="+mn-lt"/>
                        </a:rPr>
                        <a:t>ime</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1338835351"/>
                  </a:ext>
                </a:extLst>
              </a:tr>
              <a:tr h="725526">
                <a:tc>
                  <a:txBody>
                    <a:bodyPr/>
                    <a:lstStyle/>
                    <a:p>
                      <a:r>
                        <a:rPr lang="de-DE" sz="1200" dirty="0" err="1">
                          <a:latin typeface="+mn-lt"/>
                        </a:rPr>
                        <a:t>ThresaurueRex</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Germo</a:t>
                      </a:r>
                      <a:r>
                        <a:rPr lang="de-DE" sz="1200" dirty="0">
                          <a:latin typeface="+mn-lt"/>
                        </a:rPr>
                        <a:t> </a:t>
                      </a:r>
                      <a:r>
                        <a:rPr lang="de-DE" sz="1200" dirty="0" err="1">
                          <a:latin typeface="+mn-lt"/>
                        </a:rPr>
                        <a:t>estas</a:t>
                      </a:r>
                      <a:r>
                        <a:rPr lang="de-DE" sz="1200" dirty="0">
                          <a:latin typeface="+mn-lt"/>
                        </a:rPr>
                        <a:t> </a:t>
                      </a:r>
                      <a:r>
                        <a:rPr lang="de-DE" sz="1200" dirty="0" err="1">
                          <a:latin typeface="+mn-lt"/>
                        </a:rPr>
                        <a:t>apullo</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Maecenasererspe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a:t>
                      </a:r>
                      <a:r>
                        <a:rPr lang="de-DE" sz="1200" dirty="0">
                          <a:latin typeface="+mn-lt"/>
                        </a:rPr>
                        <a:t> </a:t>
                      </a:r>
                      <a:r>
                        <a:rPr lang="de-DE" sz="1200" dirty="0" err="1">
                          <a:latin typeface="+mn-lt"/>
                        </a:rPr>
                        <a:t>ime</a:t>
                      </a:r>
                      <a:r>
                        <a:rPr lang="de-DE" sz="1200" dirty="0">
                          <a:latin typeface="+mn-lt"/>
                        </a:rPr>
                        <a:t> </a:t>
                      </a:r>
                      <a:r>
                        <a:rPr lang="de-DE" sz="1200" dirty="0" err="1">
                          <a:latin typeface="+mn-lt"/>
                        </a:rPr>
                        <a:t>ntum</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3626205909"/>
                  </a:ext>
                </a:extLst>
              </a:tr>
              <a:tr h="725526">
                <a:tc>
                  <a:txBody>
                    <a:bodyPr/>
                    <a:lstStyle/>
                    <a:p>
                      <a:r>
                        <a:rPr lang="de-DE" sz="1200" dirty="0" err="1">
                          <a:latin typeface="+mn-lt"/>
                        </a:rPr>
                        <a:t>Anunsignedoso</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UIntegeritos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en-US" sz="1200" dirty="0" err="1">
                          <a:latin typeface="+mn-lt"/>
                        </a:rPr>
                        <a:t>Thpameter</a:t>
                      </a:r>
                      <a:r>
                        <a:rPr lang="en-US" sz="1200" dirty="0">
                          <a:latin typeface="+mn-lt"/>
                        </a:rPr>
                        <a:t> </a:t>
                      </a:r>
                      <a:r>
                        <a:rPr lang="en-US" sz="1200" dirty="0" err="1">
                          <a:latin typeface="+mn-lt"/>
                        </a:rPr>
                        <a:t>ised</a:t>
                      </a:r>
                      <a:r>
                        <a:rPr lang="en-US" sz="1200" dirty="0">
                          <a:latin typeface="+mn-lt"/>
                        </a:rPr>
                        <a:t> when the AF requests to receive a report whenever the round-trip delay exceeds the round-trip delay </a:t>
                      </a:r>
                      <a:r>
                        <a:rPr lang="en-US" sz="1200" dirty="0" err="1">
                          <a:latin typeface="+mn-lt"/>
                        </a:rPr>
                        <a:t>thres</a:t>
                      </a:r>
                      <a:r>
                        <a:rPr lang="en-US" sz="1200" dirty="0">
                          <a:latin typeface="+mn-lt"/>
                        </a:rPr>
                        <a:t> hold.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409746218"/>
                  </a:ext>
                </a:extLst>
              </a:tr>
              <a:tr h="543428">
                <a:tc>
                  <a:txBody>
                    <a:bodyPr/>
                    <a:lstStyle/>
                    <a:p>
                      <a:r>
                        <a:rPr lang="de-DE" sz="1200" dirty="0" err="1">
                          <a:latin typeface="+mn-lt"/>
                        </a:rPr>
                        <a:t>Timeanus</a:t>
                      </a:r>
                      <a:r>
                        <a:rPr lang="de-DE" sz="1200" dirty="0">
                          <a:latin typeface="+mn-lt"/>
                        </a:rPr>
                        <a:t> </a:t>
                      </a:r>
                      <a:r>
                        <a:rPr lang="de-DE" sz="1200" dirty="0" err="1">
                          <a:latin typeface="+mn-lt"/>
                        </a:rPr>
                        <a:t>acellerat</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Durationecondos</a:t>
                      </a:r>
                      <a:r>
                        <a:rPr lang="de-DE" sz="1200" dirty="0">
                          <a:latin typeface="+mn-lt"/>
                        </a:rPr>
                        <a:t> </a:t>
                      </a:r>
                      <a:r>
                        <a:rPr lang="de-DE" sz="1200" dirty="0" err="1">
                          <a:latin typeface="+mn-lt"/>
                        </a:rPr>
                        <a:t>ebarotasis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en-US" sz="1200" dirty="0" err="1">
                          <a:latin typeface="+mn-lt"/>
                        </a:rPr>
                        <a:t>Specifiesthe</a:t>
                      </a:r>
                      <a:r>
                        <a:rPr lang="en-US" sz="1200" dirty="0">
                          <a:latin typeface="+mn-lt"/>
                        </a:rPr>
                        <a:t> </a:t>
                      </a:r>
                      <a:r>
                        <a:rPr lang="en-US" sz="1200" dirty="0" err="1">
                          <a:latin typeface="+mn-lt"/>
                        </a:rPr>
                        <a:t>minimumwaiting</a:t>
                      </a:r>
                      <a:r>
                        <a:rPr lang="en-US" sz="1200" dirty="0">
                          <a:latin typeface="+mn-lt"/>
                        </a:rPr>
                        <a:t> </a:t>
                      </a:r>
                      <a:r>
                        <a:rPr lang="en-US" sz="1200" dirty="0" err="1">
                          <a:latin typeface="+mn-lt"/>
                        </a:rPr>
                        <a:t>tibetween</a:t>
                      </a:r>
                      <a:r>
                        <a:rPr lang="en-US" sz="1200" dirty="0">
                          <a:latin typeface="+mn-lt"/>
                        </a:rPr>
                        <a:t> </a:t>
                      </a:r>
                      <a:r>
                        <a:rPr lang="en-US" sz="1200" dirty="0" err="1">
                          <a:latin typeface="+mn-lt"/>
                        </a:rPr>
                        <a:t>succesports</a:t>
                      </a:r>
                      <a:r>
                        <a:rPr lang="en-US" sz="1200" dirty="0">
                          <a:latin typeface="+mn-lt"/>
                        </a:rPr>
                        <a:t> </a:t>
                      </a:r>
                      <a:r>
                        <a:rPr lang="en-US" sz="1200" dirty="0" err="1">
                          <a:latin typeface="+mn-lt"/>
                        </a:rPr>
                        <a:t>inseconds</a:t>
                      </a:r>
                      <a:r>
                        <a:rPr lang="en-US" sz="1200" dirty="0">
                          <a:latin typeface="+mn-lt"/>
                        </a:rPr>
                        <a:t>. </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1906915933"/>
                  </a:ext>
                </a:extLst>
              </a:tr>
            </a:tbl>
          </a:graphicData>
        </a:graphic>
      </p:graphicFrame>
      <p:sp>
        <p:nvSpPr>
          <p:cNvPr id="19" name="Textplatzhalter 18">
            <a:extLst>
              <a:ext uri="{FF2B5EF4-FFF2-40B4-BE49-F238E27FC236}">
                <a16:creationId xmlns:a16="http://schemas.microsoft.com/office/drawing/2014/main" id="{150986F4-2D52-8673-D45A-2AE783639A86}"/>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221258536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el 12">
            <a:extLst>
              <a:ext uri="{FF2B5EF4-FFF2-40B4-BE49-F238E27FC236}">
                <a16:creationId xmlns:a16="http://schemas.microsoft.com/office/drawing/2014/main" id="{FDBE0619-E0C8-2C54-255E-FAF0C5E03886}"/>
              </a:ext>
            </a:extLst>
          </p:cNvPr>
          <p:cNvSpPr>
            <a:spLocks noGrp="1"/>
          </p:cNvSpPr>
          <p:nvPr>
            <p:ph type="title"/>
          </p:nvPr>
        </p:nvSpPr>
        <p:spPr/>
        <p:txBody>
          <a:bodyPr/>
          <a:lstStyle/>
          <a:p>
            <a:endParaRPr lang="de-DE"/>
          </a:p>
        </p:txBody>
      </p:sp>
      <p:sp>
        <p:nvSpPr>
          <p:cNvPr id="10" name="Inhaltsplatzhalter 9">
            <a:extLst>
              <a:ext uri="{FF2B5EF4-FFF2-40B4-BE49-F238E27FC236}">
                <a16:creationId xmlns:a16="http://schemas.microsoft.com/office/drawing/2014/main" id="{84D9696E-5851-C9A2-71C2-A584C5A26A4D}"/>
              </a:ext>
            </a:extLst>
          </p:cNvPr>
          <p:cNvSpPr>
            <a:spLocks noGrp="1"/>
          </p:cNvSpPr>
          <p:nvPr>
            <p:ph idx="1"/>
          </p:nvPr>
        </p:nvSpPr>
        <p:spPr>
          <a:xfrm>
            <a:off x="1152001" y="1565999"/>
            <a:ext cx="5155198" cy="4733201"/>
          </a:xfrm>
        </p:spPr>
        <p:txBody>
          <a:bodyPr/>
          <a:lstStyle/>
          <a:p>
            <a:r>
              <a:rPr lang="de-DE" dirty="0">
                <a:latin typeface="Sparkasse Medium" panose="020B0603080202020204" pitchFamily="34" charset="0"/>
              </a:rPr>
              <a:t>Texthervorhebungen manuell in Sparkasse Medium. </a:t>
            </a:r>
            <a:br>
              <a:rPr lang="de-DE" dirty="0">
                <a:latin typeface="Sparkasse Medium" panose="020B0603080202020204" pitchFamily="34" charset="0"/>
              </a:rPr>
            </a:b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9" name="Foliennummernplatzhalter 8">
            <a:extLst>
              <a:ext uri="{FF2B5EF4-FFF2-40B4-BE49-F238E27FC236}">
                <a16:creationId xmlns:a16="http://schemas.microsoft.com/office/drawing/2014/main" id="{E9571068-961B-694E-3E62-74DC51841B6A}"/>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94</a:t>
            </a:fld>
            <a:endParaRPr lang="de-DE"/>
          </a:p>
        </p:txBody>
      </p:sp>
      <p:sp>
        <p:nvSpPr>
          <p:cNvPr id="14" name="Textplatzhalter 13">
            <a:extLst>
              <a:ext uri="{FF2B5EF4-FFF2-40B4-BE49-F238E27FC236}">
                <a16:creationId xmlns:a16="http://schemas.microsoft.com/office/drawing/2014/main" id="{31809458-DFD9-2EB9-93D5-546BC0650DB2}"/>
              </a:ext>
            </a:extLst>
          </p:cNvPr>
          <p:cNvSpPr>
            <a:spLocks noGrp="1"/>
          </p:cNvSpPr>
          <p:nvPr>
            <p:ph type="body" idx="13"/>
          </p:nvPr>
        </p:nvSpPr>
        <p:spPr/>
        <p:txBody>
          <a:bodyPr/>
          <a:lstStyle/>
          <a:p>
            <a:endParaRPr lang="de-DE"/>
          </a:p>
        </p:txBody>
      </p:sp>
      <p:sp>
        <p:nvSpPr>
          <p:cNvPr id="18" name="Textplatzhalter 17">
            <a:extLst>
              <a:ext uri="{FF2B5EF4-FFF2-40B4-BE49-F238E27FC236}">
                <a16:creationId xmlns:a16="http://schemas.microsoft.com/office/drawing/2014/main" id="{30A319D9-9C39-60FE-0F0A-E8ACFB658933}"/>
              </a:ext>
            </a:extLst>
          </p:cNvPr>
          <p:cNvSpPr>
            <a:spLocks noGrp="1"/>
          </p:cNvSpPr>
          <p:nvPr>
            <p:ph type="body" idx="14"/>
          </p:nvPr>
        </p:nvSpPr>
        <p:spPr/>
        <p:txBody>
          <a:bodyPr/>
          <a:lstStyle/>
          <a:p>
            <a:endParaRPr lang="de-DE"/>
          </a:p>
        </p:txBody>
      </p:sp>
      <p:graphicFrame>
        <p:nvGraphicFramePr>
          <p:cNvPr id="3" name="Inhaltsplatzhalter 2">
            <a:extLst>
              <a:ext uri="{FF2B5EF4-FFF2-40B4-BE49-F238E27FC236}">
                <a16:creationId xmlns:a16="http://schemas.microsoft.com/office/drawing/2014/main" id="{B7322D34-BC24-89B4-5B9E-1A0EEBB01FF0}"/>
              </a:ext>
            </a:extLst>
          </p:cNvPr>
          <p:cNvGraphicFramePr>
            <a:graphicFrameLocks noGrp="1"/>
          </p:cNvGraphicFramePr>
          <p:nvPr>
            <p:ph idx="15"/>
            <p:extLst>
              <p:ext uri="{D42A27DB-BD31-4B8C-83A1-F6EECF244321}">
                <p14:modId xmlns:p14="http://schemas.microsoft.com/office/powerpoint/2010/main" val="689646982"/>
              </p:ext>
            </p:extLst>
          </p:nvPr>
        </p:nvGraphicFramePr>
        <p:xfrm>
          <a:off x="6486525" y="1565275"/>
          <a:ext cx="5154613" cy="4554720"/>
        </p:xfrm>
        <a:graphic>
          <a:graphicData uri="http://schemas.openxmlformats.org/drawingml/2006/table">
            <a:tbl>
              <a:tblPr firstRow="1" bandRow="1">
                <a:tableStyleId>{5940675A-B579-460E-94D1-54222C63F5DA}</a:tableStyleId>
              </a:tblPr>
              <a:tblGrid>
                <a:gridCol w="1100026">
                  <a:extLst>
                    <a:ext uri="{9D8B030D-6E8A-4147-A177-3AD203B41FA5}">
                      <a16:colId xmlns:a16="http://schemas.microsoft.com/office/drawing/2014/main" val="3216816651"/>
                    </a:ext>
                  </a:extLst>
                </a:gridCol>
                <a:gridCol w="1187668">
                  <a:extLst>
                    <a:ext uri="{9D8B030D-6E8A-4147-A177-3AD203B41FA5}">
                      <a16:colId xmlns:a16="http://schemas.microsoft.com/office/drawing/2014/main" val="966509760"/>
                    </a:ext>
                  </a:extLst>
                </a:gridCol>
                <a:gridCol w="2866919">
                  <a:extLst>
                    <a:ext uri="{9D8B030D-6E8A-4147-A177-3AD203B41FA5}">
                      <a16:colId xmlns:a16="http://schemas.microsoft.com/office/drawing/2014/main" val="2081461107"/>
                    </a:ext>
                  </a:extLst>
                </a:gridCol>
              </a:tblGrid>
              <a:tr h="251489">
                <a:tc>
                  <a:txBody>
                    <a:bodyPr/>
                    <a:lstStyle/>
                    <a:p>
                      <a:r>
                        <a:rPr lang="de-DE" sz="1200" dirty="0" err="1">
                          <a:latin typeface="Sparkasse Medium" panose="020B0603080202020204" pitchFamily="34" charset="0"/>
                        </a:rPr>
                        <a:t>Attributos</a:t>
                      </a:r>
                      <a:r>
                        <a:rPr lang="de-DE" sz="1200" dirty="0">
                          <a:latin typeface="Sparkasse Medium" panose="020B0603080202020204" pitchFamily="34" charset="0"/>
                        </a:rPr>
                        <a:t> </a:t>
                      </a:r>
                      <a:r>
                        <a:rPr lang="de-DE" sz="1200" dirty="0" err="1">
                          <a:latin typeface="Sparkasse Medium" panose="020B0603080202020204" pitchFamily="34" charset="0"/>
                        </a:rPr>
                        <a:t>primeros</a:t>
                      </a:r>
                      <a:endParaRPr lang="de-DE" sz="1200" dirty="0">
                        <a:latin typeface="Sparkasse Medium" panose="020B0603080202020204" pitchFamily="34" charset="0"/>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tc>
                  <a:txBody>
                    <a:bodyPr/>
                    <a:lstStyle/>
                    <a:p>
                      <a:r>
                        <a:rPr lang="de-DE" sz="1200" dirty="0" err="1">
                          <a:latin typeface="Sparkasse Medium" panose="020B0603080202020204" pitchFamily="34" charset="0"/>
                        </a:rPr>
                        <a:t>Typiceos</a:t>
                      </a:r>
                      <a:r>
                        <a:rPr lang="de-DE" sz="1200" dirty="0">
                          <a:latin typeface="Sparkasse Medium" panose="020B0603080202020204" pitchFamily="34" charset="0"/>
                        </a:rPr>
                        <a:t> </a:t>
                      </a:r>
                      <a:r>
                        <a:rPr lang="de-DE" sz="1200" dirty="0" err="1">
                          <a:latin typeface="Sparkasse Medium" panose="020B0603080202020204" pitchFamily="34" charset="0"/>
                        </a:rPr>
                        <a:t>Sinaris</a:t>
                      </a:r>
                      <a:endParaRPr lang="de-DE" sz="1200" dirty="0">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tc>
                  <a:txBody>
                    <a:bodyPr/>
                    <a:lstStyle/>
                    <a:p>
                      <a:r>
                        <a:rPr lang="de-DE" sz="1200" dirty="0" err="1">
                          <a:latin typeface="Sparkasse Medium" panose="020B0603080202020204" pitchFamily="34" charset="0"/>
                        </a:rPr>
                        <a:t>Descriptorales</a:t>
                      </a:r>
                      <a:r>
                        <a:rPr lang="de-DE" sz="1200" dirty="0">
                          <a:latin typeface="Sparkasse Medium" panose="020B0603080202020204" pitchFamily="34" charset="0"/>
                        </a:rPr>
                        <a:t> Contentos</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2"/>
                      </a:solidFill>
                      <a:prstDash val="solid"/>
                      <a:round/>
                      <a:headEnd type="none" w="med" len="med"/>
                      <a:tailEnd type="none" w="med" len="med"/>
                    </a:lnB>
                  </a:tcPr>
                </a:tc>
                <a:extLst>
                  <a:ext uri="{0D108BD9-81ED-4DB2-BD59-A6C34878D82A}">
                    <a16:rowId xmlns:a16="http://schemas.microsoft.com/office/drawing/2014/main" val="367525223"/>
                  </a:ext>
                </a:extLst>
              </a:tr>
              <a:tr h="419917">
                <a:tc>
                  <a:txBody>
                    <a:bodyPr/>
                    <a:lstStyle/>
                    <a:p>
                      <a:r>
                        <a:rPr lang="de-DE" sz="1200" dirty="0">
                          <a:latin typeface="+mn-lt"/>
                        </a:rPr>
                        <a:t>Mon </a:t>
                      </a:r>
                      <a:r>
                        <a:rPr lang="de-DE" sz="1200" dirty="0" err="1">
                          <a:latin typeface="+mn-lt"/>
                        </a:rPr>
                        <a:t>Params</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Requestedeo</a:t>
                      </a:r>
                      <a:r>
                        <a:rPr lang="de-DE" sz="1200" dirty="0">
                          <a:latin typeface="+mn-lt"/>
                        </a:rPr>
                        <a:t> </a:t>
                      </a:r>
                    </a:p>
                    <a:p>
                      <a:r>
                        <a:rPr lang="de-DE" sz="1200" dirty="0" err="1">
                          <a:latin typeface="+mn-lt"/>
                        </a:rPr>
                        <a:t>Monitoreos</a:t>
                      </a:r>
                      <a:r>
                        <a:rPr lang="de-DE" sz="1200" dirty="0">
                          <a:latin typeface="+mn-lt"/>
                        </a:rPr>
                        <a:t> </a:t>
                      </a:r>
                      <a:r>
                        <a:rPr lang="de-DE" sz="1200" dirty="0" err="1">
                          <a:latin typeface="+mn-lt"/>
                        </a:rPr>
                        <a:t>est</a:t>
                      </a:r>
                      <a:r>
                        <a:rPr lang="de-DE" sz="1200" dirty="0">
                          <a:latin typeface="+mn-lt"/>
                        </a:rPr>
                        <a:t> </a:t>
                      </a:r>
                      <a:r>
                        <a:rPr lang="de-DE" sz="1200" dirty="0" err="1">
                          <a:latin typeface="+mn-lt"/>
                        </a:rPr>
                        <a:t>qalc</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a:latin typeface="+mn-lt"/>
                        </a:rPr>
                        <a:t>Maecenas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602574102"/>
                  </a:ext>
                </a:extLst>
              </a:tr>
              <a:tr h="419917">
                <a:tc>
                  <a:txBody>
                    <a:bodyPr/>
                    <a:lstStyle/>
                    <a:p>
                      <a:r>
                        <a:rPr lang="de-DE" sz="1200" dirty="0" err="1">
                          <a:latin typeface="+mn-lt"/>
                        </a:rPr>
                        <a:t>Freqs</a:t>
                      </a:r>
                      <a:r>
                        <a:rPr lang="de-DE" sz="1200" dirty="0">
                          <a:latin typeface="+mn-lt"/>
                        </a:rPr>
                        <a:t> </a:t>
                      </a:r>
                      <a:r>
                        <a:rPr lang="de-DE" sz="1200" dirty="0" err="1">
                          <a:latin typeface="+mn-lt"/>
                        </a:rPr>
                        <a:t>deputi</a:t>
                      </a:r>
                      <a:r>
                        <a:rPr lang="de-DE" sz="1200" dirty="0">
                          <a:latin typeface="+mn-lt"/>
                        </a:rPr>
                        <a:t> Spar</a:t>
                      </a: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Arrayatassa</a:t>
                      </a:r>
                      <a:r>
                        <a:rPr lang="de-DE" sz="1200" dirty="0">
                          <a:latin typeface="+mn-lt"/>
                        </a:rPr>
                        <a:t> </a:t>
                      </a:r>
                    </a:p>
                    <a:p>
                      <a:r>
                        <a:rPr lang="de-DE" sz="1200" dirty="0">
                          <a:latin typeface="+mn-lt"/>
                        </a:rPr>
                        <a:t>(</a:t>
                      </a:r>
                      <a:r>
                        <a:rPr lang="de-DE" sz="1200" dirty="0" err="1">
                          <a:latin typeface="+mn-lt"/>
                        </a:rPr>
                        <a:t>Orting</a:t>
                      </a:r>
                      <a:r>
                        <a:rPr lang="de-DE" sz="1200" dirty="0">
                          <a:latin typeface="+mn-lt"/>
                        </a:rPr>
                        <a:t> </a:t>
                      </a:r>
                      <a:r>
                        <a:rPr lang="de-DE" sz="1200" dirty="0" err="1">
                          <a:latin typeface="+mn-lt"/>
                        </a:rPr>
                        <a:t>Equency</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a:t>
                      </a:r>
                      <a:r>
                        <a:rPr lang="de-DE" sz="1200" dirty="0">
                          <a:latin typeface="+mn-lt"/>
                        </a:rPr>
                        <a:t> </a:t>
                      </a:r>
                      <a:r>
                        <a:rPr lang="de-DE" sz="1200" dirty="0" err="1">
                          <a:latin typeface="+mn-lt"/>
                        </a:rPr>
                        <a:t>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a:t>
                      </a:r>
                      <a:r>
                        <a:rPr lang="de-DE" sz="1200" dirty="0">
                          <a:latin typeface="+mn-lt"/>
                        </a:rPr>
                        <a:t> </a:t>
                      </a:r>
                      <a:r>
                        <a:rPr lang="de-DE" sz="1200" dirty="0" err="1">
                          <a:latin typeface="+mn-lt"/>
                        </a:rPr>
                        <a:t>ime</a:t>
                      </a:r>
                      <a:r>
                        <a:rPr lang="de-DE" sz="1200" dirty="0">
                          <a:latin typeface="+mn-lt"/>
                        </a:rPr>
                        <a:t> </a:t>
                      </a:r>
                      <a:r>
                        <a:rPr lang="de-DE" sz="1200" dirty="0" err="1">
                          <a:latin typeface="+mn-lt"/>
                        </a:rPr>
                        <a:t>ntum</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3088879483"/>
                  </a:ext>
                </a:extLst>
              </a:tr>
              <a:tr h="419917">
                <a:tc>
                  <a:txBody>
                    <a:bodyPr/>
                    <a:lstStyle/>
                    <a:p>
                      <a:r>
                        <a:rPr lang="de-DE" sz="1200" dirty="0" err="1">
                          <a:latin typeface="+mn-lt"/>
                        </a:rPr>
                        <a:t>Robatisu</a:t>
                      </a:r>
                      <a:r>
                        <a:rPr lang="de-DE" sz="1200" dirty="0">
                          <a:latin typeface="+mn-lt"/>
                        </a:rPr>
                        <a:t> </a:t>
                      </a:r>
                      <a:r>
                        <a:rPr lang="de-DE" sz="1200" dirty="0" err="1">
                          <a:latin typeface="+mn-lt"/>
                        </a:rPr>
                        <a:t>etreum</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Uintegered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1338835351"/>
                  </a:ext>
                </a:extLst>
              </a:tr>
              <a:tr h="419917">
                <a:tc>
                  <a:txBody>
                    <a:bodyPr/>
                    <a:lstStyle/>
                    <a:p>
                      <a:r>
                        <a:rPr lang="de-DE" sz="1200" dirty="0" err="1">
                          <a:latin typeface="+mn-lt"/>
                        </a:rPr>
                        <a:t>ThresaurRex</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Germo</a:t>
                      </a:r>
                      <a:r>
                        <a:rPr lang="de-DE" sz="1200" dirty="0">
                          <a:latin typeface="+mn-lt"/>
                        </a:rPr>
                        <a:t> </a:t>
                      </a:r>
                      <a:r>
                        <a:rPr lang="de-DE" sz="1200" dirty="0" err="1">
                          <a:latin typeface="+mn-lt"/>
                        </a:rPr>
                        <a:t>estas</a:t>
                      </a:r>
                      <a:r>
                        <a:rPr lang="de-DE" sz="1200" dirty="0">
                          <a:latin typeface="+mn-lt"/>
                        </a:rPr>
                        <a:t> </a:t>
                      </a:r>
                      <a:r>
                        <a:rPr lang="de-DE" sz="1200" dirty="0" err="1">
                          <a:latin typeface="+mn-lt"/>
                        </a:rPr>
                        <a:t>apullo</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Maecenasererspe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3626205909"/>
                  </a:ext>
                </a:extLst>
              </a:tr>
              <a:tr h="523269">
                <a:tc>
                  <a:txBody>
                    <a:bodyPr/>
                    <a:lstStyle/>
                    <a:p>
                      <a:r>
                        <a:rPr lang="de-DE" sz="1200" dirty="0" err="1">
                          <a:latin typeface="+mn-lt"/>
                        </a:rPr>
                        <a:t>Anunsigedoso</a:t>
                      </a:r>
                      <a:endParaRPr lang="de-DE" sz="1200" dirty="0">
                        <a:latin typeface="+mn-lt"/>
                      </a:endParaRPr>
                    </a:p>
                  </a:txBody>
                  <a:tcPr marL="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de-DE" sz="1200" dirty="0" err="1">
                          <a:latin typeface="+mn-lt"/>
                        </a:rPr>
                        <a:t>UIntegeritos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tc>
                  <a:txBody>
                    <a:bodyPr/>
                    <a:lstStyle/>
                    <a:p>
                      <a:r>
                        <a:rPr lang="en-US" sz="1200" dirty="0" err="1">
                          <a:latin typeface="+mn-lt"/>
                        </a:rPr>
                        <a:t>Thpameter</a:t>
                      </a:r>
                      <a:r>
                        <a:rPr lang="en-US" sz="1200" dirty="0">
                          <a:latin typeface="+mn-lt"/>
                        </a:rPr>
                        <a:t> </a:t>
                      </a:r>
                      <a:r>
                        <a:rPr lang="en-US" sz="1200" dirty="0" err="1">
                          <a:latin typeface="+mn-lt"/>
                        </a:rPr>
                        <a:t>ised</a:t>
                      </a:r>
                      <a:r>
                        <a:rPr lang="en-US" sz="1200" dirty="0">
                          <a:latin typeface="+mn-lt"/>
                        </a:rPr>
                        <a:t> when the AF requests to receive a report whenever the round-trip delay exceeds the round-trip delay </a:t>
                      </a:r>
                      <a:r>
                        <a:rPr lang="en-US" sz="1200" dirty="0" err="1">
                          <a:latin typeface="+mn-lt"/>
                        </a:rPr>
                        <a:t>thres</a:t>
                      </a:r>
                      <a:r>
                        <a:rPr lang="en-US" sz="1200" dirty="0">
                          <a:latin typeface="+mn-lt"/>
                        </a:rPr>
                        <a:t>.</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rgbClr val="444444"/>
                      </a:solidFill>
                      <a:prstDash val="solid"/>
                      <a:round/>
                      <a:headEnd type="none" w="med" len="med"/>
                      <a:tailEnd type="none" w="med" len="med"/>
                    </a:lnT>
                    <a:lnB w="6350" cap="flat" cmpd="sng" algn="ctr">
                      <a:solidFill>
                        <a:srgbClr val="444444"/>
                      </a:solidFill>
                      <a:prstDash val="solid"/>
                      <a:round/>
                      <a:headEnd type="none" w="med" len="med"/>
                      <a:tailEnd type="none" w="med" len="med"/>
                    </a:lnB>
                  </a:tcPr>
                </a:tc>
                <a:extLst>
                  <a:ext uri="{0D108BD9-81ED-4DB2-BD59-A6C34878D82A}">
                    <a16:rowId xmlns:a16="http://schemas.microsoft.com/office/drawing/2014/main" val="409746218"/>
                  </a:ext>
                </a:extLst>
              </a:tr>
            </a:tbl>
          </a:graphicData>
        </a:graphic>
      </p:graphicFrame>
      <p:sp>
        <p:nvSpPr>
          <p:cNvPr id="19" name="Textplatzhalter 18">
            <a:extLst>
              <a:ext uri="{FF2B5EF4-FFF2-40B4-BE49-F238E27FC236}">
                <a16:creationId xmlns:a16="http://schemas.microsoft.com/office/drawing/2014/main" id="{E0A3C359-904E-447A-8ABF-EE658F6769AA}"/>
              </a:ext>
            </a:extLst>
          </p:cNvPr>
          <p:cNvSpPr>
            <a:spLocks noGrp="1"/>
          </p:cNvSpPr>
          <p:nvPr>
            <p:ph type="body" idx="16"/>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7"/>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355712236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el 12">
            <a:extLst>
              <a:ext uri="{FF2B5EF4-FFF2-40B4-BE49-F238E27FC236}">
                <a16:creationId xmlns:a16="http://schemas.microsoft.com/office/drawing/2014/main" id="{A5176D17-99E5-8120-6C41-73B24BCDC474}"/>
              </a:ext>
            </a:extLst>
          </p:cNvPr>
          <p:cNvSpPr>
            <a:spLocks noGrp="1"/>
          </p:cNvSpPr>
          <p:nvPr>
            <p:ph type="title"/>
          </p:nvPr>
        </p:nvSpPr>
        <p:spPr/>
        <p:txBody>
          <a:bodyPr/>
          <a:lstStyle/>
          <a:p>
            <a:endParaRPr lang="de-DE"/>
          </a:p>
        </p:txBody>
      </p:sp>
      <p:sp>
        <p:nvSpPr>
          <p:cNvPr id="10" name="Inhaltsplatzhalter 9">
            <a:extLst>
              <a:ext uri="{FF2B5EF4-FFF2-40B4-BE49-F238E27FC236}">
                <a16:creationId xmlns:a16="http://schemas.microsoft.com/office/drawing/2014/main" id="{84D9696E-5851-C9A2-71C2-A584C5A26A4D}"/>
              </a:ext>
            </a:extLst>
          </p:cNvPr>
          <p:cNvSpPr>
            <a:spLocks noGrp="1"/>
          </p:cNvSpPr>
          <p:nvPr>
            <p:ph idx="1"/>
          </p:nvPr>
        </p:nvSpPr>
        <p:spPr>
          <a:xfrm>
            <a:off x="1152002" y="1565999"/>
            <a:ext cx="2486466" cy="4734000"/>
          </a:xfrm>
        </p:spPr>
        <p:txBody>
          <a:bodyPr/>
          <a:lstStyle/>
          <a:p>
            <a:r>
              <a:rPr lang="de-DE" dirty="0" err="1">
                <a:latin typeface="Sparkasse Medium" panose="020B0603080202020204" pitchFamily="34" charset="0"/>
              </a:rPr>
              <a:t>Lorem</a:t>
            </a:r>
            <a:r>
              <a:rPr lang="de-DE" dirty="0">
                <a:latin typeface="Sparkasse Medium" panose="020B0603080202020204" pitchFamily="34" charset="0"/>
              </a:rPr>
              <a:t> erat </a:t>
            </a:r>
            <a:r>
              <a:rPr lang="de-DE" dirty="0" err="1">
                <a:latin typeface="Sparkasse Medium" panose="020B0603080202020204" pitchFamily="34" charset="0"/>
              </a:rPr>
              <a:t>Med</a:t>
            </a:r>
            <a:r>
              <a:rPr lang="de-DE" dirty="0">
                <a:latin typeface="Sparkasse Medium" panose="020B0603080202020204" pitchFamily="34" charset="0"/>
              </a:rPr>
              <a:t> 14pt</a:t>
            </a:r>
            <a:br>
              <a:rPr lang="de-DE" dirty="0"/>
            </a:br>
            <a:r>
              <a:rPr lang="de-DE" dirty="0"/>
              <a:t>Maecenas </a:t>
            </a:r>
            <a:r>
              <a:rPr lang="de-DE" dirty="0" err="1"/>
              <a:t>Lt</a:t>
            </a:r>
            <a:r>
              <a:rPr lang="de-DE" dirty="0"/>
              <a:t> 14pt, </a:t>
            </a:r>
            <a:r>
              <a:rPr lang="de-DE" dirty="0" err="1"/>
              <a:t>volorem</a:t>
            </a:r>
            <a:r>
              <a:rPr lang="de-DE" dirty="0"/>
              <a:t> </a:t>
            </a:r>
            <a:r>
              <a:rPr lang="de-DE" dirty="0" err="1"/>
              <a:t>eed</a:t>
            </a:r>
            <a:r>
              <a:rPr lang="de-DE" dirty="0"/>
              <a:t> </a:t>
            </a:r>
            <a:r>
              <a:rPr lang="de-DE" dirty="0" err="1"/>
              <a:t>xpererspe</a:t>
            </a:r>
            <a:r>
              <a:rPr lang="de-DE" dirty="0"/>
              <a:t> </a:t>
            </a:r>
            <a:r>
              <a:rPr lang="de-DE" dirty="0" err="1"/>
              <a:t>minciti</a:t>
            </a:r>
            <a:r>
              <a:rPr lang="de-DE" dirty="0"/>
              <a:t> Maecenas es </a:t>
            </a:r>
            <a:r>
              <a:rPr lang="de-DE" dirty="0" err="1"/>
              <a:t>tempus</a:t>
            </a:r>
            <a:r>
              <a:rPr lang="de-DE" dirty="0"/>
              <a:t>, </a:t>
            </a:r>
            <a:r>
              <a:rPr lang="de-DE" dirty="0" err="1"/>
              <a:t>volorem</a:t>
            </a:r>
            <a:r>
              <a:rPr lang="de-DE" dirty="0"/>
              <a:t> </a:t>
            </a:r>
            <a:r>
              <a:rPr lang="de-DE" dirty="0" err="1"/>
              <a:t>expererspero</a:t>
            </a:r>
            <a:r>
              <a:rPr lang="de-DE" dirty="0"/>
              <a:t> </a:t>
            </a:r>
            <a:r>
              <a:rPr lang="de-DE" dirty="0" err="1"/>
              <a:t>minciti</a:t>
            </a:r>
            <a:r>
              <a:rPr lang="de-DE" dirty="0"/>
              <a:t> </a:t>
            </a:r>
            <a:r>
              <a:rPr lang="de-DE" dirty="0" err="1"/>
              <a:t>tellus</a:t>
            </a:r>
            <a:r>
              <a:rPr lang="de-DE" dirty="0"/>
              <a:t> </a:t>
            </a:r>
            <a:r>
              <a:rPr lang="de-DE" dirty="0" err="1"/>
              <a:t>eget</a:t>
            </a:r>
            <a:r>
              <a:rPr lang="de-DE" dirty="0"/>
              <a:t> </a:t>
            </a:r>
            <a:r>
              <a:rPr lang="de-DE" dirty="0" err="1"/>
              <a:t>condime</a:t>
            </a:r>
            <a:r>
              <a:rPr lang="de-DE" dirty="0"/>
              <a:t> das </a:t>
            </a:r>
            <a:r>
              <a:rPr lang="de-DE" dirty="0" err="1"/>
              <a:t>ntum</a:t>
            </a:r>
            <a:r>
              <a:rPr lang="de-DE" dirty="0"/>
              <a:t> </a:t>
            </a:r>
            <a:r>
              <a:rPr lang="de-DE" dirty="0" err="1"/>
              <a:t>rhoncus</a:t>
            </a:r>
            <a:r>
              <a:rPr lang="de-DE" dirty="0"/>
              <a:t> </a:t>
            </a:r>
            <a:r>
              <a:rPr lang="de-DE" dirty="0" err="1"/>
              <a:t>tellus</a:t>
            </a:r>
            <a:r>
              <a:rPr lang="de-DE" dirty="0"/>
              <a:t> </a:t>
            </a:r>
            <a:r>
              <a:rPr lang="de-DE" dirty="0" err="1"/>
              <a:t>eget</a:t>
            </a:r>
            <a:r>
              <a:rPr lang="de-DE" dirty="0"/>
              <a:t> </a:t>
            </a:r>
            <a:r>
              <a:rPr lang="de-DE" dirty="0" err="1"/>
              <a:t>cond</a:t>
            </a:r>
            <a:r>
              <a:rPr lang="de-DE" dirty="0"/>
              <a:t> </a:t>
            </a:r>
            <a:r>
              <a:rPr lang="de-DE" dirty="0" err="1"/>
              <a:t>ime</a:t>
            </a:r>
            <a:r>
              <a:rPr lang="de-DE" dirty="0"/>
              <a:t> </a:t>
            </a:r>
            <a:r>
              <a:rPr lang="de-DE" dirty="0" err="1"/>
              <a:t>ntum</a:t>
            </a:r>
            <a:r>
              <a:rPr lang="de-DE" dirty="0"/>
              <a:t> </a:t>
            </a:r>
            <a:r>
              <a:rPr lang="de-DE" dirty="0" err="1"/>
              <a:t>rhoncus</a:t>
            </a:r>
            <a:endParaRPr lang="de-DE" dirty="0"/>
          </a:p>
        </p:txBody>
      </p:sp>
      <p:sp>
        <p:nvSpPr>
          <p:cNvPr id="8" name="Foliennummernplatzhalter 7">
            <a:extLst>
              <a:ext uri="{FF2B5EF4-FFF2-40B4-BE49-F238E27FC236}">
                <a16:creationId xmlns:a16="http://schemas.microsoft.com/office/drawing/2014/main" id="{0528E066-EF94-0E93-B715-1B7ECF63794C}"/>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95</a:t>
            </a:fld>
            <a:endParaRPr lang="de-DE"/>
          </a:p>
        </p:txBody>
      </p:sp>
      <p:sp>
        <p:nvSpPr>
          <p:cNvPr id="14" name="Textplatzhalter 13">
            <a:extLst>
              <a:ext uri="{FF2B5EF4-FFF2-40B4-BE49-F238E27FC236}">
                <a16:creationId xmlns:a16="http://schemas.microsoft.com/office/drawing/2014/main" id="{6AD45D89-5BB8-C7E8-E813-7109F702BA13}"/>
              </a:ext>
            </a:extLst>
          </p:cNvPr>
          <p:cNvSpPr>
            <a:spLocks noGrp="1"/>
          </p:cNvSpPr>
          <p:nvPr>
            <p:ph type="body" idx="13"/>
          </p:nvPr>
        </p:nvSpPr>
        <p:spPr/>
        <p:txBody>
          <a:bodyPr/>
          <a:lstStyle/>
          <a:p>
            <a:endParaRPr lang="de-DE"/>
          </a:p>
        </p:txBody>
      </p:sp>
      <p:sp>
        <p:nvSpPr>
          <p:cNvPr id="18" name="Textplatzhalter 17">
            <a:extLst>
              <a:ext uri="{FF2B5EF4-FFF2-40B4-BE49-F238E27FC236}">
                <a16:creationId xmlns:a16="http://schemas.microsoft.com/office/drawing/2014/main" id="{6BE5B6EE-B4B8-FAB6-4E8E-C7B50C6905D3}"/>
              </a:ext>
            </a:extLst>
          </p:cNvPr>
          <p:cNvSpPr>
            <a:spLocks noGrp="1"/>
          </p:cNvSpPr>
          <p:nvPr>
            <p:ph type="body" idx="14"/>
          </p:nvPr>
        </p:nvSpPr>
        <p:spPr/>
        <p:txBody>
          <a:bodyPr/>
          <a:lstStyle/>
          <a:p>
            <a:endParaRPr lang="de-DE"/>
          </a:p>
        </p:txBody>
      </p:sp>
      <p:graphicFrame>
        <p:nvGraphicFramePr>
          <p:cNvPr id="3" name="Inhaltsplatzhalter 2">
            <a:extLst>
              <a:ext uri="{FF2B5EF4-FFF2-40B4-BE49-F238E27FC236}">
                <a16:creationId xmlns:a16="http://schemas.microsoft.com/office/drawing/2014/main" id="{B7322D34-BC24-89B4-5B9E-1A0EEBB01FF0}"/>
              </a:ext>
            </a:extLst>
          </p:cNvPr>
          <p:cNvGraphicFramePr>
            <a:graphicFrameLocks noGrp="1"/>
          </p:cNvGraphicFramePr>
          <p:nvPr>
            <p:ph idx="15"/>
            <p:extLst>
              <p:ext uri="{D42A27DB-BD31-4B8C-83A1-F6EECF244321}">
                <p14:modId xmlns:p14="http://schemas.microsoft.com/office/powerpoint/2010/main" val="2081499056"/>
              </p:ext>
            </p:extLst>
          </p:nvPr>
        </p:nvGraphicFramePr>
        <p:xfrm>
          <a:off x="4171950" y="1565275"/>
          <a:ext cx="7470772" cy="4551840"/>
        </p:xfrm>
        <a:graphic>
          <a:graphicData uri="http://schemas.openxmlformats.org/drawingml/2006/table">
            <a:tbl>
              <a:tblPr firstRow="1" bandRow="1">
                <a:tableStyleId>{5940675A-B579-460E-94D1-54222C63F5DA}</a:tableStyleId>
              </a:tblPr>
              <a:tblGrid>
                <a:gridCol w="1394167">
                  <a:extLst>
                    <a:ext uri="{9D8B030D-6E8A-4147-A177-3AD203B41FA5}">
                      <a16:colId xmlns:a16="http://schemas.microsoft.com/office/drawing/2014/main" val="3216816651"/>
                    </a:ext>
                  </a:extLst>
                </a:gridCol>
                <a:gridCol w="1505243">
                  <a:extLst>
                    <a:ext uri="{9D8B030D-6E8A-4147-A177-3AD203B41FA5}">
                      <a16:colId xmlns:a16="http://schemas.microsoft.com/office/drawing/2014/main" val="966509760"/>
                    </a:ext>
                  </a:extLst>
                </a:gridCol>
                <a:gridCol w="937846">
                  <a:extLst>
                    <a:ext uri="{9D8B030D-6E8A-4147-A177-3AD203B41FA5}">
                      <a16:colId xmlns:a16="http://schemas.microsoft.com/office/drawing/2014/main" val="4276252532"/>
                    </a:ext>
                  </a:extLst>
                </a:gridCol>
                <a:gridCol w="3633516">
                  <a:extLst>
                    <a:ext uri="{9D8B030D-6E8A-4147-A177-3AD203B41FA5}">
                      <a16:colId xmlns:a16="http://schemas.microsoft.com/office/drawing/2014/main" val="2081461107"/>
                    </a:ext>
                  </a:extLst>
                </a:gridCol>
              </a:tblGrid>
              <a:tr h="251489">
                <a:tc>
                  <a:txBody>
                    <a:bodyPr/>
                    <a:lstStyle/>
                    <a:p>
                      <a:r>
                        <a:rPr lang="de-DE" sz="1200" dirty="0" err="1">
                          <a:solidFill>
                            <a:schemeClr val="bg1"/>
                          </a:solidFill>
                          <a:latin typeface="Sparkasse Medium" panose="020B0603080202020204" pitchFamily="34" charset="0"/>
                        </a:rPr>
                        <a:t>Attributos</a:t>
                      </a:r>
                      <a:r>
                        <a:rPr lang="de-DE" sz="1200" dirty="0">
                          <a:solidFill>
                            <a:schemeClr val="bg1"/>
                          </a:solidFill>
                          <a:latin typeface="Sparkasse Medium" panose="020B0603080202020204" pitchFamily="34" charset="0"/>
                        </a:rPr>
                        <a:t> </a:t>
                      </a:r>
                      <a:r>
                        <a:rPr lang="de-DE" sz="1200" dirty="0" err="1">
                          <a:solidFill>
                            <a:schemeClr val="bg1"/>
                          </a:solidFill>
                          <a:latin typeface="Sparkasse Medium" panose="020B0603080202020204" pitchFamily="34" charset="0"/>
                        </a:rPr>
                        <a:t>primeros</a:t>
                      </a:r>
                      <a:endParaRPr lang="de-DE" sz="1200" dirty="0">
                        <a:solidFill>
                          <a:schemeClr val="bg1"/>
                        </a:solidFill>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de-DE" sz="1200" dirty="0" err="1">
                          <a:solidFill>
                            <a:schemeClr val="bg1"/>
                          </a:solidFill>
                          <a:latin typeface="Sparkasse Medium" panose="020B0603080202020204" pitchFamily="34" charset="0"/>
                        </a:rPr>
                        <a:t>Typiceos</a:t>
                      </a:r>
                      <a:r>
                        <a:rPr lang="de-DE" sz="1200" dirty="0">
                          <a:solidFill>
                            <a:schemeClr val="bg1"/>
                          </a:solidFill>
                          <a:latin typeface="Sparkasse Medium" panose="020B0603080202020204" pitchFamily="34" charset="0"/>
                        </a:rPr>
                        <a:t> </a:t>
                      </a:r>
                      <a:r>
                        <a:rPr lang="de-DE" sz="1200" dirty="0" err="1">
                          <a:solidFill>
                            <a:schemeClr val="bg1"/>
                          </a:solidFill>
                          <a:latin typeface="Sparkasse Medium" panose="020B0603080202020204" pitchFamily="34" charset="0"/>
                        </a:rPr>
                        <a:t>Sinaris</a:t>
                      </a:r>
                      <a:endParaRPr lang="de-DE" sz="1200" dirty="0">
                        <a:solidFill>
                          <a:schemeClr val="bg1"/>
                        </a:solidFill>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de-DE" sz="1200" dirty="0" err="1">
                          <a:solidFill>
                            <a:schemeClr val="bg1"/>
                          </a:solidFill>
                          <a:latin typeface="Sparkasse Medium" panose="020B0603080202020204" pitchFamily="34" charset="0"/>
                        </a:rPr>
                        <a:t>Aligatooo</a:t>
                      </a:r>
                      <a:endParaRPr lang="de-DE" sz="1200" dirty="0">
                        <a:solidFill>
                          <a:schemeClr val="bg1"/>
                        </a:solidFill>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de-DE" sz="1200" dirty="0" err="1">
                          <a:solidFill>
                            <a:schemeClr val="bg1"/>
                          </a:solidFill>
                          <a:latin typeface="Sparkasse Medium" panose="020B0603080202020204" pitchFamily="34" charset="0"/>
                        </a:rPr>
                        <a:t>Descriptorales</a:t>
                      </a:r>
                      <a:r>
                        <a:rPr lang="de-DE" sz="1200" dirty="0">
                          <a:solidFill>
                            <a:schemeClr val="bg1"/>
                          </a:solidFill>
                          <a:latin typeface="Sparkasse Medium" panose="020B0603080202020204" pitchFamily="34" charset="0"/>
                        </a:rPr>
                        <a:t> Contentos</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7525223"/>
                  </a:ext>
                </a:extLst>
              </a:tr>
              <a:tr h="419917">
                <a:tc>
                  <a:txBody>
                    <a:bodyPr/>
                    <a:lstStyle/>
                    <a:p>
                      <a:r>
                        <a:rPr lang="de-DE" sz="1200" dirty="0">
                          <a:latin typeface="+mn-lt"/>
                        </a:rPr>
                        <a:t>Mon </a:t>
                      </a:r>
                      <a:r>
                        <a:rPr lang="de-DE" sz="1200" dirty="0" err="1">
                          <a:latin typeface="+mn-lt"/>
                        </a:rPr>
                        <a:t>Params</a:t>
                      </a:r>
                      <a:r>
                        <a:rPr lang="de-DE" sz="1200" dirty="0">
                          <a:latin typeface="+mn-lt"/>
                        </a:rPr>
                        <a:t> </a:t>
                      </a:r>
                      <a:r>
                        <a:rPr lang="de-DE" sz="1200" dirty="0" err="1">
                          <a:latin typeface="+mn-lt"/>
                        </a:rPr>
                        <a:t>est</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Requestedeo</a:t>
                      </a:r>
                      <a:r>
                        <a:rPr lang="de-DE" sz="1200" dirty="0">
                          <a:latin typeface="+mn-lt"/>
                        </a:rPr>
                        <a:t> </a:t>
                      </a:r>
                    </a:p>
                    <a:p>
                      <a:r>
                        <a:rPr lang="de-DE" sz="1200" dirty="0" err="1">
                          <a:latin typeface="+mn-lt"/>
                        </a:rPr>
                        <a:t>Monitoreos</a:t>
                      </a:r>
                      <a:r>
                        <a:rPr lang="de-DE" sz="1200" dirty="0">
                          <a:latin typeface="+mn-lt"/>
                        </a:rPr>
                        <a:t> </a:t>
                      </a:r>
                      <a:r>
                        <a:rPr lang="de-DE" sz="1200" dirty="0" err="1">
                          <a:latin typeface="+mn-lt"/>
                        </a:rPr>
                        <a:t>est</a:t>
                      </a:r>
                      <a:r>
                        <a:rPr lang="de-DE" sz="1200" dirty="0">
                          <a:latin typeface="+mn-lt"/>
                        </a:rPr>
                        <a:t> </a:t>
                      </a:r>
                      <a:r>
                        <a:rPr lang="de-DE" sz="1200" dirty="0" err="1">
                          <a:latin typeface="+mn-lt"/>
                        </a:rPr>
                        <a:t>qalc</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a:latin typeface="+mn-lt"/>
                        </a:rPr>
                        <a:t>1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a:latin typeface="+mn-lt"/>
                        </a:rPr>
                        <a:t>Maecenas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02574102"/>
                  </a:ext>
                </a:extLst>
              </a:tr>
              <a:tr h="419917">
                <a:tc>
                  <a:txBody>
                    <a:bodyPr/>
                    <a:lstStyle/>
                    <a:p>
                      <a:r>
                        <a:rPr lang="de-DE" sz="1200" dirty="0" err="1">
                          <a:latin typeface="+mn-lt"/>
                        </a:rPr>
                        <a:t>Freqs</a:t>
                      </a:r>
                      <a:r>
                        <a:rPr lang="de-DE" sz="1200" dirty="0">
                          <a:latin typeface="+mn-lt"/>
                        </a:rPr>
                        <a:t> </a:t>
                      </a:r>
                      <a:r>
                        <a:rPr lang="de-DE" sz="1200" dirty="0" err="1">
                          <a:latin typeface="+mn-lt"/>
                        </a:rPr>
                        <a:t>deputi</a:t>
                      </a:r>
                      <a:r>
                        <a:rPr lang="de-DE" sz="1200" dirty="0">
                          <a:latin typeface="+mn-lt"/>
                        </a:rPr>
                        <a:t> Spar</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Arrayatassa</a:t>
                      </a:r>
                      <a:r>
                        <a:rPr lang="de-DE" sz="1200" dirty="0">
                          <a:latin typeface="+mn-lt"/>
                        </a:rPr>
                        <a:t> </a:t>
                      </a:r>
                    </a:p>
                    <a:p>
                      <a:r>
                        <a:rPr lang="de-DE" sz="1200" dirty="0">
                          <a:latin typeface="+mn-lt"/>
                        </a:rPr>
                        <a:t>(</a:t>
                      </a:r>
                      <a:r>
                        <a:rPr lang="de-DE" sz="1200" dirty="0" err="1">
                          <a:latin typeface="+mn-lt"/>
                        </a:rPr>
                        <a:t>Orting</a:t>
                      </a:r>
                      <a:r>
                        <a:rPr lang="de-DE" sz="1200" dirty="0">
                          <a:latin typeface="+mn-lt"/>
                        </a:rPr>
                        <a:t> </a:t>
                      </a:r>
                      <a:r>
                        <a:rPr lang="de-DE" sz="1200" dirty="0" err="1">
                          <a:latin typeface="+mn-lt"/>
                        </a:rPr>
                        <a:t>Equency</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latin typeface="+mn-lt"/>
                        </a:rPr>
                        <a:t>1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a:t>
                      </a:r>
                      <a:r>
                        <a:rPr lang="de-DE" sz="1200" dirty="0">
                          <a:latin typeface="+mn-lt"/>
                        </a:rPr>
                        <a:t> </a:t>
                      </a:r>
                      <a:r>
                        <a:rPr lang="de-DE" sz="1200" dirty="0" err="1">
                          <a:latin typeface="+mn-lt"/>
                        </a:rPr>
                        <a:t>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a:t>
                      </a:r>
                      <a:r>
                        <a:rPr lang="de-DE" sz="1200" dirty="0">
                          <a:latin typeface="+mn-lt"/>
                        </a:rPr>
                        <a:t> </a:t>
                      </a:r>
                      <a:r>
                        <a:rPr lang="de-DE" sz="1200" dirty="0" err="1">
                          <a:latin typeface="+mn-lt"/>
                        </a:rPr>
                        <a:t>ime</a:t>
                      </a:r>
                      <a:r>
                        <a:rPr lang="de-DE" sz="1200" dirty="0">
                          <a:latin typeface="+mn-lt"/>
                        </a:rPr>
                        <a:t> </a:t>
                      </a:r>
                      <a:r>
                        <a:rPr lang="de-DE" sz="1200" dirty="0" err="1">
                          <a:latin typeface="+mn-lt"/>
                        </a:rPr>
                        <a:t>ntum</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088879483"/>
                  </a:ext>
                </a:extLst>
              </a:tr>
              <a:tr h="419917">
                <a:tc>
                  <a:txBody>
                    <a:bodyPr/>
                    <a:lstStyle/>
                    <a:p>
                      <a:r>
                        <a:rPr lang="de-DE" sz="1200" dirty="0" err="1">
                          <a:latin typeface="+mn-lt"/>
                        </a:rPr>
                        <a:t>Robatisu</a:t>
                      </a:r>
                      <a:r>
                        <a:rPr lang="de-DE" sz="1200" dirty="0">
                          <a:latin typeface="+mn-lt"/>
                        </a:rPr>
                        <a:t> </a:t>
                      </a:r>
                      <a:r>
                        <a:rPr lang="de-DE" sz="1200" dirty="0" err="1">
                          <a:latin typeface="+mn-lt"/>
                        </a:rPr>
                        <a:t>etreum</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Uintegered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a:latin typeface="+mn-lt"/>
                        </a:rPr>
                        <a:t>0 </a:t>
                      </a:r>
                      <a:r>
                        <a:rPr lang="de-DE" sz="1200" dirty="0" err="1">
                          <a:latin typeface="+mn-lt"/>
                        </a:rPr>
                        <a:t>to</a:t>
                      </a:r>
                      <a:r>
                        <a:rPr lang="de-DE" sz="1200" dirty="0">
                          <a:latin typeface="+mn-lt"/>
                        </a:rPr>
                        <a:t> N</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8835351"/>
                  </a:ext>
                </a:extLst>
              </a:tr>
              <a:tr h="419917">
                <a:tc>
                  <a:txBody>
                    <a:bodyPr/>
                    <a:lstStyle/>
                    <a:p>
                      <a:r>
                        <a:rPr lang="de-DE" sz="1200" dirty="0" err="1">
                          <a:latin typeface="+mn-lt"/>
                        </a:rPr>
                        <a:t>ThresaurueRex</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Germo</a:t>
                      </a:r>
                      <a:r>
                        <a:rPr lang="de-DE" sz="1200" dirty="0">
                          <a:latin typeface="+mn-lt"/>
                        </a:rPr>
                        <a:t> </a:t>
                      </a:r>
                      <a:r>
                        <a:rPr lang="de-DE" sz="1200" dirty="0" err="1">
                          <a:latin typeface="+mn-lt"/>
                        </a:rPr>
                        <a:t>estas</a:t>
                      </a:r>
                      <a:r>
                        <a:rPr lang="de-DE" sz="1200" dirty="0">
                          <a:latin typeface="+mn-lt"/>
                        </a:rPr>
                        <a:t> </a:t>
                      </a:r>
                      <a:r>
                        <a:rPr lang="de-DE" sz="1200" dirty="0" err="1">
                          <a:latin typeface="+mn-lt"/>
                        </a:rPr>
                        <a:t>apullo</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Maecenasererspe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a:t>
                      </a:r>
                      <a:r>
                        <a:rPr lang="de-DE" sz="1200" dirty="0">
                          <a:latin typeface="+mn-lt"/>
                        </a:rPr>
                        <a:t> </a:t>
                      </a:r>
                      <a:r>
                        <a:rPr lang="de-DE" sz="1200" dirty="0" err="1">
                          <a:latin typeface="+mn-lt"/>
                        </a:rPr>
                        <a:t>ime</a:t>
                      </a:r>
                      <a:r>
                        <a:rPr lang="de-DE" sz="1200" dirty="0">
                          <a:latin typeface="+mn-lt"/>
                        </a:rPr>
                        <a:t> </a:t>
                      </a:r>
                      <a:r>
                        <a:rPr lang="de-DE" sz="1200" dirty="0" err="1">
                          <a:latin typeface="+mn-lt"/>
                        </a:rPr>
                        <a:t>ntum</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626205909"/>
                  </a:ext>
                </a:extLst>
              </a:tr>
              <a:tr h="523269">
                <a:tc>
                  <a:txBody>
                    <a:bodyPr/>
                    <a:lstStyle/>
                    <a:p>
                      <a:r>
                        <a:rPr lang="de-DE" sz="1200" dirty="0" err="1">
                          <a:latin typeface="+mn-lt"/>
                        </a:rPr>
                        <a:t>Anunsignedoso</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UIntegeritos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200" dirty="0" err="1">
                          <a:latin typeface="+mn-lt"/>
                        </a:rPr>
                        <a:t>Thpameter</a:t>
                      </a:r>
                      <a:r>
                        <a:rPr lang="en-US" sz="1200" dirty="0">
                          <a:latin typeface="+mn-lt"/>
                        </a:rPr>
                        <a:t> </a:t>
                      </a:r>
                      <a:r>
                        <a:rPr lang="en-US" sz="1200" dirty="0" err="1">
                          <a:latin typeface="+mn-lt"/>
                        </a:rPr>
                        <a:t>ised</a:t>
                      </a:r>
                      <a:r>
                        <a:rPr lang="en-US" sz="1200" dirty="0">
                          <a:latin typeface="+mn-lt"/>
                        </a:rPr>
                        <a:t> when the AF requests to receive a report whenever the round-trip delay exceeds the round-trip delay </a:t>
                      </a:r>
                      <a:r>
                        <a:rPr lang="en-US" sz="1200" dirty="0" err="1">
                          <a:latin typeface="+mn-lt"/>
                        </a:rPr>
                        <a:t>thres</a:t>
                      </a:r>
                      <a:r>
                        <a:rPr lang="en-US" sz="1200" dirty="0">
                          <a:latin typeface="+mn-lt"/>
                        </a:rPr>
                        <a:t> hold.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9746218"/>
                  </a:ext>
                </a:extLst>
              </a:tr>
              <a:tr h="316566">
                <a:tc>
                  <a:txBody>
                    <a:bodyPr/>
                    <a:lstStyle/>
                    <a:p>
                      <a:r>
                        <a:rPr lang="de-DE" sz="1200" dirty="0" err="1">
                          <a:latin typeface="+mn-lt"/>
                        </a:rPr>
                        <a:t>Timeanus</a:t>
                      </a:r>
                      <a:r>
                        <a:rPr lang="de-DE" sz="1200" dirty="0">
                          <a:latin typeface="+mn-lt"/>
                        </a:rPr>
                        <a:t> </a:t>
                      </a:r>
                      <a:r>
                        <a:rPr lang="de-DE" sz="1200" dirty="0" err="1">
                          <a:latin typeface="+mn-lt"/>
                        </a:rPr>
                        <a:t>acellerat</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Durationecondos</a:t>
                      </a:r>
                      <a:r>
                        <a:rPr lang="de-DE" sz="1200" dirty="0">
                          <a:latin typeface="+mn-lt"/>
                        </a:rPr>
                        <a:t> </a:t>
                      </a:r>
                      <a:r>
                        <a:rPr lang="de-DE" sz="1200" dirty="0" err="1">
                          <a:latin typeface="+mn-lt"/>
                        </a:rPr>
                        <a:t>ebarotasis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kumimoji="0" lang="de-DE" sz="1200" b="0" i="0" u="none" strike="noStrike" kern="1200" cap="none" spc="0" normalizeH="0" baseline="0" noProof="0" dirty="0">
                          <a:ln>
                            <a:noFill/>
                          </a:ln>
                          <a:solidFill>
                            <a:prstClr val="black"/>
                          </a:solidFill>
                          <a:effectLst/>
                          <a:uLnTx/>
                          <a:uFillTx/>
                          <a:latin typeface="+mn-lt"/>
                          <a:ea typeface="+mn-ea"/>
                          <a:cs typeface="+mn-cs"/>
                        </a:rPr>
                        <a:t>0 </a:t>
                      </a:r>
                      <a:r>
                        <a:rPr kumimoji="0" lang="de-DE" sz="1200" b="0" i="0" u="none" strike="noStrike" kern="1200" cap="none" spc="0" normalizeH="0" baseline="0" noProof="0" dirty="0" err="1">
                          <a:ln>
                            <a:noFill/>
                          </a:ln>
                          <a:solidFill>
                            <a:prstClr val="black"/>
                          </a:solidFill>
                          <a:effectLst/>
                          <a:uLnTx/>
                          <a:uFillTx/>
                          <a:latin typeface="+mn-lt"/>
                          <a:ea typeface="+mn-ea"/>
                          <a:cs typeface="+mn-cs"/>
                        </a:rPr>
                        <a:t>to</a:t>
                      </a:r>
                      <a:r>
                        <a:rPr kumimoji="0" lang="de-DE" sz="1200" b="0" i="0" u="none" strike="noStrike" kern="1200" cap="none" spc="0" normalizeH="0" baseline="0" noProof="0" dirty="0">
                          <a:ln>
                            <a:noFill/>
                          </a:ln>
                          <a:solidFill>
                            <a:prstClr val="black"/>
                          </a:solidFill>
                          <a:effectLst/>
                          <a:uLnTx/>
                          <a:uFillTx/>
                          <a:latin typeface="+mn-lt"/>
                          <a:ea typeface="+mn-ea"/>
                          <a:cs typeface="+mn-cs"/>
                        </a:rPr>
                        <a:t> N</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en-US" sz="1200" dirty="0" err="1">
                          <a:latin typeface="+mn-lt"/>
                        </a:rPr>
                        <a:t>Specifiesthe</a:t>
                      </a:r>
                      <a:r>
                        <a:rPr lang="en-US" sz="1200" dirty="0">
                          <a:latin typeface="+mn-lt"/>
                        </a:rPr>
                        <a:t> </a:t>
                      </a:r>
                      <a:r>
                        <a:rPr lang="en-US" sz="1200" dirty="0" err="1">
                          <a:latin typeface="+mn-lt"/>
                        </a:rPr>
                        <a:t>minimumwaiting</a:t>
                      </a:r>
                      <a:r>
                        <a:rPr lang="en-US" sz="1200" dirty="0">
                          <a:latin typeface="+mn-lt"/>
                        </a:rPr>
                        <a:t> </a:t>
                      </a:r>
                      <a:r>
                        <a:rPr lang="en-US" sz="1200" dirty="0" err="1">
                          <a:latin typeface="+mn-lt"/>
                        </a:rPr>
                        <a:t>tibetween</a:t>
                      </a:r>
                      <a:r>
                        <a:rPr lang="en-US" sz="1200" dirty="0">
                          <a:latin typeface="+mn-lt"/>
                        </a:rPr>
                        <a:t> </a:t>
                      </a:r>
                      <a:r>
                        <a:rPr lang="en-US" sz="1200" dirty="0" err="1">
                          <a:latin typeface="+mn-lt"/>
                        </a:rPr>
                        <a:t>succesports</a:t>
                      </a:r>
                      <a:r>
                        <a:rPr lang="en-US" sz="1200" dirty="0">
                          <a:latin typeface="+mn-lt"/>
                        </a:rPr>
                        <a:t> </a:t>
                      </a:r>
                      <a:r>
                        <a:rPr lang="en-US" sz="1200" dirty="0" err="1">
                          <a:latin typeface="+mn-lt"/>
                        </a:rPr>
                        <a:t>inseconds</a:t>
                      </a:r>
                      <a:r>
                        <a:rPr lang="en-US" sz="1200" dirty="0">
                          <a:latin typeface="+mn-lt"/>
                        </a:rPr>
                        <a:t>. </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1906915933"/>
                  </a:ext>
                </a:extLst>
              </a:tr>
            </a:tbl>
          </a:graphicData>
        </a:graphic>
      </p:graphicFrame>
      <p:sp>
        <p:nvSpPr>
          <p:cNvPr id="19" name="Textplatzhalter 18">
            <a:extLst>
              <a:ext uri="{FF2B5EF4-FFF2-40B4-BE49-F238E27FC236}">
                <a16:creationId xmlns:a16="http://schemas.microsoft.com/office/drawing/2014/main" id="{5D172EE2-9CB0-CDE6-BB30-73EBD7337777}"/>
              </a:ext>
            </a:extLst>
          </p:cNvPr>
          <p:cNvSpPr>
            <a:spLocks noGrp="1"/>
          </p:cNvSpPr>
          <p:nvPr>
            <p:ph type="body" idx="17"/>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8"/>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210437123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A1BFDFF4-1E0D-16DD-D4A7-CC8AE61F9A63}"/>
              </a:ext>
            </a:extLst>
          </p:cNvPr>
          <p:cNvSpPr>
            <a:spLocks noGrp="1"/>
          </p:cNvSpPr>
          <p:nvPr>
            <p:ph type="title"/>
          </p:nvPr>
        </p:nvSpPr>
        <p:spPr/>
        <p:txBody>
          <a:bodyPr/>
          <a:lstStyle/>
          <a:p>
            <a:endParaRPr lang="de-DE"/>
          </a:p>
        </p:txBody>
      </p:sp>
      <p:sp>
        <p:nvSpPr>
          <p:cNvPr id="10" name="Inhaltsplatzhalter 9">
            <a:extLst>
              <a:ext uri="{FF2B5EF4-FFF2-40B4-BE49-F238E27FC236}">
                <a16:creationId xmlns:a16="http://schemas.microsoft.com/office/drawing/2014/main" id="{84D9696E-5851-C9A2-71C2-A584C5A26A4D}"/>
              </a:ext>
            </a:extLst>
          </p:cNvPr>
          <p:cNvSpPr>
            <a:spLocks noGrp="1"/>
          </p:cNvSpPr>
          <p:nvPr>
            <p:ph idx="1"/>
          </p:nvPr>
        </p:nvSpPr>
        <p:spPr>
          <a:xfrm>
            <a:off x="1152001" y="1565999"/>
            <a:ext cx="5155198" cy="4733201"/>
          </a:xfrm>
        </p:spPr>
        <p:txBody>
          <a:bodyPr/>
          <a:lstStyle/>
          <a:p>
            <a:r>
              <a:rPr lang="de-DE" dirty="0">
                <a:latin typeface="Sparkasse Medium" panose="020B0603080202020204" pitchFamily="34" charset="0"/>
              </a:rPr>
              <a:t>Texthervorhebungen manuell in Sparkasse Medium. </a:t>
            </a:r>
            <a:r>
              <a:rPr lang="de-DE" dirty="0"/>
              <a:t>Erste Ebene Sparkasse Light 14pt. Aufzählungen nur mit ausgefüllten, runden Aufzählungszeichen.</a:t>
            </a:r>
          </a:p>
          <a:p>
            <a:pPr lvl="1"/>
            <a:r>
              <a:rPr lang="de-DE" dirty="0"/>
              <a:t>Zweite Ebene.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Maecenas </a:t>
            </a:r>
            <a:r>
              <a:rPr lang="de-DE" dirty="0" err="1"/>
              <a:t>porttitor</a:t>
            </a:r>
            <a:r>
              <a:rPr lang="de-DE" dirty="0"/>
              <a:t> </a:t>
            </a:r>
            <a:r>
              <a:rPr lang="de-DE" dirty="0" err="1"/>
              <a:t>congue</a:t>
            </a:r>
            <a:r>
              <a:rPr lang="de-DE" dirty="0"/>
              <a:t> </a:t>
            </a:r>
            <a:r>
              <a:rPr lang="de-DE" dirty="0" err="1"/>
              <a:t>massa</a:t>
            </a:r>
            <a:r>
              <a:rPr lang="de-DE" dirty="0"/>
              <a:t>. </a:t>
            </a:r>
          </a:p>
          <a:p>
            <a:pPr lvl="1"/>
            <a:r>
              <a:rPr lang="de-DE" dirty="0"/>
              <a:t>Zweite Ebene</a:t>
            </a:r>
          </a:p>
          <a:p>
            <a:pPr lvl="2"/>
            <a:r>
              <a:rPr lang="de-DE" dirty="0"/>
              <a:t>Dritte Ebene </a:t>
            </a:r>
          </a:p>
          <a:p>
            <a:pPr lvl="3"/>
            <a:r>
              <a:rPr lang="de-DE" dirty="0"/>
              <a:t>Vierte Ebene</a:t>
            </a:r>
          </a:p>
          <a:p>
            <a:pPr lvl="4"/>
            <a:r>
              <a:rPr lang="de-DE" dirty="0"/>
              <a:t>Fünfte Ebene</a:t>
            </a:r>
          </a:p>
        </p:txBody>
      </p:sp>
      <p:sp>
        <p:nvSpPr>
          <p:cNvPr id="6" name="Foliennummernplatzhalter 5">
            <a:extLst>
              <a:ext uri="{FF2B5EF4-FFF2-40B4-BE49-F238E27FC236}">
                <a16:creationId xmlns:a16="http://schemas.microsoft.com/office/drawing/2014/main" id="{0EAC2202-37D9-8276-519A-B3937165B48E}"/>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96</a:t>
            </a:fld>
            <a:endParaRPr lang="de-DE"/>
          </a:p>
        </p:txBody>
      </p:sp>
      <p:sp>
        <p:nvSpPr>
          <p:cNvPr id="17" name="Textplatzhalter 16">
            <a:extLst>
              <a:ext uri="{FF2B5EF4-FFF2-40B4-BE49-F238E27FC236}">
                <a16:creationId xmlns:a16="http://schemas.microsoft.com/office/drawing/2014/main" id="{12898BE8-095A-B15E-DC55-AE49A336366D}"/>
              </a:ext>
            </a:extLst>
          </p:cNvPr>
          <p:cNvSpPr>
            <a:spLocks noGrp="1"/>
          </p:cNvSpPr>
          <p:nvPr>
            <p:ph type="body" idx="13"/>
          </p:nvPr>
        </p:nvSpPr>
        <p:spPr/>
        <p:txBody>
          <a:bodyPr/>
          <a:lstStyle/>
          <a:p>
            <a:endParaRPr lang="de-DE"/>
          </a:p>
        </p:txBody>
      </p:sp>
      <p:sp>
        <p:nvSpPr>
          <p:cNvPr id="18" name="Textplatzhalter 17">
            <a:extLst>
              <a:ext uri="{FF2B5EF4-FFF2-40B4-BE49-F238E27FC236}">
                <a16:creationId xmlns:a16="http://schemas.microsoft.com/office/drawing/2014/main" id="{5D6E1BFF-4B6F-7F0A-EE8E-13A6CB9D3E24}"/>
              </a:ext>
            </a:extLst>
          </p:cNvPr>
          <p:cNvSpPr>
            <a:spLocks noGrp="1"/>
          </p:cNvSpPr>
          <p:nvPr>
            <p:ph type="body" idx="14"/>
          </p:nvPr>
        </p:nvSpPr>
        <p:spPr/>
        <p:txBody>
          <a:bodyPr/>
          <a:lstStyle/>
          <a:p>
            <a:endParaRPr lang="de-DE"/>
          </a:p>
        </p:txBody>
      </p:sp>
      <p:graphicFrame>
        <p:nvGraphicFramePr>
          <p:cNvPr id="3" name="Inhaltsplatzhalter 2">
            <a:extLst>
              <a:ext uri="{FF2B5EF4-FFF2-40B4-BE49-F238E27FC236}">
                <a16:creationId xmlns:a16="http://schemas.microsoft.com/office/drawing/2014/main" id="{B7322D34-BC24-89B4-5B9E-1A0EEBB01FF0}"/>
              </a:ext>
            </a:extLst>
          </p:cNvPr>
          <p:cNvGraphicFramePr>
            <a:graphicFrameLocks noGrp="1"/>
          </p:cNvGraphicFramePr>
          <p:nvPr>
            <p:ph idx="15"/>
            <p:extLst>
              <p:ext uri="{D42A27DB-BD31-4B8C-83A1-F6EECF244321}">
                <p14:modId xmlns:p14="http://schemas.microsoft.com/office/powerpoint/2010/main" val="3950343156"/>
              </p:ext>
            </p:extLst>
          </p:nvPr>
        </p:nvGraphicFramePr>
        <p:xfrm>
          <a:off x="6486525" y="1565275"/>
          <a:ext cx="5152957" cy="4371840"/>
        </p:xfrm>
        <a:graphic>
          <a:graphicData uri="http://schemas.openxmlformats.org/drawingml/2006/table">
            <a:tbl>
              <a:tblPr firstRow="1" bandRow="1">
                <a:tableStyleId>{5940675A-B579-460E-94D1-54222C63F5DA}</a:tableStyleId>
              </a:tblPr>
              <a:tblGrid>
                <a:gridCol w="1099673">
                  <a:extLst>
                    <a:ext uri="{9D8B030D-6E8A-4147-A177-3AD203B41FA5}">
                      <a16:colId xmlns:a16="http://schemas.microsoft.com/office/drawing/2014/main" val="3216816651"/>
                    </a:ext>
                  </a:extLst>
                </a:gridCol>
                <a:gridCol w="1187286">
                  <a:extLst>
                    <a:ext uri="{9D8B030D-6E8A-4147-A177-3AD203B41FA5}">
                      <a16:colId xmlns:a16="http://schemas.microsoft.com/office/drawing/2014/main" val="966509760"/>
                    </a:ext>
                  </a:extLst>
                </a:gridCol>
                <a:gridCol w="2865998">
                  <a:extLst>
                    <a:ext uri="{9D8B030D-6E8A-4147-A177-3AD203B41FA5}">
                      <a16:colId xmlns:a16="http://schemas.microsoft.com/office/drawing/2014/main" val="2081461107"/>
                    </a:ext>
                  </a:extLst>
                </a:gridCol>
              </a:tblGrid>
              <a:tr h="251489">
                <a:tc>
                  <a:txBody>
                    <a:bodyPr/>
                    <a:lstStyle/>
                    <a:p>
                      <a:r>
                        <a:rPr lang="de-DE" sz="1200" dirty="0" err="1">
                          <a:solidFill>
                            <a:schemeClr val="bg1"/>
                          </a:solidFill>
                          <a:latin typeface="Sparkasse Medium" panose="020B0603080202020204" pitchFamily="34" charset="0"/>
                        </a:rPr>
                        <a:t>Attributos</a:t>
                      </a:r>
                      <a:r>
                        <a:rPr lang="de-DE" sz="1200" dirty="0">
                          <a:solidFill>
                            <a:schemeClr val="bg1"/>
                          </a:solidFill>
                          <a:latin typeface="Sparkasse Medium" panose="020B0603080202020204" pitchFamily="34" charset="0"/>
                        </a:rPr>
                        <a:t> </a:t>
                      </a:r>
                      <a:r>
                        <a:rPr lang="de-DE" sz="1200" dirty="0" err="1">
                          <a:solidFill>
                            <a:schemeClr val="bg1"/>
                          </a:solidFill>
                          <a:latin typeface="Sparkasse Medium" panose="020B0603080202020204" pitchFamily="34" charset="0"/>
                        </a:rPr>
                        <a:t>primeros</a:t>
                      </a:r>
                      <a:endParaRPr lang="de-DE" sz="1200" dirty="0">
                        <a:solidFill>
                          <a:schemeClr val="bg1"/>
                        </a:solidFill>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de-DE" sz="1200" dirty="0" err="1">
                          <a:solidFill>
                            <a:schemeClr val="bg1"/>
                          </a:solidFill>
                          <a:latin typeface="Sparkasse Medium" panose="020B0603080202020204" pitchFamily="34" charset="0"/>
                        </a:rPr>
                        <a:t>Typiceos</a:t>
                      </a:r>
                      <a:r>
                        <a:rPr lang="de-DE" sz="1200" dirty="0">
                          <a:solidFill>
                            <a:schemeClr val="bg1"/>
                          </a:solidFill>
                          <a:latin typeface="Sparkasse Medium" panose="020B0603080202020204" pitchFamily="34" charset="0"/>
                        </a:rPr>
                        <a:t> </a:t>
                      </a:r>
                      <a:r>
                        <a:rPr lang="de-DE" sz="1200" dirty="0" err="1">
                          <a:solidFill>
                            <a:schemeClr val="bg1"/>
                          </a:solidFill>
                          <a:latin typeface="Sparkasse Medium" panose="020B0603080202020204" pitchFamily="34" charset="0"/>
                        </a:rPr>
                        <a:t>Sinaris</a:t>
                      </a:r>
                      <a:endParaRPr lang="de-DE" sz="1200" dirty="0">
                        <a:solidFill>
                          <a:schemeClr val="bg1"/>
                        </a:solidFill>
                        <a:latin typeface="Sparkasse Medium" panose="020B0603080202020204" pitchFamily="34" charset="0"/>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de-DE" sz="1200" dirty="0" err="1">
                          <a:solidFill>
                            <a:schemeClr val="bg1"/>
                          </a:solidFill>
                          <a:latin typeface="Sparkasse Medium" panose="020B0603080202020204" pitchFamily="34" charset="0"/>
                        </a:rPr>
                        <a:t>Descriptorales</a:t>
                      </a:r>
                      <a:r>
                        <a:rPr lang="de-DE" sz="1200" dirty="0">
                          <a:solidFill>
                            <a:schemeClr val="bg1"/>
                          </a:solidFill>
                          <a:latin typeface="Sparkasse Medium" panose="020B0603080202020204" pitchFamily="34" charset="0"/>
                        </a:rPr>
                        <a:t> Contentos</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7525223"/>
                  </a:ext>
                </a:extLst>
              </a:tr>
              <a:tr h="419917">
                <a:tc>
                  <a:txBody>
                    <a:bodyPr/>
                    <a:lstStyle/>
                    <a:p>
                      <a:r>
                        <a:rPr lang="de-DE" sz="1200" dirty="0">
                          <a:latin typeface="+mn-lt"/>
                        </a:rPr>
                        <a:t>Mon </a:t>
                      </a:r>
                      <a:r>
                        <a:rPr lang="de-DE" sz="1200" dirty="0" err="1">
                          <a:latin typeface="+mn-lt"/>
                        </a:rPr>
                        <a:t>Params</a:t>
                      </a:r>
                      <a:r>
                        <a:rPr lang="de-DE" sz="1200" dirty="0">
                          <a:latin typeface="+mn-lt"/>
                        </a:rPr>
                        <a:t> </a:t>
                      </a:r>
                      <a:r>
                        <a:rPr lang="de-DE" sz="1200" dirty="0" err="1">
                          <a:latin typeface="+mn-lt"/>
                        </a:rPr>
                        <a:t>est</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Requestedeo</a:t>
                      </a:r>
                      <a:r>
                        <a:rPr lang="de-DE" sz="1200" dirty="0">
                          <a:latin typeface="+mn-lt"/>
                        </a:rPr>
                        <a:t> </a:t>
                      </a:r>
                    </a:p>
                    <a:p>
                      <a:r>
                        <a:rPr lang="de-DE" sz="1200" dirty="0" err="1">
                          <a:latin typeface="+mn-lt"/>
                        </a:rPr>
                        <a:t>Monitoreos</a:t>
                      </a:r>
                      <a:r>
                        <a:rPr lang="de-DE" sz="1200" dirty="0">
                          <a:latin typeface="+mn-lt"/>
                        </a:rPr>
                        <a:t> </a:t>
                      </a:r>
                      <a:r>
                        <a:rPr lang="de-DE" sz="1200" dirty="0" err="1">
                          <a:latin typeface="+mn-lt"/>
                        </a:rPr>
                        <a:t>est</a:t>
                      </a:r>
                      <a:r>
                        <a:rPr lang="de-DE" sz="1200" dirty="0">
                          <a:latin typeface="+mn-lt"/>
                        </a:rPr>
                        <a:t> </a:t>
                      </a:r>
                      <a:r>
                        <a:rPr lang="de-DE" sz="1200" dirty="0" err="1">
                          <a:latin typeface="+mn-lt"/>
                        </a:rPr>
                        <a:t>qalc</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a:latin typeface="+mn-lt"/>
                        </a:rPr>
                        <a:t>Maecenas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02574102"/>
                  </a:ext>
                </a:extLst>
              </a:tr>
              <a:tr h="419917">
                <a:tc>
                  <a:txBody>
                    <a:bodyPr/>
                    <a:lstStyle/>
                    <a:p>
                      <a:r>
                        <a:rPr lang="de-DE" sz="1200" dirty="0" err="1">
                          <a:latin typeface="+mn-lt"/>
                        </a:rPr>
                        <a:t>Freqs</a:t>
                      </a:r>
                      <a:r>
                        <a:rPr lang="de-DE" sz="1200" dirty="0">
                          <a:latin typeface="+mn-lt"/>
                        </a:rPr>
                        <a:t> </a:t>
                      </a:r>
                      <a:r>
                        <a:rPr lang="de-DE" sz="1200" dirty="0" err="1">
                          <a:latin typeface="+mn-lt"/>
                        </a:rPr>
                        <a:t>deputi</a:t>
                      </a:r>
                      <a:r>
                        <a:rPr lang="de-DE" sz="1200" dirty="0">
                          <a:latin typeface="+mn-lt"/>
                        </a:rPr>
                        <a:t> Spar</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Arrayatassa</a:t>
                      </a:r>
                      <a:r>
                        <a:rPr lang="de-DE" sz="1200" dirty="0">
                          <a:latin typeface="+mn-lt"/>
                        </a:rPr>
                        <a:t> </a:t>
                      </a:r>
                    </a:p>
                    <a:p>
                      <a:r>
                        <a:rPr lang="de-DE" sz="1200" dirty="0">
                          <a:latin typeface="+mn-lt"/>
                        </a:rPr>
                        <a:t>(</a:t>
                      </a:r>
                      <a:r>
                        <a:rPr lang="de-DE" sz="1200" dirty="0" err="1">
                          <a:latin typeface="+mn-lt"/>
                        </a:rPr>
                        <a:t>Orting</a:t>
                      </a:r>
                      <a:r>
                        <a:rPr lang="de-DE" sz="1200" dirty="0">
                          <a:latin typeface="+mn-lt"/>
                        </a:rPr>
                        <a:t> </a:t>
                      </a:r>
                      <a:r>
                        <a:rPr lang="de-DE" sz="1200" dirty="0" err="1">
                          <a:latin typeface="+mn-lt"/>
                        </a:rPr>
                        <a:t>Equency</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Volorem</a:t>
                      </a:r>
                      <a:r>
                        <a:rPr lang="de-DE" sz="1200" dirty="0">
                          <a:latin typeface="+mn-lt"/>
                        </a:rPr>
                        <a:t> </a:t>
                      </a:r>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a:t>
                      </a:r>
                      <a:r>
                        <a:rPr lang="de-DE" sz="1200" dirty="0">
                          <a:latin typeface="+mn-lt"/>
                        </a:rPr>
                        <a:t> </a:t>
                      </a:r>
                      <a:r>
                        <a:rPr lang="de-DE" sz="1200" dirty="0" err="1">
                          <a:latin typeface="+mn-lt"/>
                        </a:rPr>
                        <a:t>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088879483"/>
                  </a:ext>
                </a:extLst>
              </a:tr>
              <a:tr h="419917">
                <a:tc>
                  <a:txBody>
                    <a:bodyPr/>
                    <a:lstStyle/>
                    <a:p>
                      <a:r>
                        <a:rPr lang="de-DE" sz="1200" dirty="0" err="1">
                          <a:latin typeface="+mn-lt"/>
                        </a:rPr>
                        <a:t>Robatisu</a:t>
                      </a:r>
                      <a:r>
                        <a:rPr lang="de-DE" sz="1200" dirty="0">
                          <a:latin typeface="+mn-lt"/>
                        </a:rPr>
                        <a:t> </a:t>
                      </a:r>
                      <a:r>
                        <a:rPr lang="de-DE" sz="1200" dirty="0" err="1">
                          <a:latin typeface="+mn-lt"/>
                        </a:rPr>
                        <a:t>etreum</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Uintegered</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Eed</a:t>
                      </a:r>
                      <a:r>
                        <a:rPr lang="de-DE" sz="1200" dirty="0">
                          <a:latin typeface="+mn-lt"/>
                        </a:rPr>
                        <a:t> </a:t>
                      </a:r>
                      <a:r>
                        <a:rPr lang="de-DE" sz="1200" dirty="0" err="1">
                          <a:latin typeface="+mn-lt"/>
                        </a:rPr>
                        <a:t>xpererspe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8835351"/>
                  </a:ext>
                </a:extLst>
              </a:tr>
              <a:tr h="419917">
                <a:tc>
                  <a:txBody>
                    <a:bodyPr/>
                    <a:lstStyle/>
                    <a:p>
                      <a:r>
                        <a:rPr lang="de-DE" sz="1200" dirty="0" err="1">
                          <a:latin typeface="+mn-lt"/>
                        </a:rPr>
                        <a:t>Thresaurue</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Germo</a:t>
                      </a:r>
                      <a:r>
                        <a:rPr lang="de-DE" sz="1200" dirty="0">
                          <a:latin typeface="+mn-lt"/>
                        </a:rPr>
                        <a:t> </a:t>
                      </a:r>
                      <a:r>
                        <a:rPr lang="de-DE" sz="1200" dirty="0" err="1">
                          <a:latin typeface="+mn-lt"/>
                        </a:rPr>
                        <a:t>estas</a:t>
                      </a:r>
                      <a:r>
                        <a:rPr lang="de-DE" sz="1200" dirty="0">
                          <a:latin typeface="+mn-lt"/>
                        </a:rPr>
                        <a:t> </a:t>
                      </a:r>
                      <a:r>
                        <a:rPr lang="de-DE" sz="1200" dirty="0" err="1">
                          <a:latin typeface="+mn-lt"/>
                        </a:rPr>
                        <a:t>apullo</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r>
                        <a:rPr lang="de-DE" sz="1200" dirty="0" err="1">
                          <a:latin typeface="+mn-lt"/>
                        </a:rPr>
                        <a:t>Maecenasererspe</a:t>
                      </a:r>
                      <a:r>
                        <a:rPr lang="de-DE" sz="1200" dirty="0">
                          <a:latin typeface="+mn-lt"/>
                        </a:rPr>
                        <a:t> </a:t>
                      </a:r>
                      <a:r>
                        <a:rPr lang="de-DE" sz="1200" dirty="0" err="1">
                          <a:latin typeface="+mn-lt"/>
                        </a:rPr>
                        <a:t>minciti</a:t>
                      </a:r>
                      <a:r>
                        <a:rPr lang="de-DE" sz="1200" dirty="0">
                          <a:latin typeface="+mn-lt"/>
                        </a:rPr>
                        <a:t> Maecenas es </a:t>
                      </a:r>
                      <a:r>
                        <a:rPr lang="de-DE" sz="1200" dirty="0" err="1">
                          <a:latin typeface="+mn-lt"/>
                        </a:rPr>
                        <a:t>tempus</a:t>
                      </a:r>
                      <a:r>
                        <a:rPr lang="de-DE" sz="1200" dirty="0">
                          <a:latin typeface="+mn-lt"/>
                        </a:rPr>
                        <a:t>, </a:t>
                      </a:r>
                      <a:r>
                        <a:rPr lang="de-DE" sz="1200" dirty="0" err="1">
                          <a:latin typeface="+mn-lt"/>
                        </a:rPr>
                        <a:t>volorem</a:t>
                      </a:r>
                      <a:r>
                        <a:rPr lang="de-DE" sz="1200" dirty="0">
                          <a:latin typeface="+mn-lt"/>
                        </a:rPr>
                        <a:t> </a:t>
                      </a:r>
                      <a:r>
                        <a:rPr lang="de-DE" sz="1200" dirty="0" err="1">
                          <a:latin typeface="+mn-lt"/>
                        </a:rPr>
                        <a:t>expererspero</a:t>
                      </a:r>
                      <a:r>
                        <a:rPr lang="de-DE" sz="1200" dirty="0">
                          <a:latin typeface="+mn-lt"/>
                        </a:rPr>
                        <a:t> </a:t>
                      </a:r>
                      <a:r>
                        <a:rPr lang="de-DE" sz="1200" dirty="0" err="1">
                          <a:latin typeface="+mn-lt"/>
                        </a:rPr>
                        <a:t>minciti</a:t>
                      </a:r>
                      <a:r>
                        <a:rPr lang="de-DE" sz="1200" dirty="0">
                          <a:latin typeface="+mn-lt"/>
                        </a:rPr>
                        <a:t> </a:t>
                      </a:r>
                      <a:r>
                        <a:rPr lang="de-DE" sz="1200" dirty="0" err="1">
                          <a:latin typeface="+mn-lt"/>
                        </a:rPr>
                        <a:t>tellus</a:t>
                      </a:r>
                      <a:r>
                        <a:rPr lang="de-DE" sz="1200" dirty="0">
                          <a:latin typeface="+mn-lt"/>
                        </a:rPr>
                        <a:t> </a:t>
                      </a:r>
                      <a:r>
                        <a:rPr lang="de-DE" sz="1200" dirty="0" err="1">
                          <a:latin typeface="+mn-lt"/>
                        </a:rPr>
                        <a:t>eget</a:t>
                      </a:r>
                      <a:r>
                        <a:rPr lang="de-DE" sz="1200" dirty="0">
                          <a:latin typeface="+mn-lt"/>
                        </a:rPr>
                        <a:t> </a:t>
                      </a:r>
                      <a:r>
                        <a:rPr lang="de-DE" sz="1200" dirty="0" err="1">
                          <a:latin typeface="+mn-lt"/>
                        </a:rPr>
                        <a:t>condime</a:t>
                      </a:r>
                      <a:r>
                        <a:rPr lang="de-DE" sz="1200" dirty="0">
                          <a:latin typeface="+mn-lt"/>
                        </a:rPr>
                        <a:t> das </a:t>
                      </a:r>
                      <a:r>
                        <a:rPr lang="de-DE" sz="1200" dirty="0" err="1">
                          <a:latin typeface="+mn-lt"/>
                        </a:rPr>
                        <a:t>ntum</a:t>
                      </a:r>
                      <a:r>
                        <a:rPr lang="de-DE" sz="1200" dirty="0">
                          <a:latin typeface="+mn-lt"/>
                        </a:rPr>
                        <a:t> </a:t>
                      </a:r>
                      <a:r>
                        <a:rPr lang="de-DE" sz="1200" dirty="0" err="1">
                          <a:latin typeface="+mn-lt"/>
                        </a:rPr>
                        <a:t>rhoncus</a:t>
                      </a:r>
                      <a:r>
                        <a:rPr lang="de-DE" sz="1200" dirty="0">
                          <a:latin typeface="+mn-lt"/>
                        </a:rPr>
                        <a:t>.</a:t>
                      </a: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3626205909"/>
                  </a:ext>
                </a:extLst>
              </a:tr>
              <a:tr h="523269">
                <a:tc>
                  <a:txBody>
                    <a:bodyPr/>
                    <a:lstStyle/>
                    <a:p>
                      <a:r>
                        <a:rPr lang="de-DE" sz="1200" dirty="0" err="1">
                          <a:latin typeface="+mn-lt"/>
                        </a:rPr>
                        <a:t>Anunsignedos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de-DE" sz="1200" dirty="0" err="1">
                          <a:latin typeface="+mn-lt"/>
                        </a:rPr>
                        <a:t>UIntegeritos</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200" dirty="0" err="1">
                          <a:latin typeface="+mn-lt"/>
                        </a:rPr>
                        <a:t>Thpameter</a:t>
                      </a:r>
                      <a:r>
                        <a:rPr lang="en-US" sz="1200" dirty="0">
                          <a:latin typeface="+mn-lt"/>
                        </a:rPr>
                        <a:t> </a:t>
                      </a:r>
                      <a:r>
                        <a:rPr lang="en-US" sz="1200" dirty="0" err="1">
                          <a:latin typeface="+mn-lt"/>
                        </a:rPr>
                        <a:t>ised</a:t>
                      </a:r>
                      <a:r>
                        <a:rPr lang="en-US" sz="1200" dirty="0">
                          <a:latin typeface="+mn-lt"/>
                        </a:rPr>
                        <a:t> when the AF requests to receive a report whenever the round-trip delay exceeds the round-trip delay </a:t>
                      </a:r>
                      <a:r>
                        <a:rPr lang="en-US" sz="1200" dirty="0" err="1">
                          <a:latin typeface="+mn-lt"/>
                        </a:rPr>
                        <a:t>thres</a:t>
                      </a:r>
                      <a:r>
                        <a:rPr lang="en-US" sz="1200" dirty="0">
                          <a:latin typeface="+mn-lt"/>
                        </a:rPr>
                        <a:t>.</a:t>
                      </a:r>
                      <a:endParaRPr lang="de-DE" sz="1200" dirty="0">
                        <a:latin typeface="+mn-lt"/>
                      </a:endParaRPr>
                    </a:p>
                  </a:txBody>
                  <a:tcPr marL="72000" marR="72000" marT="72000" marB="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9746218"/>
                  </a:ext>
                </a:extLst>
              </a:tr>
            </a:tbl>
          </a:graphicData>
        </a:graphic>
      </p:graphicFrame>
      <p:sp>
        <p:nvSpPr>
          <p:cNvPr id="19" name="Textplatzhalter 18">
            <a:extLst>
              <a:ext uri="{FF2B5EF4-FFF2-40B4-BE49-F238E27FC236}">
                <a16:creationId xmlns:a16="http://schemas.microsoft.com/office/drawing/2014/main" id="{648C80E1-94B8-1C8A-B8D7-DDF0209B1F35}"/>
              </a:ext>
            </a:extLst>
          </p:cNvPr>
          <p:cNvSpPr>
            <a:spLocks noGrp="1"/>
          </p:cNvSpPr>
          <p:nvPr>
            <p:ph type="body" idx="16"/>
          </p:nvPr>
        </p:nvSpPr>
        <p:spPr/>
        <p:txBody>
          <a:bodyPr/>
          <a:lstStyle/>
          <a:p>
            <a:endParaRPr lang="de-DE"/>
          </a:p>
        </p:txBody>
      </p:sp>
      <p:sp>
        <p:nvSpPr>
          <p:cNvPr id="7" name="Fußzeilenplatzhalter 6">
            <a:extLst>
              <a:ext uri="{FF2B5EF4-FFF2-40B4-BE49-F238E27FC236}">
                <a16:creationId xmlns:a16="http://schemas.microsoft.com/office/drawing/2014/main" id="{19207050-8174-0E26-71A9-CC72A6C0759E}"/>
              </a:ext>
            </a:extLst>
          </p:cNvPr>
          <p:cNvSpPr>
            <a:spLocks noGrp="1"/>
          </p:cNvSpPr>
          <p:nvPr>
            <p:ph type="ftr" sz="quarter" idx="17"/>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382213785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el 19">
            <a:extLst>
              <a:ext uri="{FF2B5EF4-FFF2-40B4-BE49-F238E27FC236}">
                <a16:creationId xmlns:a16="http://schemas.microsoft.com/office/drawing/2014/main" id="{36DC170B-282B-D9B1-9341-D0EA9A11D2B8}"/>
              </a:ext>
            </a:extLst>
          </p:cNvPr>
          <p:cNvSpPr>
            <a:spLocks noGrp="1"/>
          </p:cNvSpPr>
          <p:nvPr>
            <p:ph type="title"/>
          </p:nvPr>
        </p:nvSpPr>
        <p:spPr/>
        <p:txBody>
          <a:bodyPr/>
          <a:lstStyle/>
          <a:p>
            <a:endParaRPr lang="de-DE" dirty="0"/>
          </a:p>
        </p:txBody>
      </p:sp>
      <p:sp>
        <p:nvSpPr>
          <p:cNvPr id="19" name="Inhaltsplatzhalter 18">
            <a:extLst>
              <a:ext uri="{FF2B5EF4-FFF2-40B4-BE49-F238E27FC236}">
                <a16:creationId xmlns:a16="http://schemas.microsoft.com/office/drawing/2014/main" id="{55943BCB-788A-22F4-89F1-764B42543434}"/>
              </a:ext>
            </a:extLst>
          </p:cNvPr>
          <p:cNvSpPr>
            <a:spLocks noGrp="1"/>
          </p:cNvSpPr>
          <p:nvPr>
            <p:ph idx="1"/>
          </p:nvPr>
        </p:nvSpPr>
        <p:spPr>
          <a:xfrm>
            <a:off x="1152000" y="1567298"/>
            <a:ext cx="10490399" cy="4731902"/>
          </a:xfrm>
        </p:spPr>
        <p:txBody>
          <a:bodyPr/>
          <a:lstStyle/>
          <a:p>
            <a:r>
              <a:rPr lang="de-DE" dirty="0" err="1">
                <a:latin typeface="Sparkasse Medium" panose="020B0603080202020204" pitchFamily="34" charset="0"/>
              </a:rPr>
              <a:t>Lorem</a:t>
            </a:r>
            <a:r>
              <a:rPr lang="de-DE" dirty="0">
                <a:latin typeface="Sparkasse Medium" panose="020B0603080202020204" pitchFamily="34" charset="0"/>
              </a:rPr>
              <a:t> </a:t>
            </a:r>
            <a:r>
              <a:rPr lang="de-DE" dirty="0" err="1">
                <a:latin typeface="Sparkasse Medium" panose="020B0603080202020204" pitchFamily="34" charset="0"/>
              </a:rPr>
              <a:t>ipsum</a:t>
            </a:r>
            <a:br>
              <a:rPr lang="de-DE" dirty="0"/>
            </a:br>
            <a:r>
              <a:rPr lang="de-DE" dirty="0"/>
              <a:t>Maecenas </a:t>
            </a:r>
            <a:r>
              <a:rPr lang="de-DE" dirty="0" err="1"/>
              <a:t>tempus</a:t>
            </a:r>
            <a:r>
              <a:rPr lang="de-DE" dirty="0"/>
              <a:t>, </a:t>
            </a:r>
            <a:r>
              <a:rPr lang="de-DE" dirty="0" err="1"/>
              <a:t>volorem</a:t>
            </a:r>
            <a:r>
              <a:rPr lang="de-DE" dirty="0"/>
              <a:t> </a:t>
            </a:r>
            <a:r>
              <a:rPr lang="de-DE" dirty="0" err="1"/>
              <a:t>expererspe</a:t>
            </a:r>
            <a:r>
              <a:rPr lang="de-DE" dirty="0"/>
              <a:t> </a:t>
            </a:r>
            <a:r>
              <a:rPr lang="de-DE" dirty="0" err="1"/>
              <a:t>minciti</a:t>
            </a:r>
            <a:r>
              <a:rPr lang="de-DE" dirty="0"/>
              <a:t> Maecenas </a:t>
            </a:r>
            <a:r>
              <a:rPr lang="de-DE" dirty="0" err="1"/>
              <a:t>tempus</a:t>
            </a:r>
            <a:r>
              <a:rPr lang="de-DE" dirty="0"/>
              <a:t>, </a:t>
            </a:r>
            <a:br>
              <a:rPr lang="de-DE" dirty="0"/>
            </a:br>
            <a:r>
              <a:rPr lang="de-DE" dirty="0" err="1"/>
              <a:t>volorem</a:t>
            </a:r>
            <a:r>
              <a:rPr lang="de-DE" dirty="0"/>
              <a:t> </a:t>
            </a:r>
            <a:r>
              <a:rPr lang="de-DE" dirty="0" err="1"/>
              <a:t>expererspe</a:t>
            </a:r>
            <a:r>
              <a:rPr lang="de-DE" dirty="0"/>
              <a:t> </a:t>
            </a:r>
            <a:r>
              <a:rPr lang="de-DE" dirty="0" err="1"/>
              <a:t>minciti</a:t>
            </a:r>
            <a:r>
              <a:rPr lang="de-DE" dirty="0"/>
              <a:t> </a:t>
            </a:r>
            <a:r>
              <a:rPr lang="de-DE" dirty="0" err="1"/>
              <a:t>tellus</a:t>
            </a:r>
            <a:r>
              <a:rPr lang="de-DE" dirty="0"/>
              <a:t> </a:t>
            </a:r>
            <a:r>
              <a:rPr lang="de-DE" dirty="0" err="1"/>
              <a:t>eget</a:t>
            </a:r>
            <a:r>
              <a:rPr lang="de-DE" dirty="0"/>
              <a:t> </a:t>
            </a:r>
            <a:r>
              <a:rPr lang="de-DE" dirty="0" err="1"/>
              <a:t>condime</a:t>
            </a:r>
            <a:r>
              <a:rPr lang="de-DE" dirty="0"/>
              <a:t> </a:t>
            </a:r>
            <a:r>
              <a:rPr lang="de-DE" dirty="0" err="1"/>
              <a:t>ntum</a:t>
            </a:r>
            <a:r>
              <a:rPr lang="de-DE" dirty="0"/>
              <a:t> </a:t>
            </a:r>
            <a:r>
              <a:rPr lang="de-DE" dirty="0" err="1"/>
              <a:t>rhoncus</a:t>
            </a:r>
            <a:r>
              <a:rPr lang="de-DE" dirty="0"/>
              <a:t> </a:t>
            </a:r>
            <a:r>
              <a:rPr lang="de-DE" dirty="0" err="1"/>
              <a:t>tellus</a:t>
            </a:r>
            <a:r>
              <a:rPr lang="de-DE" dirty="0"/>
              <a:t> </a:t>
            </a:r>
            <a:br>
              <a:rPr lang="de-DE" dirty="0"/>
            </a:br>
            <a:r>
              <a:rPr lang="de-DE" dirty="0" err="1"/>
              <a:t>eget</a:t>
            </a:r>
            <a:r>
              <a:rPr lang="de-DE" dirty="0"/>
              <a:t> </a:t>
            </a:r>
            <a:r>
              <a:rPr lang="de-DE" dirty="0" err="1"/>
              <a:t>condime</a:t>
            </a:r>
            <a:r>
              <a:rPr lang="de-DE" dirty="0"/>
              <a:t> </a:t>
            </a:r>
            <a:r>
              <a:rPr lang="de-DE" dirty="0" err="1"/>
              <a:t>ntum</a:t>
            </a:r>
            <a:r>
              <a:rPr lang="de-DE" dirty="0"/>
              <a:t> </a:t>
            </a:r>
            <a:r>
              <a:rPr lang="de-DE" dirty="0" err="1"/>
              <a:t>rhoncus</a:t>
            </a:r>
            <a:endParaRPr lang="de-DE" dirty="0"/>
          </a:p>
        </p:txBody>
      </p:sp>
      <p:sp>
        <p:nvSpPr>
          <p:cNvPr id="3" name="Foliennummernplatzhalter 2">
            <a:extLst>
              <a:ext uri="{FF2B5EF4-FFF2-40B4-BE49-F238E27FC236}">
                <a16:creationId xmlns:a16="http://schemas.microsoft.com/office/drawing/2014/main" id="{A77C8D7B-27DE-654F-DD7D-9F6D5ABFAB4E}"/>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97</a:t>
            </a:fld>
            <a:endParaRPr lang="de-DE" dirty="0"/>
          </a:p>
        </p:txBody>
      </p:sp>
      <p:sp>
        <p:nvSpPr>
          <p:cNvPr id="28" name="Textplatzhalter 27">
            <a:extLst>
              <a:ext uri="{FF2B5EF4-FFF2-40B4-BE49-F238E27FC236}">
                <a16:creationId xmlns:a16="http://schemas.microsoft.com/office/drawing/2014/main" id="{ED82743A-2C29-61E1-72E3-4B3B7ED16C16}"/>
              </a:ext>
            </a:extLst>
          </p:cNvPr>
          <p:cNvSpPr>
            <a:spLocks noGrp="1"/>
          </p:cNvSpPr>
          <p:nvPr>
            <p:ph type="body" idx="13"/>
          </p:nvPr>
        </p:nvSpPr>
        <p:spPr/>
        <p:txBody>
          <a:bodyPr/>
          <a:lstStyle/>
          <a:p>
            <a:endParaRPr lang="de-DE"/>
          </a:p>
        </p:txBody>
      </p:sp>
      <p:sp>
        <p:nvSpPr>
          <p:cNvPr id="29" name="Textplatzhalter 28">
            <a:extLst>
              <a:ext uri="{FF2B5EF4-FFF2-40B4-BE49-F238E27FC236}">
                <a16:creationId xmlns:a16="http://schemas.microsoft.com/office/drawing/2014/main" id="{2A5ABD67-FAD9-EB9F-CAAF-947E4E2C4609}"/>
              </a:ext>
            </a:extLst>
          </p:cNvPr>
          <p:cNvSpPr>
            <a:spLocks noGrp="1"/>
          </p:cNvSpPr>
          <p:nvPr>
            <p:ph type="body" idx="14"/>
          </p:nvPr>
        </p:nvSpPr>
        <p:spPr/>
        <p:txBody>
          <a:bodyPr/>
          <a:lstStyle/>
          <a:p>
            <a:endParaRPr lang="de-DE" dirty="0"/>
          </a:p>
        </p:txBody>
      </p:sp>
      <p:sp>
        <p:nvSpPr>
          <p:cNvPr id="30" name="Textplatzhalter 29">
            <a:extLst>
              <a:ext uri="{FF2B5EF4-FFF2-40B4-BE49-F238E27FC236}">
                <a16:creationId xmlns:a16="http://schemas.microsoft.com/office/drawing/2014/main" id="{D691216E-7F99-8F90-AB70-E233D2B4E114}"/>
              </a:ext>
            </a:extLst>
          </p:cNvPr>
          <p:cNvSpPr>
            <a:spLocks noGrp="1"/>
          </p:cNvSpPr>
          <p:nvPr>
            <p:ph type="body" idx="15"/>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6"/>
          </p:nvPr>
        </p:nvSpPr>
        <p:spPr>
          <a:xfrm>
            <a:off x="4528800" y="6408000"/>
            <a:ext cx="7113600" cy="180000"/>
          </a:xfrm>
        </p:spPr>
        <p:txBody>
          <a:bodyPr/>
          <a:lstStyle/>
          <a:p>
            <a:r>
              <a:rPr lang="de-DE"/>
              <a:t>Titel der Präsentation | Name | Ort, Datum</a:t>
            </a:r>
          </a:p>
        </p:txBody>
      </p:sp>
      <p:sp>
        <p:nvSpPr>
          <p:cNvPr id="6" name="Textfeld 5">
            <a:extLst>
              <a:ext uri="{FF2B5EF4-FFF2-40B4-BE49-F238E27FC236}">
                <a16:creationId xmlns:a16="http://schemas.microsoft.com/office/drawing/2014/main" id="{8018CF02-0956-21FF-B485-FDD45885D24F}"/>
              </a:ext>
            </a:extLst>
          </p:cNvPr>
          <p:cNvSpPr txBox="1"/>
          <p:nvPr/>
        </p:nvSpPr>
        <p:spPr>
          <a:xfrm>
            <a:off x="1149082" y="3049312"/>
            <a:ext cx="2281458" cy="614784"/>
          </a:xfrm>
          <a:prstGeom prst="rect">
            <a:avLst/>
          </a:prstGeom>
          <a:noFill/>
          <a:ln w="6350">
            <a:noFill/>
          </a:ln>
        </p:spPr>
        <p:txBody>
          <a:bodyPr wrap="none" lIns="0" tIns="0" rIns="0" bIns="0" rtlCol="0">
            <a:spAutoFit/>
          </a:bodyPr>
          <a:lstStyle/>
          <a:p>
            <a:pPr>
              <a:lnSpc>
                <a:spcPct val="114000"/>
              </a:lnSpc>
            </a:pPr>
            <a:r>
              <a:rPr lang="en-US" sz="1200" dirty="0">
                <a:solidFill>
                  <a:schemeClr val="tx2"/>
                </a:solidFill>
                <a:latin typeface="Sparkasse Medium" panose="020B0603080202020204" pitchFamily="34" charset="0"/>
              </a:rPr>
              <a:t>Jan 2024</a:t>
            </a:r>
          </a:p>
          <a:p>
            <a:pP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7" name="Textfeld 6">
            <a:extLst>
              <a:ext uri="{FF2B5EF4-FFF2-40B4-BE49-F238E27FC236}">
                <a16:creationId xmlns:a16="http://schemas.microsoft.com/office/drawing/2014/main" id="{A0A336DE-BA43-5A07-D423-C37BB81CCE3C}"/>
              </a:ext>
            </a:extLst>
          </p:cNvPr>
          <p:cNvSpPr txBox="1"/>
          <p:nvPr/>
        </p:nvSpPr>
        <p:spPr>
          <a:xfrm>
            <a:off x="5327186" y="3049312"/>
            <a:ext cx="1799660" cy="404278"/>
          </a:xfrm>
          <a:prstGeom prst="rect">
            <a:avLst/>
          </a:prstGeom>
          <a:noFill/>
          <a:ln w="6350">
            <a:noFill/>
          </a:ln>
        </p:spPr>
        <p:txBody>
          <a:bodyPr wrap="none" lIns="0" tIns="0" rIns="0" bIns="0" rtlCol="0">
            <a:spAutoFit/>
          </a:bodyPr>
          <a:lstStyle/>
          <a:p>
            <a:pPr>
              <a:lnSpc>
                <a:spcPct val="114000"/>
              </a:lnSpc>
            </a:pPr>
            <a:r>
              <a:rPr lang="en-US" sz="1200" dirty="0">
                <a:solidFill>
                  <a:schemeClr val="tx2"/>
                </a:solidFill>
                <a:latin typeface="Sparkasse Medium" panose="020B0603080202020204" pitchFamily="34" charset="0"/>
              </a:rPr>
              <a:t>Mai – Aug 2024</a:t>
            </a:r>
          </a:p>
          <a:p>
            <a:pPr>
              <a:lnSpc>
                <a:spcPct val="114000"/>
              </a:lnSpc>
            </a:pPr>
            <a:r>
              <a:rPr lang="en-US" sz="1200" dirty="0"/>
              <a:t>Maecenas tempus, </a:t>
            </a:r>
            <a:r>
              <a:rPr lang="en-US" sz="1200" dirty="0" err="1"/>
              <a:t>volorem</a:t>
            </a:r>
            <a:endParaRPr lang="de-DE" sz="1200" dirty="0"/>
          </a:p>
        </p:txBody>
      </p:sp>
      <p:sp>
        <p:nvSpPr>
          <p:cNvPr id="8" name="Textfeld 7">
            <a:extLst>
              <a:ext uri="{FF2B5EF4-FFF2-40B4-BE49-F238E27FC236}">
                <a16:creationId xmlns:a16="http://schemas.microsoft.com/office/drawing/2014/main" id="{95D046E1-C672-F1EE-12ED-E3B41D08DCE8}"/>
              </a:ext>
            </a:extLst>
          </p:cNvPr>
          <p:cNvSpPr txBox="1"/>
          <p:nvPr/>
        </p:nvSpPr>
        <p:spPr>
          <a:xfrm>
            <a:off x="9505290" y="3049312"/>
            <a:ext cx="1834926" cy="614784"/>
          </a:xfrm>
          <a:prstGeom prst="rect">
            <a:avLst/>
          </a:prstGeom>
          <a:noFill/>
          <a:ln w="6350">
            <a:noFill/>
          </a:ln>
        </p:spPr>
        <p:txBody>
          <a:bodyPr wrap="none" lIns="0" tIns="0" rIns="0" bIns="0" rtlCol="0">
            <a:spAutoFit/>
          </a:bodyPr>
          <a:lstStyle/>
          <a:p>
            <a:pPr>
              <a:lnSpc>
                <a:spcPct val="114000"/>
              </a:lnSpc>
            </a:pPr>
            <a:r>
              <a:rPr lang="en-US" sz="1200" dirty="0">
                <a:solidFill>
                  <a:schemeClr val="tx2"/>
                </a:solidFill>
                <a:latin typeface="Sparkasse Medium" panose="020B0603080202020204" pitchFamily="34" charset="0"/>
              </a:rPr>
              <a:t>Nov – Dez 2024</a:t>
            </a:r>
          </a:p>
          <a:p>
            <a:pPr>
              <a:lnSpc>
                <a:spcPct val="114000"/>
              </a:lnSpc>
            </a:pPr>
            <a:r>
              <a:rPr lang="en-US" sz="1200" dirty="0"/>
              <a:t>Maecenas tempus, </a:t>
            </a:r>
            <a:r>
              <a:rPr lang="en-US" sz="1200" dirty="0" err="1"/>
              <a:t>volorem</a:t>
            </a:r>
            <a:r>
              <a:rPr lang="en-US" sz="1200" dirty="0"/>
              <a:t> </a:t>
            </a:r>
            <a:br>
              <a:rPr lang="en-US" sz="1200" dirty="0"/>
            </a:br>
            <a:r>
              <a:rPr lang="en-US" sz="1200" dirty="0" err="1"/>
              <a:t>expere</a:t>
            </a:r>
            <a:r>
              <a:rPr lang="en-US" sz="1200" dirty="0"/>
              <a:t> </a:t>
            </a:r>
            <a:r>
              <a:rPr lang="en-US" sz="1200" dirty="0" err="1"/>
              <a:t>tellus</a:t>
            </a:r>
            <a:r>
              <a:rPr lang="en-US" sz="1200" dirty="0"/>
              <a:t> </a:t>
            </a:r>
            <a:r>
              <a:rPr lang="en-US" sz="1200" dirty="0" err="1"/>
              <a:t>eget</a:t>
            </a:r>
            <a:r>
              <a:rPr lang="en-US" sz="1200" dirty="0"/>
              <a:t> </a:t>
            </a:r>
            <a:r>
              <a:rPr lang="en-US" sz="1200" dirty="0" err="1"/>
              <a:t>condime</a:t>
            </a:r>
            <a:endParaRPr lang="de-DE" sz="1200" dirty="0"/>
          </a:p>
        </p:txBody>
      </p:sp>
      <p:sp>
        <p:nvSpPr>
          <p:cNvPr id="9" name="Textfeld 8">
            <a:extLst>
              <a:ext uri="{FF2B5EF4-FFF2-40B4-BE49-F238E27FC236}">
                <a16:creationId xmlns:a16="http://schemas.microsoft.com/office/drawing/2014/main" id="{CDEA100F-D765-479C-43DC-21A303E64968}"/>
              </a:ext>
            </a:extLst>
          </p:cNvPr>
          <p:cNvSpPr txBox="1"/>
          <p:nvPr/>
        </p:nvSpPr>
        <p:spPr>
          <a:xfrm>
            <a:off x="3225649" y="4699637"/>
            <a:ext cx="2281458" cy="614784"/>
          </a:xfrm>
          <a:prstGeom prst="rect">
            <a:avLst/>
          </a:prstGeom>
          <a:noFill/>
          <a:ln w="6350">
            <a:noFill/>
          </a:ln>
        </p:spPr>
        <p:txBody>
          <a:bodyPr wrap="none" lIns="0" tIns="0" rIns="0" bIns="0" rtlCol="0">
            <a:spAutoFit/>
          </a:bodyPr>
          <a:lstStyle/>
          <a:p>
            <a:pPr>
              <a:lnSpc>
                <a:spcPct val="114000"/>
              </a:lnSpc>
            </a:pPr>
            <a:r>
              <a:rPr lang="en-US" sz="1200" dirty="0">
                <a:solidFill>
                  <a:schemeClr val="tx2"/>
                </a:solidFill>
                <a:latin typeface="Sparkasse Medium" panose="020B0603080202020204" pitchFamily="34" charset="0"/>
              </a:rPr>
              <a:t>Feb – Mai 2024</a:t>
            </a:r>
          </a:p>
          <a:p>
            <a:pP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cxnSp>
        <p:nvCxnSpPr>
          <p:cNvPr id="11" name="Gerade Verbindung mit Pfeil 10">
            <a:extLst>
              <a:ext uri="{FF2B5EF4-FFF2-40B4-BE49-F238E27FC236}">
                <a16:creationId xmlns:a16="http://schemas.microsoft.com/office/drawing/2014/main" id="{E3EE2249-2BD0-8CE4-45A6-2015A2CF888D}"/>
              </a:ext>
            </a:extLst>
          </p:cNvPr>
          <p:cNvCxnSpPr/>
          <p:nvPr/>
        </p:nvCxnSpPr>
        <p:spPr>
          <a:xfrm>
            <a:off x="1149082" y="4153319"/>
            <a:ext cx="10492056" cy="0"/>
          </a:xfrm>
          <a:prstGeom prst="straightConnector1">
            <a:avLst/>
          </a:prstGeom>
          <a:ln w="12700">
            <a:solidFill>
              <a:srgbClr val="444444"/>
            </a:solidFill>
            <a:tailEnd type="triangle"/>
          </a:ln>
        </p:spPr>
        <p:style>
          <a:lnRef idx="1">
            <a:schemeClr val="accent1"/>
          </a:lnRef>
          <a:fillRef idx="0">
            <a:schemeClr val="accent1"/>
          </a:fillRef>
          <a:effectRef idx="0">
            <a:schemeClr val="accent1"/>
          </a:effectRef>
          <a:fontRef idx="minor">
            <a:schemeClr val="tx1"/>
          </a:fontRef>
        </p:style>
      </p:cxnSp>
      <p:sp>
        <p:nvSpPr>
          <p:cNvPr id="14" name="Ellipse 13">
            <a:extLst>
              <a:ext uri="{FF2B5EF4-FFF2-40B4-BE49-F238E27FC236}">
                <a16:creationId xmlns:a16="http://schemas.microsoft.com/office/drawing/2014/main" id="{4F00D674-B5D2-8CA6-9718-E9AB8645C4EA}"/>
              </a:ext>
            </a:extLst>
          </p:cNvPr>
          <p:cNvSpPr>
            <a:spLocks noChangeAspect="1"/>
          </p:cNvSpPr>
          <p:nvPr/>
        </p:nvSpPr>
        <p:spPr>
          <a:xfrm>
            <a:off x="1098525" y="4094957"/>
            <a:ext cx="108000" cy="108000"/>
          </a:xfrm>
          <a:prstGeom prst="ellipse">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a:extLst>
              <a:ext uri="{FF2B5EF4-FFF2-40B4-BE49-F238E27FC236}">
                <a16:creationId xmlns:a16="http://schemas.microsoft.com/office/drawing/2014/main" id="{06DAA293-4019-1688-344E-A1AF23F4C01D}"/>
              </a:ext>
            </a:extLst>
          </p:cNvPr>
          <p:cNvSpPr>
            <a:spLocks noChangeAspect="1"/>
          </p:cNvSpPr>
          <p:nvPr/>
        </p:nvSpPr>
        <p:spPr>
          <a:xfrm>
            <a:off x="3186090" y="4094957"/>
            <a:ext cx="108000" cy="108000"/>
          </a:xfrm>
          <a:prstGeom prst="ellipse">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a:extLst>
              <a:ext uri="{FF2B5EF4-FFF2-40B4-BE49-F238E27FC236}">
                <a16:creationId xmlns:a16="http://schemas.microsoft.com/office/drawing/2014/main" id="{650CE11B-D5FD-8C94-B44D-E7A8114C9306}"/>
              </a:ext>
            </a:extLst>
          </p:cNvPr>
          <p:cNvSpPr>
            <a:spLocks noChangeAspect="1"/>
          </p:cNvSpPr>
          <p:nvPr/>
        </p:nvSpPr>
        <p:spPr>
          <a:xfrm>
            <a:off x="5289646" y="4094957"/>
            <a:ext cx="108000" cy="108000"/>
          </a:xfrm>
          <a:prstGeom prst="ellipse">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a:extLst>
              <a:ext uri="{FF2B5EF4-FFF2-40B4-BE49-F238E27FC236}">
                <a16:creationId xmlns:a16="http://schemas.microsoft.com/office/drawing/2014/main" id="{1562C34F-5CCF-3004-1832-AE6405FA1630}"/>
              </a:ext>
            </a:extLst>
          </p:cNvPr>
          <p:cNvSpPr>
            <a:spLocks noChangeAspect="1"/>
          </p:cNvSpPr>
          <p:nvPr/>
        </p:nvSpPr>
        <p:spPr>
          <a:xfrm>
            <a:off x="7295801" y="4004957"/>
            <a:ext cx="288000" cy="288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2" name="Gerader Verbinder 21">
            <a:extLst>
              <a:ext uri="{FF2B5EF4-FFF2-40B4-BE49-F238E27FC236}">
                <a16:creationId xmlns:a16="http://schemas.microsoft.com/office/drawing/2014/main" id="{EB59F450-A12A-7AD8-A0DB-666CCDBB81AB}"/>
              </a:ext>
            </a:extLst>
          </p:cNvPr>
          <p:cNvCxnSpPr>
            <a:cxnSpLocks/>
            <a:endCxn id="14" idx="0"/>
          </p:cNvCxnSpPr>
          <p:nvPr/>
        </p:nvCxnSpPr>
        <p:spPr>
          <a:xfrm>
            <a:off x="1152525" y="3794283"/>
            <a:ext cx="0" cy="300674"/>
          </a:xfrm>
          <a:prstGeom prst="line">
            <a:avLst/>
          </a:prstGeom>
          <a:ln w="12700">
            <a:solidFill>
              <a:srgbClr val="444444"/>
            </a:solidFill>
            <a:prstDash val="sysDot"/>
          </a:ln>
        </p:spPr>
        <p:style>
          <a:lnRef idx="1">
            <a:schemeClr val="accent1"/>
          </a:lnRef>
          <a:fillRef idx="0">
            <a:schemeClr val="accent1"/>
          </a:fillRef>
          <a:effectRef idx="0">
            <a:schemeClr val="accent1"/>
          </a:effectRef>
          <a:fontRef idx="minor">
            <a:schemeClr val="tx1"/>
          </a:fontRef>
        </p:style>
      </p:cxnSp>
      <p:cxnSp>
        <p:nvCxnSpPr>
          <p:cNvPr id="24" name="Gerader Verbinder 23">
            <a:extLst>
              <a:ext uri="{FF2B5EF4-FFF2-40B4-BE49-F238E27FC236}">
                <a16:creationId xmlns:a16="http://schemas.microsoft.com/office/drawing/2014/main" id="{04C5D2F0-2892-A3BC-2968-3C88D8951EAD}"/>
              </a:ext>
            </a:extLst>
          </p:cNvPr>
          <p:cNvCxnSpPr>
            <a:cxnSpLocks/>
            <a:stCxn id="15" idx="4"/>
          </p:cNvCxnSpPr>
          <p:nvPr/>
        </p:nvCxnSpPr>
        <p:spPr>
          <a:xfrm>
            <a:off x="3240090" y="4202957"/>
            <a:ext cx="0" cy="300674"/>
          </a:xfrm>
          <a:prstGeom prst="line">
            <a:avLst/>
          </a:prstGeom>
          <a:ln w="12700">
            <a:solidFill>
              <a:srgbClr val="444444"/>
            </a:solidFill>
            <a:prstDash val="sysDot"/>
          </a:ln>
        </p:spPr>
        <p:style>
          <a:lnRef idx="1">
            <a:schemeClr val="accent1"/>
          </a:lnRef>
          <a:fillRef idx="0">
            <a:schemeClr val="accent1"/>
          </a:fillRef>
          <a:effectRef idx="0">
            <a:schemeClr val="accent1"/>
          </a:effectRef>
          <a:fontRef idx="minor">
            <a:schemeClr val="tx1"/>
          </a:fontRef>
        </p:style>
      </p:cxnSp>
      <p:cxnSp>
        <p:nvCxnSpPr>
          <p:cNvPr id="25" name="Gerader Verbinder 24">
            <a:extLst>
              <a:ext uri="{FF2B5EF4-FFF2-40B4-BE49-F238E27FC236}">
                <a16:creationId xmlns:a16="http://schemas.microsoft.com/office/drawing/2014/main" id="{BDFDE660-33B2-2A3F-122D-BF89FAD21ECB}"/>
              </a:ext>
            </a:extLst>
          </p:cNvPr>
          <p:cNvCxnSpPr>
            <a:cxnSpLocks/>
            <a:endCxn id="16" idx="0"/>
          </p:cNvCxnSpPr>
          <p:nvPr/>
        </p:nvCxnSpPr>
        <p:spPr>
          <a:xfrm>
            <a:off x="5343646" y="3794283"/>
            <a:ext cx="0" cy="300674"/>
          </a:xfrm>
          <a:prstGeom prst="line">
            <a:avLst/>
          </a:prstGeom>
          <a:ln w="12700">
            <a:solidFill>
              <a:srgbClr val="444444"/>
            </a:solidFill>
            <a:prstDash val="sysDot"/>
          </a:ln>
        </p:spPr>
        <p:style>
          <a:lnRef idx="1">
            <a:schemeClr val="accent1"/>
          </a:lnRef>
          <a:fillRef idx="0">
            <a:schemeClr val="accent1"/>
          </a:fillRef>
          <a:effectRef idx="0">
            <a:schemeClr val="accent1"/>
          </a:effectRef>
          <a:fontRef idx="minor">
            <a:schemeClr val="tx1"/>
          </a:fontRef>
        </p:style>
      </p:cxnSp>
      <p:cxnSp>
        <p:nvCxnSpPr>
          <p:cNvPr id="26" name="Gerader Verbinder 25">
            <a:extLst>
              <a:ext uri="{FF2B5EF4-FFF2-40B4-BE49-F238E27FC236}">
                <a16:creationId xmlns:a16="http://schemas.microsoft.com/office/drawing/2014/main" id="{F5105A02-ECE0-68E8-8FAF-36841806BB2A}"/>
              </a:ext>
            </a:extLst>
          </p:cNvPr>
          <p:cNvCxnSpPr>
            <a:cxnSpLocks/>
          </p:cNvCxnSpPr>
          <p:nvPr/>
        </p:nvCxnSpPr>
        <p:spPr>
          <a:xfrm>
            <a:off x="7438059" y="4292957"/>
            <a:ext cx="0" cy="210674"/>
          </a:xfrm>
          <a:prstGeom prst="line">
            <a:avLst/>
          </a:prstGeom>
          <a:ln w="127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1" name="Textfeld 30">
            <a:extLst>
              <a:ext uri="{FF2B5EF4-FFF2-40B4-BE49-F238E27FC236}">
                <a16:creationId xmlns:a16="http://schemas.microsoft.com/office/drawing/2014/main" id="{702E00F4-E0CD-717D-AC43-02E8D27E7F74}"/>
              </a:ext>
            </a:extLst>
          </p:cNvPr>
          <p:cNvSpPr txBox="1"/>
          <p:nvPr/>
        </p:nvSpPr>
        <p:spPr>
          <a:xfrm>
            <a:off x="7438059" y="4592294"/>
            <a:ext cx="1757521" cy="834215"/>
          </a:xfrm>
          <a:prstGeom prst="rect">
            <a:avLst/>
          </a:prstGeom>
          <a:solidFill>
            <a:schemeClr val="tx2"/>
          </a:solidFill>
          <a:ln w="6350">
            <a:noFill/>
          </a:ln>
        </p:spPr>
        <p:txBody>
          <a:bodyPr wrap="square" lIns="144000" tIns="72000" rIns="72000" bIns="90000" rtlCol="0">
            <a:spAutoFit/>
          </a:bodyPr>
          <a:lstStyle/>
          <a:p>
            <a:pPr algn="l">
              <a:lnSpc>
                <a:spcPct val="125000"/>
              </a:lnSpc>
            </a:pPr>
            <a:r>
              <a:rPr lang="de-DE" sz="1200" dirty="0">
                <a:solidFill>
                  <a:schemeClr val="bg1"/>
                </a:solidFill>
                <a:latin typeface="Sparkasse Medium" panose="020B0603080202020204" pitchFamily="34" charset="0"/>
              </a:rPr>
              <a:t>Sep 2024</a:t>
            </a:r>
          </a:p>
          <a:p>
            <a:pPr algn="l">
              <a:lnSpc>
                <a:spcPct val="125000"/>
              </a:lnSpc>
            </a:pPr>
            <a:r>
              <a:rPr lang="pt-BR" sz="1200" dirty="0">
                <a:solidFill>
                  <a:schemeClr val="bg1"/>
                </a:solidFill>
              </a:rPr>
              <a:t>Maecenas tempus</a:t>
            </a:r>
          </a:p>
          <a:p>
            <a:pPr algn="l">
              <a:lnSpc>
                <a:spcPct val="125000"/>
              </a:lnSpc>
            </a:pPr>
            <a:r>
              <a:rPr lang="pt-BR" sz="1200" dirty="0">
                <a:solidFill>
                  <a:schemeClr val="bg1"/>
                </a:solidFill>
              </a:rPr>
              <a:t>volorem estus</a:t>
            </a:r>
          </a:p>
        </p:txBody>
      </p:sp>
      <p:sp>
        <p:nvSpPr>
          <p:cNvPr id="32" name="Ellipse 31">
            <a:extLst>
              <a:ext uri="{FF2B5EF4-FFF2-40B4-BE49-F238E27FC236}">
                <a16:creationId xmlns:a16="http://schemas.microsoft.com/office/drawing/2014/main" id="{0B62A6EB-2190-78C5-A386-B76217688BCA}"/>
              </a:ext>
            </a:extLst>
          </p:cNvPr>
          <p:cNvSpPr>
            <a:spLocks noChangeAspect="1"/>
          </p:cNvSpPr>
          <p:nvPr/>
        </p:nvSpPr>
        <p:spPr>
          <a:xfrm>
            <a:off x="9467750" y="4094957"/>
            <a:ext cx="108000" cy="108000"/>
          </a:xfrm>
          <a:prstGeom prst="ellipse">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3" name="Gerader Verbinder 32">
            <a:extLst>
              <a:ext uri="{FF2B5EF4-FFF2-40B4-BE49-F238E27FC236}">
                <a16:creationId xmlns:a16="http://schemas.microsoft.com/office/drawing/2014/main" id="{EF23B3C4-B685-8B70-0446-7509B1B24D2B}"/>
              </a:ext>
            </a:extLst>
          </p:cNvPr>
          <p:cNvCxnSpPr>
            <a:cxnSpLocks/>
            <a:endCxn id="32" idx="0"/>
          </p:cNvCxnSpPr>
          <p:nvPr/>
        </p:nvCxnSpPr>
        <p:spPr>
          <a:xfrm>
            <a:off x="9521750" y="3794283"/>
            <a:ext cx="0" cy="300674"/>
          </a:xfrm>
          <a:prstGeom prst="line">
            <a:avLst/>
          </a:prstGeom>
          <a:ln w="12700">
            <a:solidFill>
              <a:srgbClr val="444444"/>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500845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A77C8D7B-27DE-654F-DD7D-9F6D5ABFAB4E}"/>
              </a:ext>
            </a:extLst>
          </p:cNvPr>
          <p:cNvSpPr>
            <a:spLocks noGrp="1"/>
          </p:cNvSpPr>
          <p:nvPr>
            <p:ph type="sldNum" sz="quarter" idx="12"/>
          </p:nvPr>
        </p:nvSpPr>
        <p:spPr/>
        <p:txBody>
          <a:bodyPr/>
          <a:lstStyle/>
          <a:p>
            <a:fld id="{59F716AE-B1C6-41F5-8EFD-31941EDB35D4}" type="slidenum">
              <a:rPr lang="de-DE" smtClean="0"/>
              <a:pPr/>
              <a:t>98</a:t>
            </a:fld>
            <a:endParaRPr lang="de-DE" dirty="0"/>
          </a:p>
        </p:txBody>
      </p:sp>
      <p:sp>
        <p:nvSpPr>
          <p:cNvPr id="10" name="Textplatzhalter 9">
            <a:extLst>
              <a:ext uri="{FF2B5EF4-FFF2-40B4-BE49-F238E27FC236}">
                <a16:creationId xmlns:a16="http://schemas.microsoft.com/office/drawing/2014/main" id="{7C6A2916-7BC1-9DB3-C277-C51A77F4B3C9}"/>
              </a:ext>
            </a:extLst>
          </p:cNvPr>
          <p:cNvSpPr>
            <a:spLocks noGrp="1"/>
          </p:cNvSpPr>
          <p:nvPr>
            <p:ph type="body" idx="13"/>
          </p:nvPr>
        </p:nvSpPr>
        <p:spPr/>
        <p:txBody>
          <a:bodyPr/>
          <a:lstStyle/>
          <a:p>
            <a:endParaRPr lang="de-DE"/>
          </a:p>
        </p:txBody>
      </p:sp>
      <p:sp>
        <p:nvSpPr>
          <p:cNvPr id="12" name="Textplatzhalter 11">
            <a:extLst>
              <a:ext uri="{FF2B5EF4-FFF2-40B4-BE49-F238E27FC236}">
                <a16:creationId xmlns:a16="http://schemas.microsoft.com/office/drawing/2014/main" id="{C00B2F02-663D-3307-B6E4-712010F850AE}"/>
              </a:ext>
            </a:extLst>
          </p:cNvPr>
          <p:cNvSpPr>
            <a:spLocks noGrp="1"/>
          </p:cNvSpPr>
          <p:nvPr>
            <p:ph type="body" idx="14"/>
          </p:nvPr>
        </p:nvSpPr>
        <p:spPr/>
        <p:txBody>
          <a:bodyPr/>
          <a:lstStyle/>
          <a:p>
            <a:endParaRPr lang="de-DE" dirty="0"/>
          </a:p>
        </p:txBody>
      </p:sp>
      <p:sp>
        <p:nvSpPr>
          <p:cNvPr id="13" name="Textplatzhalter 12">
            <a:extLst>
              <a:ext uri="{FF2B5EF4-FFF2-40B4-BE49-F238E27FC236}">
                <a16:creationId xmlns:a16="http://schemas.microsoft.com/office/drawing/2014/main" id="{280F9AAB-17B2-5EDD-A844-8C18F5D10931}"/>
              </a:ext>
            </a:extLst>
          </p:cNvPr>
          <p:cNvSpPr>
            <a:spLocks noGrp="1"/>
          </p:cNvSpPr>
          <p:nvPr>
            <p:ph type="body" idx="17"/>
          </p:nvPr>
        </p:nvSpPr>
        <p:spPr/>
        <p:txBody>
          <a:bodyPr/>
          <a:lstStyle/>
          <a:p>
            <a:endParaRPr lang="de-DE"/>
          </a:p>
        </p:txBody>
      </p:sp>
      <p:sp>
        <p:nvSpPr>
          <p:cNvPr id="4" name="Fußzeilenplatzhalter 3">
            <a:extLst>
              <a:ext uri="{FF2B5EF4-FFF2-40B4-BE49-F238E27FC236}">
                <a16:creationId xmlns:a16="http://schemas.microsoft.com/office/drawing/2014/main" id="{F867CBFB-474E-BCF1-17EA-21F825D5696C}"/>
              </a:ext>
            </a:extLst>
          </p:cNvPr>
          <p:cNvSpPr>
            <a:spLocks noGrp="1"/>
          </p:cNvSpPr>
          <p:nvPr>
            <p:ph type="ftr" sz="quarter" idx="18"/>
          </p:nvPr>
        </p:nvSpPr>
        <p:spPr/>
        <p:txBody>
          <a:bodyPr/>
          <a:lstStyle/>
          <a:p>
            <a:r>
              <a:rPr lang="de-DE"/>
              <a:t>Titel der Präsentation | Name | Ort, Datum</a:t>
            </a:r>
          </a:p>
        </p:txBody>
      </p:sp>
      <p:sp>
        <p:nvSpPr>
          <p:cNvPr id="37" name="Rechteck 36">
            <a:extLst>
              <a:ext uri="{FF2B5EF4-FFF2-40B4-BE49-F238E27FC236}">
                <a16:creationId xmlns:a16="http://schemas.microsoft.com/office/drawing/2014/main" id="{299B5AF7-8732-B3B8-35DF-F15551E883B7}"/>
              </a:ext>
            </a:extLst>
          </p:cNvPr>
          <p:cNvSpPr/>
          <p:nvPr/>
        </p:nvSpPr>
        <p:spPr>
          <a:xfrm>
            <a:off x="1152001" y="1620838"/>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38" name="Rechteck 37">
            <a:extLst>
              <a:ext uri="{FF2B5EF4-FFF2-40B4-BE49-F238E27FC236}">
                <a16:creationId xmlns:a16="http://schemas.microsoft.com/office/drawing/2014/main" id="{00F3BDCB-4EC8-762F-A89F-4B69AB4EF256}"/>
              </a:ext>
            </a:extLst>
          </p:cNvPr>
          <p:cNvSpPr/>
          <p:nvPr/>
        </p:nvSpPr>
        <p:spPr>
          <a:xfrm>
            <a:off x="2755504" y="1626325"/>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39" name="Rechteck 38">
            <a:extLst>
              <a:ext uri="{FF2B5EF4-FFF2-40B4-BE49-F238E27FC236}">
                <a16:creationId xmlns:a16="http://schemas.microsoft.com/office/drawing/2014/main" id="{CBEDBFC9-C2A5-7360-20C5-896DAA913ABE}"/>
              </a:ext>
            </a:extLst>
          </p:cNvPr>
          <p:cNvSpPr/>
          <p:nvPr/>
        </p:nvSpPr>
        <p:spPr>
          <a:xfrm>
            <a:off x="4359007" y="1626325"/>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40" name="Rechteck 39">
            <a:extLst>
              <a:ext uri="{FF2B5EF4-FFF2-40B4-BE49-F238E27FC236}">
                <a16:creationId xmlns:a16="http://schemas.microsoft.com/office/drawing/2014/main" id="{9D72A547-53E2-C7C5-AE5F-D3C2A27798F6}"/>
              </a:ext>
            </a:extLst>
          </p:cNvPr>
          <p:cNvSpPr/>
          <p:nvPr/>
        </p:nvSpPr>
        <p:spPr>
          <a:xfrm>
            <a:off x="5962510" y="1620838"/>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41" name="Rechteck 40">
            <a:extLst>
              <a:ext uri="{FF2B5EF4-FFF2-40B4-BE49-F238E27FC236}">
                <a16:creationId xmlns:a16="http://schemas.microsoft.com/office/drawing/2014/main" id="{9EEB03A9-808A-4567-6E88-725F12D52326}"/>
              </a:ext>
            </a:extLst>
          </p:cNvPr>
          <p:cNvSpPr/>
          <p:nvPr/>
        </p:nvSpPr>
        <p:spPr>
          <a:xfrm>
            <a:off x="7566013" y="1620838"/>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42" name="Pfeil: Fünfeck 41">
            <a:extLst>
              <a:ext uri="{FF2B5EF4-FFF2-40B4-BE49-F238E27FC236}">
                <a16:creationId xmlns:a16="http://schemas.microsoft.com/office/drawing/2014/main" id="{985409A5-D2AF-5B3A-7573-E0B8BC9F05C6}"/>
              </a:ext>
            </a:extLst>
          </p:cNvPr>
          <p:cNvSpPr/>
          <p:nvPr/>
        </p:nvSpPr>
        <p:spPr>
          <a:xfrm>
            <a:off x="10773019" y="1621200"/>
            <a:ext cx="385359" cy="360000"/>
          </a:xfrm>
          <a:prstGeom prst="homePlate">
            <a:avLst>
              <a:gd name="adj" fmla="val 20234"/>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dirty="0">
              <a:latin typeface="Sparkasse Medium" panose="020B0603080202020204" pitchFamily="34" charset="0"/>
            </a:endParaRPr>
          </a:p>
        </p:txBody>
      </p:sp>
      <p:sp>
        <p:nvSpPr>
          <p:cNvPr id="44" name="Textfeld 43">
            <a:extLst>
              <a:ext uri="{FF2B5EF4-FFF2-40B4-BE49-F238E27FC236}">
                <a16:creationId xmlns:a16="http://schemas.microsoft.com/office/drawing/2014/main" id="{5A7EA47D-81E4-0C9B-FF68-F580105ED41E}"/>
              </a:ext>
            </a:extLst>
          </p:cNvPr>
          <p:cNvSpPr txBox="1"/>
          <p:nvPr/>
        </p:nvSpPr>
        <p:spPr>
          <a:xfrm>
            <a:off x="2448961" y="2035640"/>
            <a:ext cx="572005" cy="235846"/>
          </a:xfrm>
          <a:prstGeom prst="rect">
            <a:avLst/>
          </a:prstGeom>
          <a:noFill/>
        </p:spPr>
        <p:txBody>
          <a:bodyPr wrap="none" lIns="0" tIns="0" rIns="0" bIns="0" rtlCol="0">
            <a:noAutofit/>
          </a:bodyPr>
          <a:lstStyle/>
          <a:p>
            <a:pPr algn="ctr"/>
            <a:r>
              <a:rPr lang="de-DE" sz="1200" dirty="0"/>
              <a:t>20.10.</a:t>
            </a:r>
          </a:p>
        </p:txBody>
      </p:sp>
      <p:sp>
        <p:nvSpPr>
          <p:cNvPr id="45" name="Textfeld 44">
            <a:extLst>
              <a:ext uri="{FF2B5EF4-FFF2-40B4-BE49-F238E27FC236}">
                <a16:creationId xmlns:a16="http://schemas.microsoft.com/office/drawing/2014/main" id="{74425F71-B8A6-1605-B1BD-5CD63661A58A}"/>
              </a:ext>
            </a:extLst>
          </p:cNvPr>
          <p:cNvSpPr txBox="1"/>
          <p:nvPr/>
        </p:nvSpPr>
        <p:spPr>
          <a:xfrm>
            <a:off x="4057886" y="2035640"/>
            <a:ext cx="572005" cy="235846"/>
          </a:xfrm>
          <a:prstGeom prst="rect">
            <a:avLst/>
          </a:prstGeom>
          <a:noFill/>
        </p:spPr>
        <p:txBody>
          <a:bodyPr wrap="none" lIns="0" tIns="0" rIns="0" bIns="0" rtlCol="0">
            <a:noAutofit/>
          </a:bodyPr>
          <a:lstStyle/>
          <a:p>
            <a:pPr algn="ctr"/>
            <a:r>
              <a:rPr lang="de-DE" sz="1200" dirty="0"/>
              <a:t>27.10.</a:t>
            </a:r>
          </a:p>
        </p:txBody>
      </p:sp>
      <p:sp>
        <p:nvSpPr>
          <p:cNvPr id="46" name="Textfeld 45">
            <a:extLst>
              <a:ext uri="{FF2B5EF4-FFF2-40B4-BE49-F238E27FC236}">
                <a16:creationId xmlns:a16="http://schemas.microsoft.com/office/drawing/2014/main" id="{6F0B3646-734A-83B2-6DD7-9A3ABFE2DA4A}"/>
              </a:ext>
            </a:extLst>
          </p:cNvPr>
          <p:cNvSpPr txBox="1"/>
          <p:nvPr/>
        </p:nvSpPr>
        <p:spPr>
          <a:xfrm>
            <a:off x="5664479" y="2035640"/>
            <a:ext cx="572005" cy="235846"/>
          </a:xfrm>
          <a:prstGeom prst="rect">
            <a:avLst/>
          </a:prstGeom>
          <a:noFill/>
        </p:spPr>
        <p:txBody>
          <a:bodyPr wrap="none" lIns="0" tIns="0" rIns="0" bIns="0" rtlCol="0">
            <a:noAutofit/>
          </a:bodyPr>
          <a:lstStyle/>
          <a:p>
            <a:pPr algn="ctr"/>
            <a:r>
              <a:rPr lang="de-DE" sz="1200" dirty="0"/>
              <a:t>03.11.</a:t>
            </a:r>
          </a:p>
        </p:txBody>
      </p:sp>
      <p:sp>
        <p:nvSpPr>
          <p:cNvPr id="47" name="Textfeld 46">
            <a:extLst>
              <a:ext uri="{FF2B5EF4-FFF2-40B4-BE49-F238E27FC236}">
                <a16:creationId xmlns:a16="http://schemas.microsoft.com/office/drawing/2014/main" id="{E08D2C2D-DB1B-17A2-F212-74112292CCA3}"/>
              </a:ext>
            </a:extLst>
          </p:cNvPr>
          <p:cNvSpPr txBox="1"/>
          <p:nvPr/>
        </p:nvSpPr>
        <p:spPr>
          <a:xfrm>
            <a:off x="7262736" y="2035640"/>
            <a:ext cx="572005" cy="235846"/>
          </a:xfrm>
          <a:prstGeom prst="rect">
            <a:avLst/>
          </a:prstGeom>
          <a:noFill/>
        </p:spPr>
        <p:txBody>
          <a:bodyPr wrap="none" lIns="0" tIns="0" rIns="0" bIns="0" rtlCol="0">
            <a:noAutofit/>
          </a:bodyPr>
          <a:lstStyle/>
          <a:p>
            <a:pPr algn="ctr"/>
            <a:r>
              <a:rPr lang="de-DE" sz="1200" dirty="0"/>
              <a:t>10.11.</a:t>
            </a:r>
          </a:p>
        </p:txBody>
      </p:sp>
      <p:sp>
        <p:nvSpPr>
          <p:cNvPr id="48" name="Textfeld 47">
            <a:extLst>
              <a:ext uri="{FF2B5EF4-FFF2-40B4-BE49-F238E27FC236}">
                <a16:creationId xmlns:a16="http://schemas.microsoft.com/office/drawing/2014/main" id="{CCA335B6-875B-36F2-501A-52E2CB914E4F}"/>
              </a:ext>
            </a:extLst>
          </p:cNvPr>
          <p:cNvSpPr txBox="1"/>
          <p:nvPr/>
        </p:nvSpPr>
        <p:spPr>
          <a:xfrm>
            <a:off x="8865327" y="2035640"/>
            <a:ext cx="572005" cy="235846"/>
          </a:xfrm>
          <a:prstGeom prst="rect">
            <a:avLst/>
          </a:prstGeom>
          <a:noFill/>
        </p:spPr>
        <p:txBody>
          <a:bodyPr wrap="none" lIns="0" tIns="0" rIns="0" bIns="0" rtlCol="0">
            <a:noAutofit/>
          </a:bodyPr>
          <a:lstStyle/>
          <a:p>
            <a:pPr algn="ctr"/>
            <a:r>
              <a:rPr lang="de-DE" sz="1200" dirty="0"/>
              <a:t>17.11.</a:t>
            </a:r>
          </a:p>
        </p:txBody>
      </p:sp>
      <p:sp>
        <p:nvSpPr>
          <p:cNvPr id="49" name="Textfeld 48">
            <a:extLst>
              <a:ext uri="{FF2B5EF4-FFF2-40B4-BE49-F238E27FC236}">
                <a16:creationId xmlns:a16="http://schemas.microsoft.com/office/drawing/2014/main" id="{9C714388-9151-1EC2-434E-A9FEB43A2864}"/>
              </a:ext>
            </a:extLst>
          </p:cNvPr>
          <p:cNvSpPr txBox="1"/>
          <p:nvPr/>
        </p:nvSpPr>
        <p:spPr>
          <a:xfrm>
            <a:off x="10464746" y="2037239"/>
            <a:ext cx="572005" cy="235846"/>
          </a:xfrm>
          <a:prstGeom prst="rect">
            <a:avLst/>
          </a:prstGeom>
          <a:noFill/>
        </p:spPr>
        <p:txBody>
          <a:bodyPr wrap="none" lIns="0" tIns="0" rIns="0" bIns="0" rtlCol="0">
            <a:noAutofit/>
          </a:bodyPr>
          <a:lstStyle/>
          <a:p>
            <a:pPr algn="ctr"/>
            <a:r>
              <a:rPr lang="de-DE" sz="1200" dirty="0"/>
              <a:t>24.11.</a:t>
            </a:r>
          </a:p>
        </p:txBody>
      </p:sp>
      <p:sp>
        <p:nvSpPr>
          <p:cNvPr id="77" name="Pfeil: Fünfeck 76">
            <a:extLst>
              <a:ext uri="{FF2B5EF4-FFF2-40B4-BE49-F238E27FC236}">
                <a16:creationId xmlns:a16="http://schemas.microsoft.com/office/drawing/2014/main" id="{16BA90F1-F17E-EFF7-B2F7-088BA1D95DB6}"/>
              </a:ext>
            </a:extLst>
          </p:cNvPr>
          <p:cNvSpPr/>
          <p:nvPr/>
        </p:nvSpPr>
        <p:spPr>
          <a:xfrm>
            <a:off x="1159810" y="2555345"/>
            <a:ext cx="3188987" cy="158400"/>
          </a:xfrm>
          <a:prstGeom prst="homePlate">
            <a:avLst>
              <a:gd name="adj" fmla="val 31466"/>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78" name="Pfeil: Fünfeck 77">
            <a:extLst>
              <a:ext uri="{FF2B5EF4-FFF2-40B4-BE49-F238E27FC236}">
                <a16:creationId xmlns:a16="http://schemas.microsoft.com/office/drawing/2014/main" id="{E159E823-082F-61D0-5894-2EAE1EED9746}"/>
              </a:ext>
            </a:extLst>
          </p:cNvPr>
          <p:cNvSpPr/>
          <p:nvPr/>
        </p:nvSpPr>
        <p:spPr>
          <a:xfrm>
            <a:off x="4364410" y="2555345"/>
            <a:ext cx="3166691" cy="158400"/>
          </a:xfrm>
          <a:prstGeom prst="homePlate">
            <a:avLst>
              <a:gd name="adj" fmla="val 31466"/>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79" name="Pfeil: Fünfeck 78">
            <a:extLst>
              <a:ext uri="{FF2B5EF4-FFF2-40B4-BE49-F238E27FC236}">
                <a16:creationId xmlns:a16="http://schemas.microsoft.com/office/drawing/2014/main" id="{1EC96409-C2C0-AEE5-5435-A696200B69B7}"/>
              </a:ext>
            </a:extLst>
          </p:cNvPr>
          <p:cNvSpPr/>
          <p:nvPr/>
        </p:nvSpPr>
        <p:spPr>
          <a:xfrm>
            <a:off x="7560694" y="2555345"/>
            <a:ext cx="1577771" cy="158400"/>
          </a:xfrm>
          <a:prstGeom prst="homePlate">
            <a:avLst>
              <a:gd name="adj" fmla="val 31466"/>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81" name="Rechteck 80">
            <a:extLst>
              <a:ext uri="{FF2B5EF4-FFF2-40B4-BE49-F238E27FC236}">
                <a16:creationId xmlns:a16="http://schemas.microsoft.com/office/drawing/2014/main" id="{1E507F77-B394-4124-3A7B-9785115CDE3F}"/>
              </a:ext>
            </a:extLst>
          </p:cNvPr>
          <p:cNvSpPr/>
          <p:nvPr/>
        </p:nvSpPr>
        <p:spPr>
          <a:xfrm>
            <a:off x="9169516" y="1620838"/>
            <a:ext cx="1570171" cy="360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Medium" panose="020B0603080202020204" pitchFamily="34" charset="0"/>
              </a:rPr>
              <a:t>KW00</a:t>
            </a:r>
          </a:p>
        </p:txBody>
      </p:sp>
      <p:sp>
        <p:nvSpPr>
          <p:cNvPr id="82" name="Pfeil: Fünfeck 81">
            <a:extLst>
              <a:ext uri="{FF2B5EF4-FFF2-40B4-BE49-F238E27FC236}">
                <a16:creationId xmlns:a16="http://schemas.microsoft.com/office/drawing/2014/main" id="{265F9589-8CF4-6040-C685-9C6A27FF4599}"/>
              </a:ext>
            </a:extLst>
          </p:cNvPr>
          <p:cNvSpPr/>
          <p:nvPr/>
        </p:nvSpPr>
        <p:spPr>
          <a:xfrm>
            <a:off x="10789228" y="2551839"/>
            <a:ext cx="369960" cy="158400"/>
          </a:xfrm>
          <a:prstGeom prst="homePlate">
            <a:avLst>
              <a:gd name="adj" fmla="val 31466"/>
            </a:avLst>
          </a:prstGeom>
          <a:solidFill>
            <a:srgbClr val="F0F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83" name="Textfeld 82">
            <a:extLst>
              <a:ext uri="{FF2B5EF4-FFF2-40B4-BE49-F238E27FC236}">
                <a16:creationId xmlns:a16="http://schemas.microsoft.com/office/drawing/2014/main" id="{900E0A06-B764-5991-EF2E-86E6D62015DA}"/>
              </a:ext>
            </a:extLst>
          </p:cNvPr>
          <p:cNvSpPr txBox="1"/>
          <p:nvPr/>
        </p:nvSpPr>
        <p:spPr>
          <a:xfrm>
            <a:off x="4364410" y="2818386"/>
            <a:ext cx="2076517" cy="771838"/>
          </a:xfrm>
          <a:prstGeom prst="rect">
            <a:avLst/>
          </a:prstGeom>
          <a:noFill/>
        </p:spPr>
        <p:txBody>
          <a:bodyPr wrap="square" lIns="0" tIns="0" rIns="0" bIns="0" rtlCol="0">
            <a:no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br>
              <a:rPr lang="de-DE" sz="1200" dirty="0">
                <a:latin typeface="Sparkasse Medium" panose="020B0603080202020204" pitchFamily="34" charset="0"/>
              </a:rPr>
            </a:br>
            <a:r>
              <a:rPr lang="de-DE" sz="1200" dirty="0"/>
              <a:t>Maecenas </a:t>
            </a:r>
            <a:r>
              <a:rPr lang="de-DE" sz="1200" dirty="0" err="1"/>
              <a:t>Lt</a:t>
            </a:r>
            <a:r>
              <a:rPr lang="de-DE" sz="1200" dirty="0"/>
              <a:t> 12pt, </a:t>
            </a:r>
            <a:r>
              <a:rPr lang="de-DE" sz="1200" dirty="0" err="1"/>
              <a:t>volorem</a:t>
            </a:r>
            <a:r>
              <a:rPr lang="de-DE" sz="1200" dirty="0"/>
              <a:t> </a:t>
            </a:r>
            <a:r>
              <a:rPr lang="de-DE" sz="1200" dirty="0" err="1"/>
              <a:t>eed</a:t>
            </a:r>
            <a:r>
              <a:rPr lang="de-DE" sz="1200" dirty="0"/>
              <a:t> </a:t>
            </a:r>
            <a:r>
              <a:rPr lang="de-DE" sz="1200" dirty="0" err="1"/>
              <a:t>xpererspe</a:t>
            </a:r>
            <a:r>
              <a:rPr lang="de-DE" sz="1200" dirty="0"/>
              <a:t> </a:t>
            </a:r>
            <a:r>
              <a:rPr lang="de-DE" sz="1200" dirty="0" err="1"/>
              <a:t>minciti</a:t>
            </a:r>
            <a:r>
              <a:rPr lang="de-DE" sz="1200" dirty="0"/>
              <a:t>. Maecenas es </a:t>
            </a:r>
            <a:r>
              <a:rPr lang="de-DE" sz="1200" dirty="0" err="1"/>
              <a:t>tempus</a:t>
            </a:r>
            <a:r>
              <a:rPr lang="de-DE" sz="1200" dirty="0"/>
              <a:t>, </a:t>
            </a:r>
            <a:r>
              <a:rPr lang="de-DE" sz="1200" dirty="0" err="1"/>
              <a:t>volorem</a:t>
            </a:r>
            <a:r>
              <a:rPr lang="de-DE" sz="1200" dirty="0"/>
              <a:t>.</a:t>
            </a:r>
          </a:p>
        </p:txBody>
      </p:sp>
      <p:sp>
        <p:nvSpPr>
          <p:cNvPr id="84" name="Textfeld 83">
            <a:extLst>
              <a:ext uri="{FF2B5EF4-FFF2-40B4-BE49-F238E27FC236}">
                <a16:creationId xmlns:a16="http://schemas.microsoft.com/office/drawing/2014/main" id="{378AD41B-1BF0-9AD8-EEBF-7318C818099B}"/>
              </a:ext>
            </a:extLst>
          </p:cNvPr>
          <p:cNvSpPr txBox="1"/>
          <p:nvPr/>
        </p:nvSpPr>
        <p:spPr>
          <a:xfrm>
            <a:off x="1152525" y="2818386"/>
            <a:ext cx="2076517" cy="555270"/>
          </a:xfrm>
          <a:prstGeom prst="rect">
            <a:avLst/>
          </a:prstGeom>
          <a:noFill/>
        </p:spPr>
        <p:txBody>
          <a:bodyPr wrap="square" lIns="0" tIns="0" rIns="0" bIns="0" rtlCol="0">
            <a:no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br>
              <a:rPr lang="de-DE" sz="1200" dirty="0">
                <a:latin typeface="Sparkasse Medium" panose="020B0603080202020204" pitchFamily="34" charset="0"/>
              </a:rPr>
            </a:br>
            <a:r>
              <a:rPr lang="de-DE" sz="1200" dirty="0"/>
              <a:t>Maecenas </a:t>
            </a:r>
            <a:r>
              <a:rPr lang="de-DE" sz="1200" dirty="0" err="1"/>
              <a:t>Lt</a:t>
            </a:r>
            <a:r>
              <a:rPr lang="de-DE" sz="1200" dirty="0"/>
              <a:t> 12pt, </a:t>
            </a:r>
            <a:r>
              <a:rPr lang="de-DE" sz="1200" dirty="0" err="1"/>
              <a:t>volorem</a:t>
            </a:r>
            <a:r>
              <a:rPr lang="de-DE" sz="1200" dirty="0"/>
              <a:t> </a:t>
            </a:r>
            <a:r>
              <a:rPr lang="de-DE" sz="1200" dirty="0" err="1"/>
              <a:t>eed</a:t>
            </a:r>
            <a:r>
              <a:rPr lang="de-DE" sz="1200" dirty="0"/>
              <a:t> </a:t>
            </a:r>
            <a:r>
              <a:rPr lang="de-DE" sz="1200" dirty="0" err="1"/>
              <a:t>xpererspe</a:t>
            </a:r>
            <a:r>
              <a:rPr lang="de-DE" sz="1200" dirty="0"/>
              <a:t> </a:t>
            </a:r>
            <a:r>
              <a:rPr lang="de-DE" sz="1200" dirty="0" err="1"/>
              <a:t>minciti</a:t>
            </a:r>
            <a:r>
              <a:rPr lang="de-DE" sz="1200" dirty="0"/>
              <a:t>.</a:t>
            </a:r>
          </a:p>
        </p:txBody>
      </p:sp>
      <p:sp>
        <p:nvSpPr>
          <p:cNvPr id="85" name="Textfeld 84">
            <a:extLst>
              <a:ext uri="{FF2B5EF4-FFF2-40B4-BE49-F238E27FC236}">
                <a16:creationId xmlns:a16="http://schemas.microsoft.com/office/drawing/2014/main" id="{FAE57169-1F25-483A-7917-F13D22BC2747}"/>
              </a:ext>
            </a:extLst>
          </p:cNvPr>
          <p:cNvSpPr txBox="1"/>
          <p:nvPr/>
        </p:nvSpPr>
        <p:spPr>
          <a:xfrm>
            <a:off x="7576295" y="2818386"/>
            <a:ext cx="1570695" cy="469866"/>
          </a:xfrm>
          <a:prstGeom prst="rect">
            <a:avLst/>
          </a:prstGeom>
          <a:noFill/>
        </p:spPr>
        <p:txBody>
          <a:bodyPr wrap="square" lIns="0" tIns="0" rIns="0" bIns="0" rtlCol="0">
            <a:no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br>
              <a:rPr lang="de-DE" sz="1200" dirty="0">
                <a:latin typeface="Sparkasse Medium" panose="020B0603080202020204" pitchFamily="34" charset="0"/>
              </a:rPr>
            </a:br>
            <a:r>
              <a:rPr lang="de-DE" sz="1200" dirty="0"/>
              <a:t>Maecenas </a:t>
            </a:r>
            <a:r>
              <a:rPr lang="de-DE" sz="1200" dirty="0" err="1"/>
              <a:t>Lt</a:t>
            </a:r>
            <a:r>
              <a:rPr lang="de-DE" sz="1200" dirty="0"/>
              <a:t> 12pt</a:t>
            </a:r>
          </a:p>
        </p:txBody>
      </p:sp>
      <p:sp>
        <p:nvSpPr>
          <p:cNvPr id="87" name="Pfeil: Fünfeck 86">
            <a:extLst>
              <a:ext uri="{FF2B5EF4-FFF2-40B4-BE49-F238E27FC236}">
                <a16:creationId xmlns:a16="http://schemas.microsoft.com/office/drawing/2014/main" id="{458248C1-89BE-F7BE-BD92-A5CDEAB57A98}"/>
              </a:ext>
            </a:extLst>
          </p:cNvPr>
          <p:cNvSpPr/>
          <p:nvPr/>
        </p:nvSpPr>
        <p:spPr>
          <a:xfrm>
            <a:off x="9174791" y="2555345"/>
            <a:ext cx="1556716" cy="158400"/>
          </a:xfrm>
          <a:prstGeom prst="homePlate">
            <a:avLst>
              <a:gd name="adj" fmla="val 31466"/>
            </a:avLst>
          </a:prstGeom>
          <a:solidFill>
            <a:srgbClr val="44444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88" name="Textfeld 87">
            <a:extLst>
              <a:ext uri="{FF2B5EF4-FFF2-40B4-BE49-F238E27FC236}">
                <a16:creationId xmlns:a16="http://schemas.microsoft.com/office/drawing/2014/main" id="{92CD3637-BA38-5FC8-BA9E-9F04DC311327}"/>
              </a:ext>
            </a:extLst>
          </p:cNvPr>
          <p:cNvSpPr txBox="1"/>
          <p:nvPr/>
        </p:nvSpPr>
        <p:spPr>
          <a:xfrm>
            <a:off x="9187301" y="2817194"/>
            <a:ext cx="1530384" cy="469866"/>
          </a:xfrm>
          <a:prstGeom prst="rect">
            <a:avLst/>
          </a:prstGeom>
          <a:noFill/>
        </p:spPr>
        <p:txBody>
          <a:bodyPr wrap="square" lIns="0" tIns="0" rIns="0" bIns="0" rtlCol="0">
            <a:no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br>
              <a:rPr lang="de-DE" sz="1200" dirty="0">
                <a:latin typeface="Sparkasse Medium" panose="020B0603080202020204" pitchFamily="34" charset="0"/>
              </a:rPr>
            </a:br>
            <a:r>
              <a:rPr lang="de-DE" sz="1200" dirty="0"/>
              <a:t>Maecenas </a:t>
            </a:r>
            <a:r>
              <a:rPr lang="de-DE" sz="1200" dirty="0" err="1"/>
              <a:t>Lt</a:t>
            </a:r>
            <a:r>
              <a:rPr lang="de-DE" sz="1200" dirty="0"/>
              <a:t> 12pt</a:t>
            </a:r>
          </a:p>
        </p:txBody>
      </p:sp>
      <p:sp>
        <p:nvSpPr>
          <p:cNvPr id="89" name="Pfeil: Fünfeck 88">
            <a:extLst>
              <a:ext uri="{FF2B5EF4-FFF2-40B4-BE49-F238E27FC236}">
                <a16:creationId xmlns:a16="http://schemas.microsoft.com/office/drawing/2014/main" id="{B680EC9F-1F98-FE73-1056-CA6C90153EE1}"/>
              </a:ext>
            </a:extLst>
          </p:cNvPr>
          <p:cNvSpPr/>
          <p:nvPr/>
        </p:nvSpPr>
        <p:spPr>
          <a:xfrm>
            <a:off x="1152000" y="3774515"/>
            <a:ext cx="9984423" cy="158400"/>
          </a:xfrm>
          <a:prstGeom prst="homePlate">
            <a:avLst>
              <a:gd name="adj" fmla="val 31466"/>
            </a:avLst>
          </a:prstGeom>
          <a:solidFill>
            <a:srgbClr val="F0F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94" name="Pfeil: Fünfeck 93">
            <a:extLst>
              <a:ext uri="{FF2B5EF4-FFF2-40B4-BE49-F238E27FC236}">
                <a16:creationId xmlns:a16="http://schemas.microsoft.com/office/drawing/2014/main" id="{23E16720-1EEB-32E2-C628-5501BC7DB53E}"/>
              </a:ext>
            </a:extLst>
          </p:cNvPr>
          <p:cNvSpPr/>
          <p:nvPr/>
        </p:nvSpPr>
        <p:spPr>
          <a:xfrm>
            <a:off x="1159810" y="3774515"/>
            <a:ext cx="7978653" cy="158400"/>
          </a:xfrm>
          <a:prstGeom prst="homePlate">
            <a:avLst>
              <a:gd name="adj" fmla="val 31466"/>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95" name="Textfeld 94">
            <a:extLst>
              <a:ext uri="{FF2B5EF4-FFF2-40B4-BE49-F238E27FC236}">
                <a16:creationId xmlns:a16="http://schemas.microsoft.com/office/drawing/2014/main" id="{4D1A9E39-7CC4-83AB-7C88-798A4F3FF78A}"/>
              </a:ext>
            </a:extLst>
          </p:cNvPr>
          <p:cNvSpPr txBox="1"/>
          <p:nvPr/>
        </p:nvSpPr>
        <p:spPr>
          <a:xfrm>
            <a:off x="1159809" y="3993133"/>
            <a:ext cx="1678849" cy="184666"/>
          </a:xfrm>
          <a:prstGeom prst="rect">
            <a:avLst/>
          </a:prstGeom>
          <a:noFill/>
        </p:spPr>
        <p:txBody>
          <a:bodyPr wrap="square" lIns="0" tIns="0" rIns="0" bIns="0" rtlCol="0">
            <a:sp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endParaRPr lang="de-DE" sz="1200" dirty="0"/>
          </a:p>
        </p:txBody>
      </p:sp>
      <p:sp>
        <p:nvSpPr>
          <p:cNvPr id="96" name="Pfeil: Fünfeck 95">
            <a:extLst>
              <a:ext uri="{FF2B5EF4-FFF2-40B4-BE49-F238E27FC236}">
                <a16:creationId xmlns:a16="http://schemas.microsoft.com/office/drawing/2014/main" id="{65500FCA-3B18-665C-785B-AC092068554D}"/>
              </a:ext>
            </a:extLst>
          </p:cNvPr>
          <p:cNvSpPr/>
          <p:nvPr/>
        </p:nvSpPr>
        <p:spPr>
          <a:xfrm>
            <a:off x="1159810" y="4335754"/>
            <a:ext cx="9984423" cy="158400"/>
          </a:xfrm>
          <a:prstGeom prst="homePlate">
            <a:avLst>
              <a:gd name="adj" fmla="val 31466"/>
            </a:avLst>
          </a:prstGeom>
          <a:solidFill>
            <a:srgbClr val="F0F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97" name="Pfeil: Fünfeck 96">
            <a:extLst>
              <a:ext uri="{FF2B5EF4-FFF2-40B4-BE49-F238E27FC236}">
                <a16:creationId xmlns:a16="http://schemas.microsoft.com/office/drawing/2014/main" id="{5AF7FE9E-4A01-6FFF-A2D9-998F4E161D1D}"/>
              </a:ext>
            </a:extLst>
          </p:cNvPr>
          <p:cNvSpPr/>
          <p:nvPr/>
        </p:nvSpPr>
        <p:spPr>
          <a:xfrm>
            <a:off x="1167620" y="4335754"/>
            <a:ext cx="7978653" cy="158400"/>
          </a:xfrm>
          <a:prstGeom prst="homePlate">
            <a:avLst>
              <a:gd name="adj" fmla="val 31466"/>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98" name="Textfeld 97">
            <a:extLst>
              <a:ext uri="{FF2B5EF4-FFF2-40B4-BE49-F238E27FC236}">
                <a16:creationId xmlns:a16="http://schemas.microsoft.com/office/drawing/2014/main" id="{C0DC2FF6-6507-074E-AD03-239545BC7543}"/>
              </a:ext>
            </a:extLst>
          </p:cNvPr>
          <p:cNvSpPr txBox="1"/>
          <p:nvPr/>
        </p:nvSpPr>
        <p:spPr>
          <a:xfrm>
            <a:off x="1167619" y="4554372"/>
            <a:ext cx="1678849" cy="184666"/>
          </a:xfrm>
          <a:prstGeom prst="rect">
            <a:avLst/>
          </a:prstGeom>
          <a:noFill/>
        </p:spPr>
        <p:txBody>
          <a:bodyPr wrap="square" lIns="0" tIns="0" rIns="0" bIns="0" rtlCol="0">
            <a:sp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endParaRPr lang="de-DE" sz="1200" dirty="0"/>
          </a:p>
        </p:txBody>
      </p:sp>
      <p:sp>
        <p:nvSpPr>
          <p:cNvPr id="99" name="Pfeil: Fünfeck 98">
            <a:extLst>
              <a:ext uri="{FF2B5EF4-FFF2-40B4-BE49-F238E27FC236}">
                <a16:creationId xmlns:a16="http://schemas.microsoft.com/office/drawing/2014/main" id="{B56C8001-0AC4-881A-8054-4250527C7A03}"/>
              </a:ext>
            </a:extLst>
          </p:cNvPr>
          <p:cNvSpPr/>
          <p:nvPr/>
        </p:nvSpPr>
        <p:spPr>
          <a:xfrm>
            <a:off x="1171243" y="4894906"/>
            <a:ext cx="9984423" cy="158400"/>
          </a:xfrm>
          <a:prstGeom prst="homePlate">
            <a:avLst>
              <a:gd name="adj" fmla="val 31466"/>
            </a:avLst>
          </a:prstGeom>
          <a:solidFill>
            <a:srgbClr val="F0F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100" name="Pfeil: Fünfeck 99">
            <a:extLst>
              <a:ext uri="{FF2B5EF4-FFF2-40B4-BE49-F238E27FC236}">
                <a16:creationId xmlns:a16="http://schemas.microsoft.com/office/drawing/2014/main" id="{8CCEA28C-14E7-3409-B6EF-772E97D00944}"/>
              </a:ext>
            </a:extLst>
          </p:cNvPr>
          <p:cNvSpPr/>
          <p:nvPr/>
        </p:nvSpPr>
        <p:spPr>
          <a:xfrm>
            <a:off x="1179053" y="4894906"/>
            <a:ext cx="7978653" cy="158400"/>
          </a:xfrm>
          <a:prstGeom prst="homePlate">
            <a:avLst>
              <a:gd name="adj" fmla="val 31466"/>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101" name="Textfeld 100">
            <a:extLst>
              <a:ext uri="{FF2B5EF4-FFF2-40B4-BE49-F238E27FC236}">
                <a16:creationId xmlns:a16="http://schemas.microsoft.com/office/drawing/2014/main" id="{FB68E092-13B4-9A97-750A-06D4B4EA2054}"/>
              </a:ext>
            </a:extLst>
          </p:cNvPr>
          <p:cNvSpPr txBox="1"/>
          <p:nvPr/>
        </p:nvSpPr>
        <p:spPr>
          <a:xfrm>
            <a:off x="1179052" y="5113524"/>
            <a:ext cx="1678849" cy="184666"/>
          </a:xfrm>
          <a:prstGeom prst="rect">
            <a:avLst/>
          </a:prstGeom>
          <a:noFill/>
        </p:spPr>
        <p:txBody>
          <a:bodyPr wrap="square" lIns="0" tIns="0" rIns="0" bIns="0" rtlCol="0">
            <a:sp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endParaRPr lang="de-DE" sz="1200" dirty="0"/>
          </a:p>
        </p:txBody>
      </p:sp>
      <p:cxnSp>
        <p:nvCxnSpPr>
          <p:cNvPr id="93" name="Gerader Verbinder 92">
            <a:extLst>
              <a:ext uri="{FF2B5EF4-FFF2-40B4-BE49-F238E27FC236}">
                <a16:creationId xmlns:a16="http://schemas.microsoft.com/office/drawing/2014/main" id="{B7D5E876-9AC9-0808-C693-F959B2A8DA73}"/>
              </a:ext>
            </a:extLst>
          </p:cNvPr>
          <p:cNvCxnSpPr>
            <a:cxnSpLocks/>
          </p:cNvCxnSpPr>
          <p:nvPr/>
        </p:nvCxnSpPr>
        <p:spPr>
          <a:xfrm>
            <a:off x="10750748" y="2239204"/>
            <a:ext cx="0" cy="3868025"/>
          </a:xfrm>
          <a:prstGeom prst="line">
            <a:avLst/>
          </a:prstGeom>
          <a:ln w="9525">
            <a:solidFill>
              <a:schemeClr val="tx2"/>
            </a:solidFill>
            <a:prstDash val="sysDot"/>
          </a:ln>
        </p:spPr>
        <p:style>
          <a:lnRef idx="1">
            <a:schemeClr val="accent1"/>
          </a:lnRef>
          <a:fillRef idx="0">
            <a:schemeClr val="accent1"/>
          </a:fillRef>
          <a:effectRef idx="0">
            <a:schemeClr val="accent1"/>
          </a:effectRef>
          <a:fontRef idx="minor">
            <a:schemeClr val="tx1"/>
          </a:fontRef>
        </p:style>
      </p:cxnSp>
      <p:sp>
        <p:nvSpPr>
          <p:cNvPr id="102" name="Pfeil: Fünfeck 101">
            <a:extLst>
              <a:ext uri="{FF2B5EF4-FFF2-40B4-BE49-F238E27FC236}">
                <a16:creationId xmlns:a16="http://schemas.microsoft.com/office/drawing/2014/main" id="{5F273107-F223-D7D8-3949-22CB0036D9E8}"/>
              </a:ext>
            </a:extLst>
          </p:cNvPr>
          <p:cNvSpPr/>
          <p:nvPr/>
        </p:nvSpPr>
        <p:spPr>
          <a:xfrm>
            <a:off x="8563122" y="5398160"/>
            <a:ext cx="1800000" cy="158400"/>
          </a:xfrm>
          <a:prstGeom prst="homePlate">
            <a:avLst>
              <a:gd name="adj" fmla="val 31466"/>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sz="1200" dirty="0">
                <a:latin typeface="Sparkasse Rg" panose="020B0504050602020204" pitchFamily="34" charset="0"/>
              </a:rPr>
              <a:t> </a:t>
            </a:r>
          </a:p>
        </p:txBody>
      </p:sp>
      <p:sp>
        <p:nvSpPr>
          <p:cNvPr id="103" name="Textfeld 102">
            <a:extLst>
              <a:ext uri="{FF2B5EF4-FFF2-40B4-BE49-F238E27FC236}">
                <a16:creationId xmlns:a16="http://schemas.microsoft.com/office/drawing/2014/main" id="{E76AFA24-0E18-77FA-86B8-74244C5C2615}"/>
              </a:ext>
            </a:extLst>
          </p:cNvPr>
          <p:cNvSpPr txBox="1"/>
          <p:nvPr/>
        </p:nvSpPr>
        <p:spPr>
          <a:xfrm>
            <a:off x="8563121" y="5616778"/>
            <a:ext cx="1678849" cy="184666"/>
          </a:xfrm>
          <a:prstGeom prst="rect">
            <a:avLst/>
          </a:prstGeom>
          <a:noFill/>
        </p:spPr>
        <p:txBody>
          <a:bodyPr wrap="square" lIns="0" tIns="0" rIns="0" bIns="0" rtlCol="0">
            <a:spAutoFit/>
          </a:bodyPr>
          <a:lstStyle/>
          <a:p>
            <a:r>
              <a:rPr lang="de-DE" sz="1200" dirty="0" err="1">
                <a:latin typeface="Sparkasse Medium" panose="020B0603080202020204" pitchFamily="34" charset="0"/>
              </a:rPr>
              <a:t>Lorem</a:t>
            </a:r>
            <a:r>
              <a:rPr lang="de-DE" sz="1200" dirty="0">
                <a:latin typeface="Sparkasse Medium" panose="020B0603080202020204" pitchFamily="34" charset="0"/>
              </a:rPr>
              <a:t> erat </a:t>
            </a:r>
            <a:r>
              <a:rPr lang="de-DE" sz="1200" dirty="0" err="1">
                <a:latin typeface="Sparkasse Medium" panose="020B0603080202020204" pitchFamily="34" charset="0"/>
              </a:rPr>
              <a:t>Med</a:t>
            </a:r>
            <a:r>
              <a:rPr lang="de-DE" sz="1200" dirty="0">
                <a:latin typeface="Sparkasse Medium" panose="020B0603080202020204" pitchFamily="34" charset="0"/>
              </a:rPr>
              <a:t> 12pt</a:t>
            </a:r>
            <a:endParaRPr lang="de-DE" sz="1200" dirty="0"/>
          </a:p>
        </p:txBody>
      </p:sp>
      <p:cxnSp>
        <p:nvCxnSpPr>
          <p:cNvPr id="90" name="Gerader Verbinder 89">
            <a:extLst>
              <a:ext uri="{FF2B5EF4-FFF2-40B4-BE49-F238E27FC236}">
                <a16:creationId xmlns:a16="http://schemas.microsoft.com/office/drawing/2014/main" id="{77FBBD87-708D-1D67-4F73-37398973C63E}"/>
              </a:ext>
            </a:extLst>
          </p:cNvPr>
          <p:cNvCxnSpPr>
            <a:cxnSpLocks/>
          </p:cNvCxnSpPr>
          <p:nvPr/>
        </p:nvCxnSpPr>
        <p:spPr>
          <a:xfrm>
            <a:off x="9152492" y="2237605"/>
            <a:ext cx="0" cy="3824712"/>
          </a:xfrm>
          <a:prstGeom prst="line">
            <a:avLst/>
          </a:prstGeom>
          <a:ln w="9525">
            <a:solidFill>
              <a:srgbClr val="999999"/>
            </a:solidFill>
            <a:prstDash val="sysDot"/>
          </a:ln>
        </p:spPr>
        <p:style>
          <a:lnRef idx="1">
            <a:schemeClr val="accent1"/>
          </a:lnRef>
          <a:fillRef idx="0">
            <a:schemeClr val="accent1"/>
          </a:fillRef>
          <a:effectRef idx="0">
            <a:schemeClr val="accent1"/>
          </a:effectRef>
          <a:fontRef idx="minor">
            <a:schemeClr val="tx1"/>
          </a:fontRef>
        </p:style>
      </p:cxnSp>
      <p:sp>
        <p:nvSpPr>
          <p:cNvPr id="5" name="Titel 4">
            <a:extLst>
              <a:ext uri="{FF2B5EF4-FFF2-40B4-BE49-F238E27FC236}">
                <a16:creationId xmlns:a16="http://schemas.microsoft.com/office/drawing/2014/main" id="{C89C2F82-FFD8-44DE-6613-047B74EAE400}"/>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37865005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99</a:t>
            </a:fld>
            <a:endParaRPr lang="de-DE"/>
          </a:p>
        </p:txBody>
      </p:sp>
      <p:sp>
        <p:nvSpPr>
          <p:cNvPr id="6" name="Textplatzhalter 5">
            <a:extLst>
              <a:ext uri="{FF2B5EF4-FFF2-40B4-BE49-F238E27FC236}">
                <a16:creationId xmlns:a16="http://schemas.microsoft.com/office/drawing/2014/main" id="{3626A90A-AC92-84C5-DD07-BE53784F4823}"/>
              </a:ext>
            </a:extLst>
          </p:cNvPr>
          <p:cNvSpPr>
            <a:spLocks noGrp="1"/>
          </p:cNvSpPr>
          <p:nvPr>
            <p:ph type="body" idx="14"/>
          </p:nvPr>
        </p:nvSpPr>
        <p:spPr/>
        <p:txBody>
          <a:bodyPr/>
          <a:lstStyle/>
          <a:p>
            <a:endParaRPr lang="de-DE"/>
          </a:p>
        </p:txBody>
      </p:sp>
      <p:sp>
        <p:nvSpPr>
          <p:cNvPr id="28" name="Textplatzhalter 27">
            <a:extLst>
              <a:ext uri="{FF2B5EF4-FFF2-40B4-BE49-F238E27FC236}">
                <a16:creationId xmlns:a16="http://schemas.microsoft.com/office/drawing/2014/main" id="{2819151C-8F57-08A8-5A0F-EFD5A3CEAB14}"/>
              </a:ext>
            </a:extLst>
          </p:cNvPr>
          <p:cNvSpPr>
            <a:spLocks noGrp="1"/>
          </p:cNvSpPr>
          <p:nvPr>
            <p:ph type="body" idx="17"/>
          </p:nvPr>
        </p:nvSpPr>
        <p:spPr/>
        <p:txBody>
          <a:bodyPr/>
          <a:lstStyle/>
          <a:p>
            <a:endParaRPr lang="de-DE"/>
          </a:p>
        </p:txBody>
      </p:sp>
      <p:sp>
        <p:nvSpPr>
          <p:cNvPr id="4" name="Pfeil: nach rechts 20">
            <a:extLst>
              <a:ext uri="{FF2B5EF4-FFF2-40B4-BE49-F238E27FC236}">
                <a16:creationId xmlns:a16="http://schemas.microsoft.com/office/drawing/2014/main" id="{AC365357-6E2E-2EF3-5DAE-4D3A44667AD2}"/>
              </a:ext>
            </a:extLst>
          </p:cNvPr>
          <p:cNvSpPr/>
          <p:nvPr/>
        </p:nvSpPr>
        <p:spPr>
          <a:xfrm>
            <a:off x="1145629" y="4014218"/>
            <a:ext cx="10490399" cy="720525"/>
          </a:xfrm>
          <a:prstGeom prst="rightArrow">
            <a:avLst>
              <a:gd name="adj1" fmla="val 67391"/>
              <a:gd name="adj2" fmla="val 5000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feld 6">
            <a:extLst>
              <a:ext uri="{FF2B5EF4-FFF2-40B4-BE49-F238E27FC236}">
                <a16:creationId xmlns:a16="http://schemas.microsoft.com/office/drawing/2014/main" id="{B0478815-0093-C1B9-6333-D1870548C466}"/>
              </a:ext>
            </a:extLst>
          </p:cNvPr>
          <p:cNvSpPr txBox="1"/>
          <p:nvPr/>
        </p:nvSpPr>
        <p:spPr>
          <a:xfrm>
            <a:off x="1666698" y="3029314"/>
            <a:ext cx="2281458" cy="614784"/>
          </a:xfrm>
          <a:prstGeom prst="rect">
            <a:avLst/>
          </a:prstGeom>
          <a:noFill/>
          <a:ln w="6350">
            <a:noFill/>
          </a:ln>
        </p:spPr>
        <p:txBody>
          <a:bodyPr wrap="none" lIns="0" tIns="0" rIns="0" bIns="0" rtlCol="0">
            <a:spAutoFit/>
          </a:bodyPr>
          <a:lstStyle/>
          <a:p>
            <a:pPr>
              <a:lnSpc>
                <a:spcPct val="114000"/>
              </a:lnSpc>
            </a:pPr>
            <a:r>
              <a:rPr lang="en-US" sz="1200" dirty="0">
                <a:latin typeface="Sparkasse Medium" panose="020B0603080202020204" pitchFamily="34" charset="0"/>
              </a:rPr>
              <a:t>Jan 2024</a:t>
            </a:r>
          </a:p>
          <a:p>
            <a:pP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8" name="Ellipse 13">
            <a:extLst>
              <a:ext uri="{FF2B5EF4-FFF2-40B4-BE49-F238E27FC236}">
                <a16:creationId xmlns:a16="http://schemas.microsoft.com/office/drawing/2014/main" id="{48922007-2920-2D15-5888-442F89D26085}"/>
              </a:ext>
            </a:extLst>
          </p:cNvPr>
          <p:cNvSpPr>
            <a:spLocks noChangeAspect="1"/>
          </p:cNvSpPr>
          <p:nvPr/>
        </p:nvSpPr>
        <p:spPr>
          <a:xfrm>
            <a:off x="1640018" y="4326069"/>
            <a:ext cx="108000" cy="108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14">
            <a:extLst>
              <a:ext uri="{FF2B5EF4-FFF2-40B4-BE49-F238E27FC236}">
                <a16:creationId xmlns:a16="http://schemas.microsoft.com/office/drawing/2014/main" id="{2B67E010-2CDB-DB99-BF3F-58C7643C9011}"/>
              </a:ext>
            </a:extLst>
          </p:cNvPr>
          <p:cNvSpPr>
            <a:spLocks noChangeAspect="1"/>
          </p:cNvSpPr>
          <p:nvPr/>
        </p:nvSpPr>
        <p:spPr>
          <a:xfrm>
            <a:off x="3682102" y="4326069"/>
            <a:ext cx="108000" cy="108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16">
            <a:extLst>
              <a:ext uri="{FF2B5EF4-FFF2-40B4-BE49-F238E27FC236}">
                <a16:creationId xmlns:a16="http://schemas.microsoft.com/office/drawing/2014/main" id="{9844B4E3-13CF-BFE4-6B92-DAE1FBE80DF9}"/>
              </a:ext>
            </a:extLst>
          </p:cNvPr>
          <p:cNvSpPr>
            <a:spLocks noChangeAspect="1"/>
          </p:cNvSpPr>
          <p:nvPr/>
        </p:nvSpPr>
        <p:spPr>
          <a:xfrm>
            <a:off x="7656594" y="4243875"/>
            <a:ext cx="288000" cy="288000"/>
          </a:xfrm>
          <a:prstGeom prst="ellipse">
            <a:avLst/>
          </a:prstGeom>
          <a:solidFill>
            <a:schemeClr val="tx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2" name="Gerader Verbinder 21">
            <a:extLst>
              <a:ext uri="{FF2B5EF4-FFF2-40B4-BE49-F238E27FC236}">
                <a16:creationId xmlns:a16="http://schemas.microsoft.com/office/drawing/2014/main" id="{5B1E46F9-C2C0-9193-9487-A874631F4935}"/>
              </a:ext>
            </a:extLst>
          </p:cNvPr>
          <p:cNvCxnSpPr>
            <a:cxnSpLocks/>
            <a:endCxn id="8" idx="0"/>
          </p:cNvCxnSpPr>
          <p:nvPr/>
        </p:nvCxnSpPr>
        <p:spPr>
          <a:xfrm>
            <a:off x="1694018" y="3776799"/>
            <a:ext cx="0" cy="54927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13" name="Gerader Verbinder 23">
            <a:extLst>
              <a:ext uri="{FF2B5EF4-FFF2-40B4-BE49-F238E27FC236}">
                <a16:creationId xmlns:a16="http://schemas.microsoft.com/office/drawing/2014/main" id="{86DA6E5A-1CB6-38F8-142B-BA0FD8720B93}"/>
              </a:ext>
            </a:extLst>
          </p:cNvPr>
          <p:cNvCxnSpPr>
            <a:cxnSpLocks/>
            <a:stCxn id="9" idx="4"/>
          </p:cNvCxnSpPr>
          <p:nvPr/>
        </p:nvCxnSpPr>
        <p:spPr>
          <a:xfrm>
            <a:off x="3736102" y="4434069"/>
            <a:ext cx="0" cy="564228"/>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14" name="Textfeld 13">
            <a:extLst>
              <a:ext uri="{FF2B5EF4-FFF2-40B4-BE49-F238E27FC236}">
                <a16:creationId xmlns:a16="http://schemas.microsoft.com/office/drawing/2014/main" id="{C33AA9A2-5DC7-D935-E8C5-8F5B394A80EC}"/>
              </a:ext>
            </a:extLst>
          </p:cNvPr>
          <p:cNvSpPr txBox="1"/>
          <p:nvPr/>
        </p:nvSpPr>
        <p:spPr>
          <a:xfrm>
            <a:off x="5783724" y="3033509"/>
            <a:ext cx="1262397" cy="614784"/>
          </a:xfrm>
          <a:prstGeom prst="rect">
            <a:avLst/>
          </a:prstGeom>
          <a:noFill/>
          <a:ln w="6350">
            <a:noFill/>
          </a:ln>
        </p:spPr>
        <p:txBody>
          <a:bodyPr wrap="none" lIns="0" tIns="0" rIns="0" bIns="0" rtlCol="0">
            <a:spAutoFit/>
          </a:bodyPr>
          <a:lstStyle/>
          <a:p>
            <a:pPr>
              <a:lnSpc>
                <a:spcPct val="114000"/>
              </a:lnSpc>
            </a:pPr>
            <a:r>
              <a:rPr lang="en-US" sz="1200" dirty="0">
                <a:latin typeface="+mj-lt"/>
              </a:rPr>
              <a:t>Mai – Aug 2024</a:t>
            </a:r>
          </a:p>
          <a:p>
            <a:pPr>
              <a:lnSpc>
                <a:spcPct val="114000"/>
              </a:lnSpc>
            </a:pPr>
            <a:r>
              <a:rPr lang="en-US" sz="1200" dirty="0"/>
              <a:t>Maecenas tempus, </a:t>
            </a:r>
            <a:br>
              <a:rPr lang="en-US" sz="1200" dirty="0"/>
            </a:br>
            <a:r>
              <a:rPr lang="en-US" sz="1200" dirty="0" err="1"/>
              <a:t>volorem</a:t>
            </a:r>
            <a:endParaRPr lang="de-DE" sz="1200" dirty="0"/>
          </a:p>
        </p:txBody>
      </p:sp>
      <p:sp>
        <p:nvSpPr>
          <p:cNvPr id="16" name="Textfeld 15">
            <a:extLst>
              <a:ext uri="{FF2B5EF4-FFF2-40B4-BE49-F238E27FC236}">
                <a16:creationId xmlns:a16="http://schemas.microsoft.com/office/drawing/2014/main" id="{FE8A740F-711C-43E0-06E0-26A9823635B3}"/>
              </a:ext>
            </a:extLst>
          </p:cNvPr>
          <p:cNvSpPr txBox="1"/>
          <p:nvPr/>
        </p:nvSpPr>
        <p:spPr>
          <a:xfrm>
            <a:off x="9842678" y="3029314"/>
            <a:ext cx="1834926" cy="614784"/>
          </a:xfrm>
          <a:prstGeom prst="rect">
            <a:avLst/>
          </a:prstGeom>
          <a:noFill/>
          <a:ln w="6350">
            <a:noFill/>
          </a:ln>
        </p:spPr>
        <p:txBody>
          <a:bodyPr wrap="none" lIns="0" tIns="0" rIns="0" bIns="0" rtlCol="0">
            <a:spAutoFit/>
          </a:bodyPr>
          <a:lstStyle/>
          <a:p>
            <a:pPr>
              <a:lnSpc>
                <a:spcPct val="114000"/>
              </a:lnSpc>
            </a:pPr>
            <a:r>
              <a:rPr lang="en-US" sz="1200" dirty="0">
                <a:latin typeface="+mj-lt"/>
              </a:rPr>
              <a:t>Nov – Dez 2024</a:t>
            </a:r>
          </a:p>
          <a:p>
            <a:pPr>
              <a:lnSpc>
                <a:spcPct val="114000"/>
              </a:lnSpc>
            </a:pPr>
            <a:r>
              <a:rPr lang="en-US" sz="1200" dirty="0"/>
              <a:t>Maecenas tempus, </a:t>
            </a:r>
            <a:r>
              <a:rPr lang="en-US" sz="1200" dirty="0" err="1"/>
              <a:t>volorem</a:t>
            </a:r>
            <a:r>
              <a:rPr lang="en-US" sz="1200" dirty="0"/>
              <a:t> </a:t>
            </a:r>
            <a:br>
              <a:rPr lang="en-US" sz="1200" dirty="0"/>
            </a:br>
            <a:r>
              <a:rPr lang="en-US" sz="1200" dirty="0" err="1"/>
              <a:t>expere</a:t>
            </a:r>
            <a:r>
              <a:rPr lang="en-US" sz="1200" dirty="0"/>
              <a:t> </a:t>
            </a:r>
            <a:r>
              <a:rPr lang="en-US" sz="1200" dirty="0" err="1"/>
              <a:t>tellus</a:t>
            </a:r>
            <a:r>
              <a:rPr lang="en-US" sz="1200" dirty="0"/>
              <a:t> </a:t>
            </a:r>
            <a:r>
              <a:rPr lang="en-US" sz="1200" dirty="0" err="1"/>
              <a:t>eget</a:t>
            </a:r>
            <a:r>
              <a:rPr lang="en-US" sz="1200" dirty="0"/>
              <a:t> </a:t>
            </a:r>
            <a:r>
              <a:rPr lang="en-US" sz="1200" dirty="0" err="1"/>
              <a:t>condime</a:t>
            </a:r>
            <a:endParaRPr lang="de-DE" sz="1200" dirty="0"/>
          </a:p>
        </p:txBody>
      </p:sp>
      <p:sp>
        <p:nvSpPr>
          <p:cNvPr id="17" name="Textfeld 16">
            <a:extLst>
              <a:ext uri="{FF2B5EF4-FFF2-40B4-BE49-F238E27FC236}">
                <a16:creationId xmlns:a16="http://schemas.microsoft.com/office/drawing/2014/main" id="{1AD38782-D570-A125-C6D3-CBB384DDF948}"/>
              </a:ext>
            </a:extLst>
          </p:cNvPr>
          <p:cNvSpPr txBox="1"/>
          <p:nvPr/>
        </p:nvSpPr>
        <p:spPr>
          <a:xfrm>
            <a:off x="3721675" y="5097923"/>
            <a:ext cx="2281458" cy="614784"/>
          </a:xfrm>
          <a:prstGeom prst="rect">
            <a:avLst/>
          </a:prstGeom>
          <a:noFill/>
          <a:ln w="6350">
            <a:noFill/>
          </a:ln>
        </p:spPr>
        <p:txBody>
          <a:bodyPr wrap="none" lIns="0" tIns="0" rIns="0" bIns="0" rtlCol="0">
            <a:spAutoFit/>
          </a:bodyPr>
          <a:lstStyle/>
          <a:p>
            <a:pPr>
              <a:lnSpc>
                <a:spcPct val="114000"/>
              </a:lnSpc>
            </a:pPr>
            <a:r>
              <a:rPr lang="en-US" sz="1200" dirty="0">
                <a:latin typeface="+mj-lt"/>
              </a:rPr>
              <a:t>Feb – Mai 2024</a:t>
            </a:r>
          </a:p>
          <a:p>
            <a:pP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18" name="Ellipse 37">
            <a:extLst>
              <a:ext uri="{FF2B5EF4-FFF2-40B4-BE49-F238E27FC236}">
                <a16:creationId xmlns:a16="http://schemas.microsoft.com/office/drawing/2014/main" id="{BE90A1D2-64C6-D917-3878-316CB4CCD9C4}"/>
              </a:ext>
            </a:extLst>
          </p:cNvPr>
          <p:cNvSpPr>
            <a:spLocks noChangeAspect="1"/>
          </p:cNvSpPr>
          <p:nvPr/>
        </p:nvSpPr>
        <p:spPr>
          <a:xfrm>
            <a:off x="5741348" y="4326069"/>
            <a:ext cx="108000" cy="108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38">
            <a:extLst>
              <a:ext uri="{FF2B5EF4-FFF2-40B4-BE49-F238E27FC236}">
                <a16:creationId xmlns:a16="http://schemas.microsoft.com/office/drawing/2014/main" id="{FCC8C6F8-6243-AF5E-6431-45AFAF7FAC44}"/>
              </a:ext>
            </a:extLst>
          </p:cNvPr>
          <p:cNvCxnSpPr>
            <a:cxnSpLocks/>
            <a:endCxn id="18" idx="0"/>
          </p:cNvCxnSpPr>
          <p:nvPr/>
        </p:nvCxnSpPr>
        <p:spPr>
          <a:xfrm>
            <a:off x="5795348" y="3776799"/>
            <a:ext cx="0" cy="54927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0" name="Ellipse 39">
            <a:extLst>
              <a:ext uri="{FF2B5EF4-FFF2-40B4-BE49-F238E27FC236}">
                <a16:creationId xmlns:a16="http://schemas.microsoft.com/office/drawing/2014/main" id="{49697B15-3724-8833-1AF2-932CA017FAEC}"/>
              </a:ext>
            </a:extLst>
          </p:cNvPr>
          <p:cNvSpPr>
            <a:spLocks noChangeAspect="1"/>
          </p:cNvSpPr>
          <p:nvPr/>
        </p:nvSpPr>
        <p:spPr>
          <a:xfrm>
            <a:off x="7716279" y="4303560"/>
            <a:ext cx="168630" cy="168630"/>
          </a:xfrm>
          <a:prstGeom prst="ellipse">
            <a:avLst/>
          </a:prstGeom>
          <a:solidFill>
            <a:schemeClr val="bg1"/>
          </a:solidFill>
          <a:ln w="603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40">
            <a:extLst>
              <a:ext uri="{FF2B5EF4-FFF2-40B4-BE49-F238E27FC236}">
                <a16:creationId xmlns:a16="http://schemas.microsoft.com/office/drawing/2014/main" id="{57EF87CB-FAEF-7CCA-DBC2-3A40A4E470C8}"/>
              </a:ext>
            </a:extLst>
          </p:cNvPr>
          <p:cNvCxnSpPr>
            <a:cxnSpLocks/>
          </p:cNvCxnSpPr>
          <p:nvPr/>
        </p:nvCxnSpPr>
        <p:spPr>
          <a:xfrm>
            <a:off x="7800594" y="4540005"/>
            <a:ext cx="0" cy="466422"/>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2" name="Textfeld 21">
            <a:extLst>
              <a:ext uri="{FF2B5EF4-FFF2-40B4-BE49-F238E27FC236}">
                <a16:creationId xmlns:a16="http://schemas.microsoft.com/office/drawing/2014/main" id="{1894209A-4ED9-3301-B0DA-ABABAC3B6059}"/>
              </a:ext>
            </a:extLst>
          </p:cNvPr>
          <p:cNvSpPr txBox="1"/>
          <p:nvPr/>
        </p:nvSpPr>
        <p:spPr>
          <a:xfrm>
            <a:off x="7788140" y="5097923"/>
            <a:ext cx="2281458" cy="684996"/>
          </a:xfrm>
          <a:prstGeom prst="rect">
            <a:avLst/>
          </a:prstGeom>
          <a:noFill/>
          <a:ln w="6350">
            <a:noFill/>
          </a:ln>
        </p:spPr>
        <p:txBody>
          <a:bodyPr wrap="none" lIns="0" tIns="0" rIns="0" bIns="0" rtlCol="0">
            <a:spAutoFit/>
          </a:bodyPr>
          <a:lstStyle/>
          <a:p>
            <a:pPr>
              <a:lnSpc>
                <a:spcPct val="114000"/>
              </a:lnSpc>
            </a:pPr>
            <a:r>
              <a:rPr lang="en-US" sz="1600" dirty="0">
                <a:solidFill>
                  <a:schemeClr val="tx2"/>
                </a:solidFill>
                <a:latin typeface="+mj-lt"/>
              </a:rPr>
              <a:t>Aug </a:t>
            </a:r>
            <a:r>
              <a:rPr lang="en-US" sz="1600" dirty="0">
                <a:solidFill>
                  <a:schemeClr val="tx2"/>
                </a:solidFill>
                <a:latin typeface="Sparkasse Head" panose="020B0804050602020204" pitchFamily="34" charset="0"/>
              </a:rPr>
              <a:t>–</a:t>
            </a:r>
            <a:r>
              <a:rPr lang="en-US" sz="1600" dirty="0">
                <a:solidFill>
                  <a:schemeClr val="tx2"/>
                </a:solidFill>
                <a:latin typeface="+mj-lt"/>
              </a:rPr>
              <a:t> Nov 2024</a:t>
            </a:r>
          </a:p>
          <a:p>
            <a:pP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23" name="Ellipse 44">
            <a:extLst>
              <a:ext uri="{FF2B5EF4-FFF2-40B4-BE49-F238E27FC236}">
                <a16:creationId xmlns:a16="http://schemas.microsoft.com/office/drawing/2014/main" id="{AEBE8388-52C1-0D88-2F76-D67721D5A0F6}"/>
              </a:ext>
            </a:extLst>
          </p:cNvPr>
          <p:cNvSpPr>
            <a:spLocks noChangeAspect="1"/>
          </p:cNvSpPr>
          <p:nvPr/>
        </p:nvSpPr>
        <p:spPr>
          <a:xfrm>
            <a:off x="5741348" y="4328360"/>
            <a:ext cx="108000" cy="108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4" name="Gerader Verbinder 45">
            <a:extLst>
              <a:ext uri="{FF2B5EF4-FFF2-40B4-BE49-F238E27FC236}">
                <a16:creationId xmlns:a16="http://schemas.microsoft.com/office/drawing/2014/main" id="{19621407-F788-E4E5-6FA0-D548C10EC1D9}"/>
              </a:ext>
            </a:extLst>
          </p:cNvPr>
          <p:cNvCxnSpPr>
            <a:cxnSpLocks/>
          </p:cNvCxnSpPr>
          <p:nvPr/>
        </p:nvCxnSpPr>
        <p:spPr>
          <a:xfrm>
            <a:off x="5795348" y="3776554"/>
            <a:ext cx="0" cy="54927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5" name="Ellipse 46">
            <a:extLst>
              <a:ext uri="{FF2B5EF4-FFF2-40B4-BE49-F238E27FC236}">
                <a16:creationId xmlns:a16="http://schemas.microsoft.com/office/drawing/2014/main" id="{9A2DD2F4-02E6-116D-EB74-3861895AD9A0}"/>
              </a:ext>
            </a:extLst>
          </p:cNvPr>
          <p:cNvSpPr>
            <a:spLocks noChangeAspect="1"/>
          </p:cNvSpPr>
          <p:nvPr/>
        </p:nvSpPr>
        <p:spPr>
          <a:xfrm>
            <a:off x="9788678" y="4328360"/>
            <a:ext cx="108000" cy="108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6" name="Gerader Verbinder 47">
            <a:extLst>
              <a:ext uri="{FF2B5EF4-FFF2-40B4-BE49-F238E27FC236}">
                <a16:creationId xmlns:a16="http://schemas.microsoft.com/office/drawing/2014/main" id="{5C43B831-0CFB-F4BB-81DA-BB424607C656}"/>
              </a:ext>
            </a:extLst>
          </p:cNvPr>
          <p:cNvCxnSpPr>
            <a:cxnSpLocks/>
            <a:endCxn id="25" idx="0"/>
          </p:cNvCxnSpPr>
          <p:nvPr/>
        </p:nvCxnSpPr>
        <p:spPr>
          <a:xfrm>
            <a:off x="9842678" y="3779090"/>
            <a:ext cx="0" cy="549270"/>
          </a:xfrm>
          <a:prstGeom prst="line">
            <a:avLst/>
          </a:prstGeom>
          <a:ln w="127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7" name="Textfeld 26">
            <a:extLst>
              <a:ext uri="{FF2B5EF4-FFF2-40B4-BE49-F238E27FC236}">
                <a16:creationId xmlns:a16="http://schemas.microsoft.com/office/drawing/2014/main" id="{9AE293AE-1B55-2043-F7D9-A71C5C0384FC}"/>
              </a:ext>
            </a:extLst>
          </p:cNvPr>
          <p:cNvSpPr txBox="1"/>
          <p:nvPr/>
        </p:nvSpPr>
        <p:spPr>
          <a:xfrm>
            <a:off x="1165283" y="1620838"/>
            <a:ext cx="4837850" cy="646331"/>
          </a:xfrm>
          <a:prstGeom prst="rect">
            <a:avLst/>
          </a:prstGeom>
          <a:noFill/>
        </p:spPr>
        <p:txBody>
          <a:bodyPr wrap="square" lIns="0" tIns="0" rIns="0" bIns="0" rtlCol="0">
            <a:spAutoFit/>
          </a:bodyPr>
          <a:lstStyle/>
          <a:p>
            <a:r>
              <a:rPr lang="fr-FR" sz="1400" dirty="0">
                <a:latin typeface="Sparkasse Medium" panose="020B0603080202020204" pitchFamily="34" charset="0"/>
              </a:rPr>
              <a:t>Lorem ipsum</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a:t>
            </a:r>
            <a:endParaRPr lang="de-DE" sz="1400" dirty="0"/>
          </a:p>
        </p:txBody>
      </p:sp>
      <p:sp>
        <p:nvSpPr>
          <p:cNvPr id="30" name="Textplatzhalter 29">
            <a:extLst>
              <a:ext uri="{FF2B5EF4-FFF2-40B4-BE49-F238E27FC236}">
                <a16:creationId xmlns:a16="http://schemas.microsoft.com/office/drawing/2014/main" id="{55CD6D28-6F7B-1443-B76E-7A9B27116ADB}"/>
              </a:ext>
            </a:extLst>
          </p:cNvPr>
          <p:cNvSpPr>
            <a:spLocks noGrp="1"/>
          </p:cNvSpPr>
          <p:nvPr>
            <p:ph type="body" idx="13"/>
          </p:nvPr>
        </p:nvSpPr>
        <p:spPr/>
        <p:txBody>
          <a:bodyPr/>
          <a:lstStyle/>
          <a:p>
            <a:endParaRPr lang="de-DE"/>
          </a:p>
        </p:txBody>
      </p:sp>
      <p:sp>
        <p:nvSpPr>
          <p:cNvPr id="32" name="Titel 31">
            <a:extLst>
              <a:ext uri="{FF2B5EF4-FFF2-40B4-BE49-F238E27FC236}">
                <a16:creationId xmlns:a16="http://schemas.microsoft.com/office/drawing/2014/main" id="{6F5DCC47-149C-E559-392B-B5F57C523D6B}"/>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139277958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100</a:t>
            </a:fld>
            <a:endParaRPr lang="de-DE"/>
          </a:p>
        </p:txBody>
      </p:sp>
      <p:sp>
        <p:nvSpPr>
          <p:cNvPr id="20" name="Textplatzhalter 19">
            <a:extLst>
              <a:ext uri="{FF2B5EF4-FFF2-40B4-BE49-F238E27FC236}">
                <a16:creationId xmlns:a16="http://schemas.microsoft.com/office/drawing/2014/main" id="{3FDDE8C7-9797-960D-005A-875605A209CB}"/>
              </a:ext>
            </a:extLst>
          </p:cNvPr>
          <p:cNvSpPr>
            <a:spLocks noGrp="1"/>
          </p:cNvSpPr>
          <p:nvPr>
            <p:ph type="body" idx="14"/>
          </p:nvPr>
        </p:nvSpPr>
        <p:spPr/>
        <p:txBody>
          <a:bodyPr/>
          <a:lstStyle/>
          <a:p>
            <a:endParaRPr lang="de-DE"/>
          </a:p>
        </p:txBody>
      </p:sp>
      <p:sp>
        <p:nvSpPr>
          <p:cNvPr id="22" name="Textplatzhalter 21">
            <a:extLst>
              <a:ext uri="{FF2B5EF4-FFF2-40B4-BE49-F238E27FC236}">
                <a16:creationId xmlns:a16="http://schemas.microsoft.com/office/drawing/2014/main" id="{172EF0B5-47DB-B572-F468-2BBBCBF14FBC}"/>
              </a:ext>
            </a:extLst>
          </p:cNvPr>
          <p:cNvSpPr>
            <a:spLocks noGrp="1"/>
          </p:cNvSpPr>
          <p:nvPr>
            <p:ph type="body" idx="17"/>
          </p:nvPr>
        </p:nvSpPr>
        <p:spPr/>
        <p:txBody>
          <a:bodyPr/>
          <a:lstStyle/>
          <a:p>
            <a:endParaRPr lang="de-DE"/>
          </a:p>
        </p:txBody>
      </p:sp>
      <p:grpSp>
        <p:nvGrpSpPr>
          <p:cNvPr id="4" name="Gruppieren 3">
            <a:extLst>
              <a:ext uri="{FF2B5EF4-FFF2-40B4-BE49-F238E27FC236}">
                <a16:creationId xmlns:a16="http://schemas.microsoft.com/office/drawing/2014/main" id="{25BFB6E0-1AA8-984A-223C-82CB7FBD815D}"/>
              </a:ext>
            </a:extLst>
          </p:cNvPr>
          <p:cNvGrpSpPr/>
          <p:nvPr/>
        </p:nvGrpSpPr>
        <p:grpSpPr>
          <a:xfrm>
            <a:off x="1151532" y="3809229"/>
            <a:ext cx="10490400" cy="675283"/>
            <a:chOff x="1024974" y="4263606"/>
            <a:chExt cx="10744196" cy="721107"/>
          </a:xfrm>
        </p:grpSpPr>
        <p:sp>
          <p:nvSpPr>
            <p:cNvPr id="6" name="Rechteck: obere Ecken abgerundet 7">
              <a:extLst>
                <a:ext uri="{FF2B5EF4-FFF2-40B4-BE49-F238E27FC236}">
                  <a16:creationId xmlns:a16="http://schemas.microsoft.com/office/drawing/2014/main" id="{816AAEAB-5273-160B-A768-BDA81E40F0AE}"/>
                </a:ext>
              </a:extLst>
            </p:cNvPr>
            <p:cNvSpPr/>
            <p:nvPr/>
          </p:nvSpPr>
          <p:spPr>
            <a:xfrm rot="16200000">
              <a:off x="2122832" y="3274302"/>
              <a:ext cx="504000" cy="2699715"/>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tx1"/>
                  </a:solidFill>
                  <a:latin typeface="Sparkasse Medium" panose="020B0603080202020204" pitchFamily="34" charset="0"/>
                </a:rPr>
                <a:t>Phase 1</a:t>
              </a:r>
            </a:p>
          </p:txBody>
        </p:sp>
        <p:sp>
          <p:nvSpPr>
            <p:cNvPr id="7" name="Rechteck 6">
              <a:extLst>
                <a:ext uri="{FF2B5EF4-FFF2-40B4-BE49-F238E27FC236}">
                  <a16:creationId xmlns:a16="http://schemas.microsoft.com/office/drawing/2014/main" id="{AA859672-9416-AD0A-9C57-12BA08CFC5A4}"/>
                </a:ext>
              </a:extLst>
            </p:cNvPr>
            <p:cNvSpPr/>
            <p:nvPr/>
          </p:nvSpPr>
          <p:spPr>
            <a:xfrm>
              <a:off x="3754278" y="4372159"/>
              <a:ext cx="2628000" cy="50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2</a:t>
              </a:r>
            </a:p>
          </p:txBody>
        </p:sp>
        <p:sp>
          <p:nvSpPr>
            <p:cNvPr id="8" name="Rechteck 7">
              <a:extLst>
                <a:ext uri="{FF2B5EF4-FFF2-40B4-BE49-F238E27FC236}">
                  <a16:creationId xmlns:a16="http://schemas.microsoft.com/office/drawing/2014/main" id="{7B9EB3F7-BB7F-C831-962B-13903074E45D}"/>
                </a:ext>
              </a:extLst>
            </p:cNvPr>
            <p:cNvSpPr/>
            <p:nvPr/>
          </p:nvSpPr>
          <p:spPr>
            <a:xfrm>
              <a:off x="6411867" y="4372159"/>
              <a:ext cx="2628000" cy="50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3</a:t>
              </a:r>
            </a:p>
          </p:txBody>
        </p:sp>
        <p:sp>
          <p:nvSpPr>
            <p:cNvPr id="9" name="Rechteck: obere Ecken abgerundet 10">
              <a:extLst>
                <a:ext uri="{FF2B5EF4-FFF2-40B4-BE49-F238E27FC236}">
                  <a16:creationId xmlns:a16="http://schemas.microsoft.com/office/drawing/2014/main" id="{592ED7CB-C0A2-AFBF-5260-22E9A67C2118}"/>
                </a:ext>
              </a:extLst>
            </p:cNvPr>
            <p:cNvSpPr/>
            <p:nvPr/>
          </p:nvSpPr>
          <p:spPr>
            <a:xfrm rot="5400000">
              <a:off x="10167313" y="3274306"/>
              <a:ext cx="504000" cy="2699715"/>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tx1"/>
                  </a:solidFill>
                  <a:latin typeface="Sparkasse Medium" panose="020B0603080202020204" pitchFamily="34" charset="0"/>
                </a:rPr>
                <a:t>Phase 2</a:t>
              </a:r>
            </a:p>
          </p:txBody>
        </p:sp>
        <p:sp>
          <p:nvSpPr>
            <p:cNvPr id="10" name="Gleichschenkliges Dreieck 15">
              <a:extLst>
                <a:ext uri="{FF2B5EF4-FFF2-40B4-BE49-F238E27FC236}">
                  <a16:creationId xmlns:a16="http://schemas.microsoft.com/office/drawing/2014/main" id="{3CCA0231-6A9E-FC55-0E25-298E9A6EACA9}"/>
                </a:ext>
              </a:extLst>
            </p:cNvPr>
            <p:cNvSpPr/>
            <p:nvPr/>
          </p:nvSpPr>
          <p:spPr>
            <a:xfrm>
              <a:off x="2267556" y="4263606"/>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Gleichschenkliges Dreieck 22">
              <a:extLst>
                <a:ext uri="{FF2B5EF4-FFF2-40B4-BE49-F238E27FC236}">
                  <a16:creationId xmlns:a16="http://schemas.microsoft.com/office/drawing/2014/main" id="{278438A0-7467-130A-6143-71E889D843CB}"/>
                </a:ext>
              </a:extLst>
            </p:cNvPr>
            <p:cNvSpPr/>
            <p:nvPr/>
          </p:nvSpPr>
          <p:spPr>
            <a:xfrm>
              <a:off x="7618591" y="4263606"/>
              <a:ext cx="214552" cy="108553"/>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Gleichschenkliges Dreieck 24">
              <a:extLst>
                <a:ext uri="{FF2B5EF4-FFF2-40B4-BE49-F238E27FC236}">
                  <a16:creationId xmlns:a16="http://schemas.microsoft.com/office/drawing/2014/main" id="{588A7D4C-AEFC-6338-729E-55B2E5864F01}"/>
                </a:ext>
              </a:extLst>
            </p:cNvPr>
            <p:cNvSpPr/>
            <p:nvPr/>
          </p:nvSpPr>
          <p:spPr>
            <a:xfrm rot="10800000">
              <a:off x="4961003" y="4876159"/>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Gleichschenkliges Dreieck 25">
              <a:extLst>
                <a:ext uri="{FF2B5EF4-FFF2-40B4-BE49-F238E27FC236}">
                  <a16:creationId xmlns:a16="http://schemas.microsoft.com/office/drawing/2014/main" id="{B86E6F62-93CC-AA2B-C4A4-05C2A250A693}"/>
                </a:ext>
              </a:extLst>
            </p:cNvPr>
            <p:cNvSpPr/>
            <p:nvPr/>
          </p:nvSpPr>
          <p:spPr>
            <a:xfrm rot="10800000">
              <a:off x="10312037" y="4876160"/>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6" name="Textfeld 15">
            <a:extLst>
              <a:ext uri="{FF2B5EF4-FFF2-40B4-BE49-F238E27FC236}">
                <a16:creationId xmlns:a16="http://schemas.microsoft.com/office/drawing/2014/main" id="{1194AF85-9F86-7DA2-3379-F78A5546BE41}"/>
              </a:ext>
            </a:extLst>
          </p:cNvPr>
          <p:cNvSpPr txBox="1"/>
          <p:nvPr/>
        </p:nvSpPr>
        <p:spPr>
          <a:xfrm>
            <a:off x="1330060" y="3018082"/>
            <a:ext cx="2281458" cy="614784"/>
          </a:xfrm>
          <a:prstGeom prst="rect">
            <a:avLst/>
          </a:prstGeom>
          <a:noFill/>
          <a:ln w="6350">
            <a:noFill/>
          </a:ln>
        </p:spPr>
        <p:txBody>
          <a:bodyPr wrap="none" lIns="0" tIns="0" rIns="0" bIns="0" rtlCol="0">
            <a:spAutoFit/>
          </a:bodyPr>
          <a:lstStyle/>
          <a:p>
            <a:pPr algn="ctr">
              <a:lnSpc>
                <a:spcPct val="114000"/>
              </a:lnSpc>
            </a:pPr>
            <a:r>
              <a:rPr lang="en-US" sz="1200" dirty="0">
                <a:latin typeface="Sparkasse Medium" panose="020B0603080202020204" pitchFamily="34" charset="0"/>
              </a:rPr>
              <a:t>Lorem</a:t>
            </a:r>
          </a:p>
          <a:p>
            <a:pPr algn="ct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gn="ct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17" name="Textfeld 16">
            <a:extLst>
              <a:ext uri="{FF2B5EF4-FFF2-40B4-BE49-F238E27FC236}">
                <a16:creationId xmlns:a16="http://schemas.microsoft.com/office/drawing/2014/main" id="{4D8DD062-BD4C-F09C-D051-7F7817A5E925}"/>
              </a:ext>
            </a:extLst>
          </p:cNvPr>
          <p:cNvSpPr txBox="1"/>
          <p:nvPr/>
        </p:nvSpPr>
        <p:spPr>
          <a:xfrm>
            <a:off x="6553410" y="3018082"/>
            <a:ext cx="2281458" cy="614784"/>
          </a:xfrm>
          <a:prstGeom prst="rect">
            <a:avLst/>
          </a:prstGeom>
          <a:noFill/>
          <a:ln w="6350">
            <a:noFill/>
          </a:ln>
        </p:spPr>
        <p:txBody>
          <a:bodyPr wrap="none" lIns="0" tIns="0" rIns="0" bIns="0" rtlCol="0">
            <a:spAutoFit/>
          </a:bodyPr>
          <a:lstStyle/>
          <a:p>
            <a:pPr algn="ctr">
              <a:lnSpc>
                <a:spcPct val="114000"/>
              </a:lnSpc>
            </a:pPr>
            <a:r>
              <a:rPr lang="en-US" sz="1200" dirty="0">
                <a:solidFill>
                  <a:schemeClr val="tx2"/>
                </a:solidFill>
                <a:latin typeface="Sparkasse Medium" panose="020B0603080202020204" pitchFamily="34" charset="0"/>
              </a:rPr>
              <a:t>Dolor</a:t>
            </a:r>
          </a:p>
          <a:p>
            <a:pPr algn="ctr">
              <a:lnSpc>
                <a:spcPct val="114000"/>
              </a:lnSpc>
            </a:pPr>
            <a:r>
              <a:rPr lang="en-US" sz="1200" dirty="0">
                <a:solidFill>
                  <a:schemeClr val="tx2"/>
                </a:solidFill>
              </a:rPr>
              <a:t>Maecenas tempus, </a:t>
            </a:r>
            <a:r>
              <a:rPr lang="en-US" sz="1200" dirty="0" err="1">
                <a:solidFill>
                  <a:schemeClr val="tx2"/>
                </a:solidFill>
              </a:rPr>
              <a:t>volorem</a:t>
            </a:r>
            <a:r>
              <a:rPr lang="en-US" sz="1200" dirty="0">
                <a:solidFill>
                  <a:schemeClr val="tx2"/>
                </a:solidFill>
              </a:rPr>
              <a:t> </a:t>
            </a:r>
            <a:r>
              <a:rPr lang="en-US" sz="1200" dirty="0" err="1">
                <a:solidFill>
                  <a:schemeClr val="tx2"/>
                </a:solidFill>
              </a:rPr>
              <a:t>expere</a:t>
            </a:r>
            <a:endParaRPr lang="en-US" sz="1200" dirty="0">
              <a:solidFill>
                <a:schemeClr val="tx2"/>
              </a:solidFill>
            </a:endParaRPr>
          </a:p>
          <a:p>
            <a:pPr algn="ctr">
              <a:lnSpc>
                <a:spcPct val="114000"/>
              </a:lnSpc>
            </a:pPr>
            <a:r>
              <a:rPr lang="en-US" sz="1200" dirty="0" err="1">
                <a:solidFill>
                  <a:schemeClr val="tx2"/>
                </a:solidFill>
              </a:rPr>
              <a:t>tellus</a:t>
            </a:r>
            <a:r>
              <a:rPr lang="en-US" sz="1200" dirty="0">
                <a:solidFill>
                  <a:schemeClr val="tx2"/>
                </a:solidFill>
              </a:rPr>
              <a:t> </a:t>
            </a:r>
            <a:r>
              <a:rPr lang="en-US" sz="1200" dirty="0" err="1">
                <a:solidFill>
                  <a:schemeClr val="tx2"/>
                </a:solidFill>
              </a:rPr>
              <a:t>eget</a:t>
            </a:r>
            <a:r>
              <a:rPr lang="en-US" sz="1200" dirty="0">
                <a:solidFill>
                  <a:schemeClr val="tx2"/>
                </a:solidFill>
              </a:rPr>
              <a:t> </a:t>
            </a:r>
            <a:r>
              <a:rPr lang="en-US" sz="1200" dirty="0" err="1">
                <a:solidFill>
                  <a:schemeClr val="tx2"/>
                </a:solidFill>
              </a:rPr>
              <a:t>condime</a:t>
            </a:r>
            <a:r>
              <a:rPr lang="en-US" sz="1200" dirty="0">
                <a:solidFill>
                  <a:schemeClr val="tx2"/>
                </a:solidFill>
              </a:rPr>
              <a:t> </a:t>
            </a:r>
            <a:r>
              <a:rPr lang="en-US" sz="1200" dirty="0" err="1">
                <a:solidFill>
                  <a:schemeClr val="tx2"/>
                </a:solidFill>
              </a:rPr>
              <a:t>ntuoncus</a:t>
            </a:r>
            <a:endParaRPr lang="de-DE" sz="1200" dirty="0">
              <a:solidFill>
                <a:schemeClr val="tx2"/>
              </a:solidFill>
            </a:endParaRPr>
          </a:p>
        </p:txBody>
      </p:sp>
      <p:sp>
        <p:nvSpPr>
          <p:cNvPr id="18" name="Textfeld 17">
            <a:extLst>
              <a:ext uri="{FF2B5EF4-FFF2-40B4-BE49-F238E27FC236}">
                <a16:creationId xmlns:a16="http://schemas.microsoft.com/office/drawing/2014/main" id="{B6EDDCA9-8CB9-6BE7-ACE9-77ABC82EA80E}"/>
              </a:ext>
            </a:extLst>
          </p:cNvPr>
          <p:cNvSpPr txBox="1"/>
          <p:nvPr/>
        </p:nvSpPr>
        <p:spPr>
          <a:xfrm>
            <a:off x="3958597" y="4727375"/>
            <a:ext cx="2281458" cy="614784"/>
          </a:xfrm>
          <a:prstGeom prst="rect">
            <a:avLst/>
          </a:prstGeom>
          <a:noFill/>
          <a:ln w="6350">
            <a:noFill/>
          </a:ln>
        </p:spPr>
        <p:txBody>
          <a:bodyPr wrap="none" lIns="0" tIns="0" rIns="0" bIns="0" rtlCol="0">
            <a:spAutoFit/>
          </a:bodyPr>
          <a:lstStyle/>
          <a:p>
            <a:pPr algn="ctr">
              <a:lnSpc>
                <a:spcPct val="114000"/>
              </a:lnSpc>
            </a:pPr>
            <a:r>
              <a:rPr lang="en-US" sz="1200" dirty="0">
                <a:latin typeface="Sparkasse Medium" panose="020B0603080202020204" pitchFamily="34" charset="0"/>
              </a:rPr>
              <a:t>Ipsum</a:t>
            </a:r>
          </a:p>
          <a:p>
            <a:pPr algn="ct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gn="ct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19" name="Textfeld 18">
            <a:extLst>
              <a:ext uri="{FF2B5EF4-FFF2-40B4-BE49-F238E27FC236}">
                <a16:creationId xmlns:a16="http://schemas.microsoft.com/office/drawing/2014/main" id="{4F6BE3C2-3D5A-6265-865A-58D2E3C54317}"/>
              </a:ext>
            </a:extLst>
          </p:cNvPr>
          <p:cNvSpPr txBox="1"/>
          <p:nvPr/>
        </p:nvSpPr>
        <p:spPr>
          <a:xfrm>
            <a:off x="9183232" y="4727375"/>
            <a:ext cx="2281458" cy="614784"/>
          </a:xfrm>
          <a:prstGeom prst="rect">
            <a:avLst/>
          </a:prstGeom>
          <a:noFill/>
          <a:ln w="6350">
            <a:noFill/>
          </a:ln>
        </p:spPr>
        <p:txBody>
          <a:bodyPr wrap="none" lIns="0" tIns="0" rIns="0" bIns="0" rtlCol="0">
            <a:spAutoFit/>
          </a:bodyPr>
          <a:lstStyle/>
          <a:p>
            <a:pPr algn="ctr">
              <a:lnSpc>
                <a:spcPct val="114000"/>
              </a:lnSpc>
            </a:pPr>
            <a:r>
              <a:rPr lang="en-US" sz="1200" dirty="0" err="1">
                <a:latin typeface="Sparkasse Medium" panose="020B0603080202020204" pitchFamily="34" charset="0"/>
              </a:rPr>
              <a:t>Estos</a:t>
            </a: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endParaRPr lang="en-US" sz="1200" dirty="0"/>
          </a:p>
          <a:p>
            <a:pPr algn="ctr">
              <a:lnSpc>
                <a:spcPct val="114000"/>
              </a:lnSpc>
            </a:pPr>
            <a:r>
              <a:rPr lang="en-US" sz="1200" dirty="0" err="1"/>
              <a:t>tellus</a:t>
            </a:r>
            <a:r>
              <a:rPr lang="en-US" sz="1200" dirty="0"/>
              <a:t> </a:t>
            </a:r>
            <a:r>
              <a:rPr lang="en-US" sz="1200" dirty="0" err="1"/>
              <a:t>eget</a:t>
            </a:r>
            <a:r>
              <a:rPr lang="en-US" sz="1200" dirty="0"/>
              <a:t> </a:t>
            </a:r>
            <a:r>
              <a:rPr lang="en-US" sz="1200" dirty="0" err="1"/>
              <a:t>condime</a:t>
            </a:r>
            <a:r>
              <a:rPr lang="en-US" sz="1200" dirty="0"/>
              <a:t> </a:t>
            </a:r>
            <a:r>
              <a:rPr lang="en-US" sz="1200" dirty="0" err="1"/>
              <a:t>ntuoncus</a:t>
            </a:r>
            <a:endParaRPr lang="de-DE" sz="1200" dirty="0"/>
          </a:p>
        </p:txBody>
      </p:sp>
      <p:sp>
        <p:nvSpPr>
          <p:cNvPr id="21" name="Textfeld 20">
            <a:extLst>
              <a:ext uri="{FF2B5EF4-FFF2-40B4-BE49-F238E27FC236}">
                <a16:creationId xmlns:a16="http://schemas.microsoft.com/office/drawing/2014/main" id="{F6ED3F1E-F43C-1918-4782-ACE800B1335E}"/>
              </a:ext>
            </a:extLst>
          </p:cNvPr>
          <p:cNvSpPr txBox="1"/>
          <p:nvPr/>
        </p:nvSpPr>
        <p:spPr>
          <a:xfrm>
            <a:off x="1165283" y="1620838"/>
            <a:ext cx="4837850" cy="646331"/>
          </a:xfrm>
          <a:prstGeom prst="rect">
            <a:avLst/>
          </a:prstGeom>
          <a:noFill/>
        </p:spPr>
        <p:txBody>
          <a:bodyPr wrap="square" lIns="0" tIns="0" rIns="0" bIns="0" rtlCol="0">
            <a:spAutoFit/>
          </a:bodyPr>
          <a:lstStyle/>
          <a:p>
            <a:r>
              <a:rPr lang="fr-FR" sz="1400" dirty="0">
                <a:latin typeface="Sparkasse Medium" panose="020B0603080202020204" pitchFamily="34" charset="0"/>
              </a:rPr>
              <a:t>Lorem ipsum</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semper libero, </a:t>
            </a:r>
            <a:r>
              <a:rPr lang="fr-FR" sz="1400" dirty="0" err="1"/>
              <a:t>sit</a:t>
            </a:r>
            <a:r>
              <a:rPr lang="fr-FR" sz="1400" dirty="0"/>
              <a:t> </a:t>
            </a:r>
            <a:r>
              <a:rPr lang="fr-FR" sz="1400" dirty="0" err="1"/>
              <a:t>amet</a:t>
            </a:r>
            <a:r>
              <a:rPr lang="fr-FR" sz="1400" dirty="0"/>
              <a:t>.</a:t>
            </a:r>
            <a:endParaRPr lang="de-DE" sz="1400" dirty="0"/>
          </a:p>
        </p:txBody>
      </p:sp>
      <p:sp>
        <p:nvSpPr>
          <p:cNvPr id="24" name="Textplatzhalter 23">
            <a:extLst>
              <a:ext uri="{FF2B5EF4-FFF2-40B4-BE49-F238E27FC236}">
                <a16:creationId xmlns:a16="http://schemas.microsoft.com/office/drawing/2014/main" id="{94CEEDF9-2F0C-3929-8BC1-9CA3CC0EE91A}"/>
              </a:ext>
            </a:extLst>
          </p:cNvPr>
          <p:cNvSpPr>
            <a:spLocks noGrp="1"/>
          </p:cNvSpPr>
          <p:nvPr>
            <p:ph type="body" idx="13"/>
          </p:nvPr>
        </p:nvSpPr>
        <p:spPr/>
        <p:txBody>
          <a:bodyPr/>
          <a:lstStyle/>
          <a:p>
            <a:endParaRPr lang="de-DE"/>
          </a:p>
        </p:txBody>
      </p:sp>
      <p:sp>
        <p:nvSpPr>
          <p:cNvPr id="26" name="Titel 25">
            <a:extLst>
              <a:ext uri="{FF2B5EF4-FFF2-40B4-BE49-F238E27FC236}">
                <a16:creationId xmlns:a16="http://schemas.microsoft.com/office/drawing/2014/main" id="{D166B8B9-F91E-5F40-9F45-0FC358882DC5}"/>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103622571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101</a:t>
            </a:fld>
            <a:endParaRPr lang="de-DE"/>
          </a:p>
        </p:txBody>
      </p:sp>
      <p:sp>
        <p:nvSpPr>
          <p:cNvPr id="51" name="Textplatzhalter 50">
            <a:extLst>
              <a:ext uri="{FF2B5EF4-FFF2-40B4-BE49-F238E27FC236}">
                <a16:creationId xmlns:a16="http://schemas.microsoft.com/office/drawing/2014/main" id="{4E2E33DD-694D-DE45-1C39-6383979B43A6}"/>
              </a:ext>
            </a:extLst>
          </p:cNvPr>
          <p:cNvSpPr>
            <a:spLocks noGrp="1"/>
          </p:cNvSpPr>
          <p:nvPr>
            <p:ph type="body" idx="14"/>
          </p:nvPr>
        </p:nvSpPr>
        <p:spPr/>
        <p:txBody>
          <a:bodyPr/>
          <a:lstStyle/>
          <a:p>
            <a:endParaRPr lang="de-DE"/>
          </a:p>
        </p:txBody>
      </p:sp>
      <p:sp>
        <p:nvSpPr>
          <p:cNvPr id="52" name="Textplatzhalter 51">
            <a:extLst>
              <a:ext uri="{FF2B5EF4-FFF2-40B4-BE49-F238E27FC236}">
                <a16:creationId xmlns:a16="http://schemas.microsoft.com/office/drawing/2014/main" id="{C27CB4FB-A152-622F-BDC1-BFD3C4B87856}"/>
              </a:ext>
            </a:extLst>
          </p:cNvPr>
          <p:cNvSpPr>
            <a:spLocks noGrp="1"/>
          </p:cNvSpPr>
          <p:nvPr>
            <p:ph type="body" idx="17"/>
          </p:nvPr>
        </p:nvSpPr>
        <p:spPr/>
        <p:txBody>
          <a:bodyPr/>
          <a:lstStyle/>
          <a:p>
            <a:endParaRPr lang="de-DE"/>
          </a:p>
        </p:txBody>
      </p:sp>
      <p:grpSp>
        <p:nvGrpSpPr>
          <p:cNvPr id="4" name="Gruppieren 3">
            <a:extLst>
              <a:ext uri="{FF2B5EF4-FFF2-40B4-BE49-F238E27FC236}">
                <a16:creationId xmlns:a16="http://schemas.microsoft.com/office/drawing/2014/main" id="{EDD8E595-CBFC-FB8B-6D9E-9F4D83E3860C}"/>
              </a:ext>
            </a:extLst>
          </p:cNvPr>
          <p:cNvGrpSpPr/>
          <p:nvPr/>
        </p:nvGrpSpPr>
        <p:grpSpPr>
          <a:xfrm>
            <a:off x="1149082" y="2574321"/>
            <a:ext cx="10492056" cy="721107"/>
            <a:chOff x="1149082" y="2050442"/>
            <a:chExt cx="10492056" cy="721107"/>
          </a:xfrm>
        </p:grpSpPr>
        <p:sp>
          <p:nvSpPr>
            <p:cNvPr id="6" name="Rechteck: obere Ecken abgerundet 7">
              <a:extLst>
                <a:ext uri="{FF2B5EF4-FFF2-40B4-BE49-F238E27FC236}">
                  <a16:creationId xmlns:a16="http://schemas.microsoft.com/office/drawing/2014/main" id="{818AF503-0C96-7168-9EB8-0003FCA89EA4}"/>
                </a:ext>
              </a:extLst>
            </p:cNvPr>
            <p:cNvSpPr/>
            <p:nvPr/>
          </p:nvSpPr>
          <p:spPr>
            <a:xfrm rot="16200000">
              <a:off x="2648996" y="659082"/>
              <a:ext cx="504000" cy="3503827"/>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tx1"/>
                  </a:solidFill>
                  <a:latin typeface="Sparkasse Medium" panose="020B0603080202020204" pitchFamily="34" charset="0"/>
                </a:rPr>
                <a:t>Phase 1</a:t>
              </a:r>
            </a:p>
          </p:txBody>
        </p:sp>
        <p:sp>
          <p:nvSpPr>
            <p:cNvPr id="7" name="Rechteck 6">
              <a:extLst>
                <a:ext uri="{FF2B5EF4-FFF2-40B4-BE49-F238E27FC236}">
                  <a16:creationId xmlns:a16="http://schemas.microsoft.com/office/drawing/2014/main" id="{04442EB2-230E-8B68-CE2A-FDE3589A08A4}"/>
                </a:ext>
              </a:extLst>
            </p:cNvPr>
            <p:cNvSpPr/>
            <p:nvPr/>
          </p:nvSpPr>
          <p:spPr>
            <a:xfrm>
              <a:off x="4677939" y="2158995"/>
              <a:ext cx="3432685" cy="50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2</a:t>
              </a:r>
            </a:p>
          </p:txBody>
        </p:sp>
        <p:sp>
          <p:nvSpPr>
            <p:cNvPr id="8" name="Rechteck: obere Ecken abgerundet 10">
              <a:extLst>
                <a:ext uri="{FF2B5EF4-FFF2-40B4-BE49-F238E27FC236}">
                  <a16:creationId xmlns:a16="http://schemas.microsoft.com/office/drawing/2014/main" id="{AE4997E6-8FE8-B67C-35F3-778BEA71F4D4}"/>
                </a:ext>
              </a:extLst>
            </p:cNvPr>
            <p:cNvSpPr/>
            <p:nvPr/>
          </p:nvSpPr>
          <p:spPr>
            <a:xfrm rot="5400000">
              <a:off x="9636815" y="658677"/>
              <a:ext cx="504000" cy="3504646"/>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tx1"/>
                  </a:solidFill>
                  <a:latin typeface="Sparkasse Medium" panose="020B0603080202020204" pitchFamily="34" charset="0"/>
                </a:rPr>
                <a:t>Phase 3</a:t>
              </a:r>
            </a:p>
          </p:txBody>
        </p:sp>
        <p:sp>
          <p:nvSpPr>
            <p:cNvPr id="9" name="Gleichschenkliges Dreieck 15">
              <a:extLst>
                <a:ext uri="{FF2B5EF4-FFF2-40B4-BE49-F238E27FC236}">
                  <a16:creationId xmlns:a16="http://schemas.microsoft.com/office/drawing/2014/main" id="{0F127DAB-4D19-2643-1965-3158C761A86D}"/>
                </a:ext>
              </a:extLst>
            </p:cNvPr>
            <p:cNvSpPr/>
            <p:nvPr/>
          </p:nvSpPr>
          <p:spPr>
            <a:xfrm>
              <a:off x="2793720" y="2050442"/>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0" name="Gleichschenkliges Dreieck 24">
              <a:extLst>
                <a:ext uri="{FF2B5EF4-FFF2-40B4-BE49-F238E27FC236}">
                  <a16:creationId xmlns:a16="http://schemas.microsoft.com/office/drawing/2014/main" id="{93E8CEB4-547C-8DD5-67D3-3107DABAD0A0}"/>
                </a:ext>
              </a:extLst>
            </p:cNvPr>
            <p:cNvSpPr/>
            <p:nvPr/>
          </p:nvSpPr>
          <p:spPr>
            <a:xfrm rot="10800000">
              <a:off x="6289359" y="2662995"/>
              <a:ext cx="214552" cy="108553"/>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2" name="Gleichschenkliges Dreieck 25">
              <a:extLst>
                <a:ext uri="{FF2B5EF4-FFF2-40B4-BE49-F238E27FC236}">
                  <a16:creationId xmlns:a16="http://schemas.microsoft.com/office/drawing/2014/main" id="{888B96B2-397E-C356-EAAC-FBF858551262}"/>
                </a:ext>
              </a:extLst>
            </p:cNvPr>
            <p:cNvSpPr/>
            <p:nvPr/>
          </p:nvSpPr>
          <p:spPr>
            <a:xfrm rot="10800000">
              <a:off x="9781539" y="2662996"/>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13" name="Gruppieren 12">
            <a:extLst>
              <a:ext uri="{FF2B5EF4-FFF2-40B4-BE49-F238E27FC236}">
                <a16:creationId xmlns:a16="http://schemas.microsoft.com/office/drawing/2014/main" id="{07129558-3D4A-A9FA-DC7D-7303E4E06952}"/>
              </a:ext>
            </a:extLst>
          </p:cNvPr>
          <p:cNvGrpSpPr/>
          <p:nvPr/>
        </p:nvGrpSpPr>
        <p:grpSpPr>
          <a:xfrm>
            <a:off x="1149083" y="5430579"/>
            <a:ext cx="10492054" cy="721107"/>
            <a:chOff x="1149083" y="5507335"/>
            <a:chExt cx="10492054" cy="721107"/>
          </a:xfrm>
        </p:grpSpPr>
        <p:sp>
          <p:nvSpPr>
            <p:cNvPr id="14" name="Gleichschenkliges Dreieck 15">
              <a:extLst>
                <a:ext uri="{FF2B5EF4-FFF2-40B4-BE49-F238E27FC236}">
                  <a16:creationId xmlns:a16="http://schemas.microsoft.com/office/drawing/2014/main" id="{6CDA961B-18B4-017A-88BE-9F893191E545}"/>
                </a:ext>
              </a:extLst>
            </p:cNvPr>
            <p:cNvSpPr/>
            <p:nvPr/>
          </p:nvSpPr>
          <p:spPr>
            <a:xfrm>
              <a:off x="1907795" y="5507335"/>
              <a:ext cx="214552" cy="108553"/>
            </a:xfrm>
            <a:prstGeom prst="triangle">
              <a:avLst/>
            </a:prstGeom>
            <a:solidFill>
              <a:srgbClr val="FFC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6" name="Gleichschenkliges Dreieck 24">
              <a:extLst>
                <a:ext uri="{FF2B5EF4-FFF2-40B4-BE49-F238E27FC236}">
                  <a16:creationId xmlns:a16="http://schemas.microsoft.com/office/drawing/2014/main" id="{71995A5B-8761-6B5A-5D29-68B3725A6F4A}"/>
                </a:ext>
              </a:extLst>
            </p:cNvPr>
            <p:cNvSpPr/>
            <p:nvPr/>
          </p:nvSpPr>
          <p:spPr>
            <a:xfrm rot="10800000">
              <a:off x="3663495" y="6119888"/>
              <a:ext cx="214552" cy="108553"/>
            </a:xfrm>
            <a:prstGeom prst="triangle">
              <a:avLst/>
            </a:prstGeom>
            <a:solidFill>
              <a:srgbClr val="FF8F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7" name="Gleichschenkliges Dreieck 25">
              <a:extLst>
                <a:ext uri="{FF2B5EF4-FFF2-40B4-BE49-F238E27FC236}">
                  <a16:creationId xmlns:a16="http://schemas.microsoft.com/office/drawing/2014/main" id="{11F62B47-94E8-2F42-1AAB-EC13BB76B2DD}"/>
                </a:ext>
              </a:extLst>
            </p:cNvPr>
            <p:cNvSpPr/>
            <p:nvPr/>
          </p:nvSpPr>
          <p:spPr>
            <a:xfrm rot="10800000">
              <a:off x="10670134" y="6119889"/>
              <a:ext cx="214552" cy="108553"/>
            </a:xfrm>
            <a:prstGeom prst="triangle">
              <a:avLst/>
            </a:prstGeom>
            <a:solidFill>
              <a:srgbClr val="00986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8" name="Rechteck: obere Ecken abgerundet 7">
              <a:extLst>
                <a:ext uri="{FF2B5EF4-FFF2-40B4-BE49-F238E27FC236}">
                  <a16:creationId xmlns:a16="http://schemas.microsoft.com/office/drawing/2014/main" id="{0FC4B983-F07C-BC3B-B939-762CD99EAFF9}"/>
                </a:ext>
              </a:extLst>
            </p:cNvPr>
            <p:cNvSpPr/>
            <p:nvPr/>
          </p:nvSpPr>
          <p:spPr>
            <a:xfrm rot="16200000">
              <a:off x="1763071" y="5001902"/>
              <a:ext cx="504000" cy="1731975"/>
            </a:xfrm>
            <a:prstGeom prst="round2SameRect">
              <a:avLst>
                <a:gd name="adj1" fmla="val 50000"/>
                <a:gd name="adj2" fmla="val 0"/>
              </a:avLst>
            </a:prstGeom>
            <a:solidFill>
              <a:srgbClr val="FFC900"/>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bg1"/>
                  </a:solidFill>
                  <a:latin typeface="Sparkasse Medium" panose="020B0603080202020204" pitchFamily="34" charset="0"/>
                </a:rPr>
                <a:t>Phase 1</a:t>
              </a:r>
            </a:p>
          </p:txBody>
        </p:sp>
        <p:sp>
          <p:nvSpPr>
            <p:cNvPr id="19" name="Rechteck 18">
              <a:extLst>
                <a:ext uri="{FF2B5EF4-FFF2-40B4-BE49-F238E27FC236}">
                  <a16:creationId xmlns:a16="http://schemas.microsoft.com/office/drawing/2014/main" id="{5A381E15-F7F2-652B-F1E6-58ECB6A3C746}"/>
                </a:ext>
              </a:extLst>
            </p:cNvPr>
            <p:cNvSpPr/>
            <p:nvPr/>
          </p:nvSpPr>
          <p:spPr>
            <a:xfrm>
              <a:off x="2909418" y="5615888"/>
              <a:ext cx="1722706" cy="504000"/>
            </a:xfrm>
            <a:prstGeom prst="rect">
              <a:avLst/>
            </a:prstGeom>
            <a:solidFill>
              <a:srgbClr val="FF8F0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2</a:t>
              </a:r>
            </a:p>
          </p:txBody>
        </p:sp>
        <p:sp>
          <p:nvSpPr>
            <p:cNvPr id="20" name="Rechteck: obere Ecken abgerundet 10">
              <a:extLst>
                <a:ext uri="{FF2B5EF4-FFF2-40B4-BE49-F238E27FC236}">
                  <a16:creationId xmlns:a16="http://schemas.microsoft.com/office/drawing/2014/main" id="{DC56D135-8D61-8403-AF99-63D8385961BE}"/>
                </a:ext>
              </a:extLst>
            </p:cNvPr>
            <p:cNvSpPr/>
            <p:nvPr/>
          </p:nvSpPr>
          <p:spPr>
            <a:xfrm rot="5400000">
              <a:off x="10525410" y="5004166"/>
              <a:ext cx="504000" cy="1727454"/>
            </a:xfrm>
            <a:prstGeom prst="round2SameRect">
              <a:avLst>
                <a:gd name="adj1" fmla="val 48822"/>
                <a:gd name="adj2" fmla="val 0"/>
              </a:avLst>
            </a:prstGeom>
            <a:solidFill>
              <a:srgbClr val="009864"/>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bg1"/>
                  </a:solidFill>
                  <a:latin typeface="Sparkasse Medium" panose="020B0603080202020204" pitchFamily="34" charset="0"/>
                </a:rPr>
                <a:t>Phase 6</a:t>
              </a:r>
            </a:p>
          </p:txBody>
        </p:sp>
        <p:sp>
          <p:nvSpPr>
            <p:cNvPr id="21" name="Rechteck 20">
              <a:extLst>
                <a:ext uri="{FF2B5EF4-FFF2-40B4-BE49-F238E27FC236}">
                  <a16:creationId xmlns:a16="http://schemas.microsoft.com/office/drawing/2014/main" id="{897556C4-5E15-E058-7861-7E728A6D2F17}"/>
                </a:ext>
              </a:extLst>
            </p:cNvPr>
            <p:cNvSpPr/>
            <p:nvPr/>
          </p:nvSpPr>
          <p:spPr>
            <a:xfrm>
              <a:off x="4660484" y="5615888"/>
              <a:ext cx="1722706" cy="504000"/>
            </a:xfrm>
            <a:prstGeom prst="rect">
              <a:avLst/>
            </a:prstGeom>
            <a:solidFill>
              <a:srgbClr val="9B348E"/>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3</a:t>
              </a:r>
            </a:p>
          </p:txBody>
        </p:sp>
        <p:sp>
          <p:nvSpPr>
            <p:cNvPr id="22" name="Rechteck 21">
              <a:extLst>
                <a:ext uri="{FF2B5EF4-FFF2-40B4-BE49-F238E27FC236}">
                  <a16:creationId xmlns:a16="http://schemas.microsoft.com/office/drawing/2014/main" id="{3758FE6B-58B2-29F0-222A-0EEC4399A72F}"/>
                </a:ext>
              </a:extLst>
            </p:cNvPr>
            <p:cNvSpPr/>
            <p:nvPr/>
          </p:nvSpPr>
          <p:spPr>
            <a:xfrm>
              <a:off x="6411550" y="5615888"/>
              <a:ext cx="1722706" cy="504000"/>
            </a:xfrm>
            <a:prstGeom prst="rect">
              <a:avLst/>
            </a:prstGeom>
            <a:solidFill>
              <a:srgbClr val="2C57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4</a:t>
              </a:r>
            </a:p>
          </p:txBody>
        </p:sp>
        <p:sp>
          <p:nvSpPr>
            <p:cNvPr id="23" name="Rechteck 22">
              <a:extLst>
                <a:ext uri="{FF2B5EF4-FFF2-40B4-BE49-F238E27FC236}">
                  <a16:creationId xmlns:a16="http://schemas.microsoft.com/office/drawing/2014/main" id="{28437144-419D-A9F4-3C8D-B07E0AB1DD43}"/>
                </a:ext>
              </a:extLst>
            </p:cNvPr>
            <p:cNvSpPr/>
            <p:nvPr/>
          </p:nvSpPr>
          <p:spPr>
            <a:xfrm>
              <a:off x="8162615" y="5615888"/>
              <a:ext cx="1722706" cy="504000"/>
            </a:xfrm>
            <a:prstGeom prst="rect">
              <a:avLst/>
            </a:prstGeom>
            <a:solidFill>
              <a:srgbClr val="00ACD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5</a:t>
              </a:r>
            </a:p>
          </p:txBody>
        </p:sp>
        <p:sp>
          <p:nvSpPr>
            <p:cNvPr id="24" name="Gleichschenkliges Dreieck 15">
              <a:extLst>
                <a:ext uri="{FF2B5EF4-FFF2-40B4-BE49-F238E27FC236}">
                  <a16:creationId xmlns:a16="http://schemas.microsoft.com/office/drawing/2014/main" id="{E3B79A99-F195-8D10-5FB1-A0229CFCAC89}"/>
                </a:ext>
              </a:extLst>
            </p:cNvPr>
            <p:cNvSpPr/>
            <p:nvPr/>
          </p:nvSpPr>
          <p:spPr>
            <a:xfrm>
              <a:off x="5414561" y="5507335"/>
              <a:ext cx="214552" cy="108553"/>
            </a:xfrm>
            <a:prstGeom prst="triangle">
              <a:avLst/>
            </a:prstGeom>
            <a:solidFill>
              <a:srgbClr val="9B348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5" name="Gleichschenkliges Dreieck 24">
              <a:extLst>
                <a:ext uri="{FF2B5EF4-FFF2-40B4-BE49-F238E27FC236}">
                  <a16:creationId xmlns:a16="http://schemas.microsoft.com/office/drawing/2014/main" id="{C51267BE-63F5-577F-0EDC-C31E897EDD95}"/>
                </a:ext>
              </a:extLst>
            </p:cNvPr>
            <p:cNvSpPr/>
            <p:nvPr/>
          </p:nvSpPr>
          <p:spPr>
            <a:xfrm rot="10800000">
              <a:off x="7165628" y="6119888"/>
              <a:ext cx="214552" cy="108553"/>
            </a:xfrm>
            <a:prstGeom prst="triangle">
              <a:avLst/>
            </a:prstGeom>
            <a:solidFill>
              <a:srgbClr val="2C57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6" name="Gleichschenkliges Dreieck 15">
              <a:extLst>
                <a:ext uri="{FF2B5EF4-FFF2-40B4-BE49-F238E27FC236}">
                  <a16:creationId xmlns:a16="http://schemas.microsoft.com/office/drawing/2014/main" id="{611F3404-0CFC-BFD1-D1C8-68D1556DCBA6}"/>
                </a:ext>
              </a:extLst>
            </p:cNvPr>
            <p:cNvSpPr/>
            <p:nvPr/>
          </p:nvSpPr>
          <p:spPr>
            <a:xfrm>
              <a:off x="8916692" y="5507335"/>
              <a:ext cx="214552" cy="108553"/>
            </a:xfrm>
            <a:prstGeom prst="triangle">
              <a:avLst/>
            </a:prstGeom>
            <a:solidFill>
              <a:srgbClr val="00AC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27" name="Gruppieren 26">
            <a:extLst>
              <a:ext uri="{FF2B5EF4-FFF2-40B4-BE49-F238E27FC236}">
                <a16:creationId xmlns:a16="http://schemas.microsoft.com/office/drawing/2014/main" id="{D4E2B591-138F-3430-9D8D-528B3FA99429}"/>
              </a:ext>
            </a:extLst>
          </p:cNvPr>
          <p:cNvGrpSpPr/>
          <p:nvPr/>
        </p:nvGrpSpPr>
        <p:grpSpPr>
          <a:xfrm>
            <a:off x="1149084" y="4478494"/>
            <a:ext cx="10490396" cy="721106"/>
            <a:chOff x="1149084" y="3737911"/>
            <a:chExt cx="10490396" cy="721106"/>
          </a:xfrm>
        </p:grpSpPr>
        <p:sp>
          <p:nvSpPr>
            <p:cNvPr id="28" name="Gleichschenkliges Dreieck 15">
              <a:extLst>
                <a:ext uri="{FF2B5EF4-FFF2-40B4-BE49-F238E27FC236}">
                  <a16:creationId xmlns:a16="http://schemas.microsoft.com/office/drawing/2014/main" id="{47FF9701-DF9D-0F99-F042-090DDA5332F2}"/>
                </a:ext>
              </a:extLst>
            </p:cNvPr>
            <p:cNvSpPr/>
            <p:nvPr/>
          </p:nvSpPr>
          <p:spPr>
            <a:xfrm>
              <a:off x="2081114" y="3737911"/>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9" name="Gleichschenkliges Dreieck 24">
              <a:extLst>
                <a:ext uri="{FF2B5EF4-FFF2-40B4-BE49-F238E27FC236}">
                  <a16:creationId xmlns:a16="http://schemas.microsoft.com/office/drawing/2014/main" id="{68325BB4-9006-6A83-9C13-56B46CD7F573}"/>
                </a:ext>
              </a:extLst>
            </p:cNvPr>
            <p:cNvSpPr/>
            <p:nvPr/>
          </p:nvSpPr>
          <p:spPr>
            <a:xfrm rot="10800000">
              <a:off x="4188198" y="4350464"/>
              <a:ext cx="214552" cy="108553"/>
            </a:xfrm>
            <a:prstGeom prst="triangl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0" name="Rechteck: obere Ecken abgerundet 7">
              <a:extLst>
                <a:ext uri="{FF2B5EF4-FFF2-40B4-BE49-F238E27FC236}">
                  <a16:creationId xmlns:a16="http://schemas.microsoft.com/office/drawing/2014/main" id="{77A85E93-5516-1429-FA12-E8BCB11D1832}"/>
                </a:ext>
              </a:extLst>
            </p:cNvPr>
            <p:cNvSpPr/>
            <p:nvPr/>
          </p:nvSpPr>
          <p:spPr>
            <a:xfrm rot="16200000">
              <a:off x="1936390" y="3059160"/>
              <a:ext cx="504000" cy="2078611"/>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tx1"/>
                  </a:solidFill>
                  <a:latin typeface="Sparkasse Medium" panose="020B0603080202020204" pitchFamily="34" charset="0"/>
                </a:rPr>
                <a:t>Phase 1</a:t>
              </a:r>
            </a:p>
          </p:txBody>
        </p:sp>
        <p:sp>
          <p:nvSpPr>
            <p:cNvPr id="31" name="Rechteck 30">
              <a:extLst>
                <a:ext uri="{FF2B5EF4-FFF2-40B4-BE49-F238E27FC236}">
                  <a16:creationId xmlns:a16="http://schemas.microsoft.com/office/drawing/2014/main" id="{7812740B-9BC2-2084-F783-E1664F279419}"/>
                </a:ext>
              </a:extLst>
            </p:cNvPr>
            <p:cNvSpPr/>
            <p:nvPr/>
          </p:nvSpPr>
          <p:spPr>
            <a:xfrm>
              <a:off x="3261730" y="384646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2</a:t>
              </a:r>
            </a:p>
          </p:txBody>
        </p:sp>
        <p:sp>
          <p:nvSpPr>
            <p:cNvPr id="32" name="Rechteck: obere Ecken abgerundet 10">
              <a:extLst>
                <a:ext uri="{FF2B5EF4-FFF2-40B4-BE49-F238E27FC236}">
                  <a16:creationId xmlns:a16="http://schemas.microsoft.com/office/drawing/2014/main" id="{D3F74A6D-B6E9-C170-2C60-455365EA6CA5}"/>
                </a:ext>
              </a:extLst>
            </p:cNvPr>
            <p:cNvSpPr/>
            <p:nvPr/>
          </p:nvSpPr>
          <p:spPr>
            <a:xfrm rot="5400000">
              <a:off x="10350888" y="3061877"/>
              <a:ext cx="504000" cy="2073185"/>
            </a:xfrm>
            <a:prstGeom prst="round2SameRect">
              <a:avLst>
                <a:gd name="adj1" fmla="val 48822"/>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tx1"/>
                  </a:solidFill>
                  <a:latin typeface="Sparkasse Medium" panose="020B0603080202020204" pitchFamily="34" charset="0"/>
                </a:rPr>
                <a:t>Phase 5</a:t>
              </a:r>
            </a:p>
          </p:txBody>
        </p:sp>
        <p:sp>
          <p:nvSpPr>
            <p:cNvPr id="33" name="Rechteck 32">
              <a:extLst>
                <a:ext uri="{FF2B5EF4-FFF2-40B4-BE49-F238E27FC236}">
                  <a16:creationId xmlns:a16="http://schemas.microsoft.com/office/drawing/2014/main" id="{5E7533ED-A72D-9AA3-D7B6-4AA4EED0AE66}"/>
                </a:ext>
              </a:extLst>
            </p:cNvPr>
            <p:cNvSpPr/>
            <p:nvPr/>
          </p:nvSpPr>
          <p:spPr>
            <a:xfrm>
              <a:off x="5363253" y="384646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3</a:t>
              </a:r>
            </a:p>
          </p:txBody>
        </p:sp>
        <p:sp>
          <p:nvSpPr>
            <p:cNvPr id="34" name="Rechteck 33">
              <a:extLst>
                <a:ext uri="{FF2B5EF4-FFF2-40B4-BE49-F238E27FC236}">
                  <a16:creationId xmlns:a16="http://schemas.microsoft.com/office/drawing/2014/main" id="{ED86490B-67B2-F414-2096-7649DC5FC854}"/>
                </a:ext>
              </a:extLst>
            </p:cNvPr>
            <p:cNvSpPr/>
            <p:nvPr/>
          </p:nvSpPr>
          <p:spPr>
            <a:xfrm>
              <a:off x="7464775" y="3846464"/>
              <a:ext cx="2067486" cy="50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4</a:t>
              </a:r>
            </a:p>
          </p:txBody>
        </p:sp>
        <p:sp>
          <p:nvSpPr>
            <p:cNvPr id="35" name="Gleichschenkliges Dreieck 15">
              <a:extLst>
                <a:ext uri="{FF2B5EF4-FFF2-40B4-BE49-F238E27FC236}">
                  <a16:creationId xmlns:a16="http://schemas.microsoft.com/office/drawing/2014/main" id="{F32CF510-0896-C3E0-5342-190F24F1C420}"/>
                </a:ext>
              </a:extLst>
            </p:cNvPr>
            <p:cNvSpPr/>
            <p:nvPr/>
          </p:nvSpPr>
          <p:spPr>
            <a:xfrm>
              <a:off x="10495612" y="3737911"/>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6" name="Gleichschenkliges Dreieck 24">
              <a:extLst>
                <a:ext uri="{FF2B5EF4-FFF2-40B4-BE49-F238E27FC236}">
                  <a16:creationId xmlns:a16="http://schemas.microsoft.com/office/drawing/2014/main" id="{646AFF75-4284-9BEF-3DA8-7D8C244CFDEA}"/>
                </a:ext>
              </a:extLst>
            </p:cNvPr>
            <p:cNvSpPr/>
            <p:nvPr/>
          </p:nvSpPr>
          <p:spPr>
            <a:xfrm rot="10800000">
              <a:off x="8391653" y="4350464"/>
              <a:ext cx="214552" cy="108553"/>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7" name="Gleichschenkliges Dreieck 15">
              <a:extLst>
                <a:ext uri="{FF2B5EF4-FFF2-40B4-BE49-F238E27FC236}">
                  <a16:creationId xmlns:a16="http://schemas.microsoft.com/office/drawing/2014/main" id="{913B681E-98E5-79EF-F4C1-CB762D80B81A}"/>
                </a:ext>
              </a:extLst>
            </p:cNvPr>
            <p:cNvSpPr/>
            <p:nvPr/>
          </p:nvSpPr>
          <p:spPr>
            <a:xfrm>
              <a:off x="6289309" y="3737911"/>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38" name="Gruppieren 37">
            <a:extLst>
              <a:ext uri="{FF2B5EF4-FFF2-40B4-BE49-F238E27FC236}">
                <a16:creationId xmlns:a16="http://schemas.microsoft.com/office/drawing/2014/main" id="{BF5B3309-ADA6-E041-3BBF-03A4539EC5BA}"/>
              </a:ext>
            </a:extLst>
          </p:cNvPr>
          <p:cNvGrpSpPr/>
          <p:nvPr/>
        </p:nvGrpSpPr>
        <p:grpSpPr>
          <a:xfrm>
            <a:off x="1143504" y="3526408"/>
            <a:ext cx="10493172" cy="721107"/>
            <a:chOff x="1143504" y="2843817"/>
            <a:chExt cx="10493172" cy="721107"/>
          </a:xfrm>
        </p:grpSpPr>
        <p:sp>
          <p:nvSpPr>
            <p:cNvPr id="39" name="Rechteck: obere Ecken abgerundet 7">
              <a:extLst>
                <a:ext uri="{FF2B5EF4-FFF2-40B4-BE49-F238E27FC236}">
                  <a16:creationId xmlns:a16="http://schemas.microsoft.com/office/drawing/2014/main" id="{8A36F7D0-D241-30F2-F791-0121C2FBDB31}"/>
                </a:ext>
              </a:extLst>
            </p:cNvPr>
            <p:cNvSpPr/>
            <p:nvPr/>
          </p:nvSpPr>
          <p:spPr>
            <a:xfrm rot="16200000">
              <a:off x="2176776" y="1919099"/>
              <a:ext cx="504000" cy="2570544"/>
            </a:xfrm>
            <a:prstGeom prst="round2SameRect">
              <a:avLst>
                <a:gd name="adj1" fmla="val 4888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tx1"/>
                  </a:solidFill>
                  <a:latin typeface="Sparkasse Medium" panose="020B0603080202020204" pitchFamily="34" charset="0"/>
                </a:rPr>
                <a:t>Phase 1</a:t>
              </a:r>
            </a:p>
          </p:txBody>
        </p:sp>
        <p:sp>
          <p:nvSpPr>
            <p:cNvPr id="40" name="Rechteck 39">
              <a:extLst>
                <a:ext uri="{FF2B5EF4-FFF2-40B4-BE49-F238E27FC236}">
                  <a16:creationId xmlns:a16="http://schemas.microsoft.com/office/drawing/2014/main" id="{7FFBDB42-D18B-9F51-7160-1E71C2F7A1D6}"/>
                </a:ext>
              </a:extLst>
            </p:cNvPr>
            <p:cNvSpPr/>
            <p:nvPr/>
          </p:nvSpPr>
          <p:spPr>
            <a:xfrm>
              <a:off x="3754278" y="2952370"/>
              <a:ext cx="2628000" cy="50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2</a:t>
              </a:r>
            </a:p>
          </p:txBody>
        </p:sp>
        <p:sp>
          <p:nvSpPr>
            <p:cNvPr id="41" name="Rechteck 40">
              <a:extLst>
                <a:ext uri="{FF2B5EF4-FFF2-40B4-BE49-F238E27FC236}">
                  <a16:creationId xmlns:a16="http://schemas.microsoft.com/office/drawing/2014/main" id="{C43B451C-0642-DBA7-0C0B-C4AF191E0B4C}"/>
                </a:ext>
              </a:extLst>
            </p:cNvPr>
            <p:cNvSpPr/>
            <p:nvPr/>
          </p:nvSpPr>
          <p:spPr>
            <a:xfrm>
              <a:off x="6411867" y="2952370"/>
              <a:ext cx="2628000" cy="50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3</a:t>
              </a:r>
            </a:p>
          </p:txBody>
        </p:sp>
        <p:sp>
          <p:nvSpPr>
            <p:cNvPr id="42" name="Rechteck: obere Ecken abgerundet 10">
              <a:extLst>
                <a:ext uri="{FF2B5EF4-FFF2-40B4-BE49-F238E27FC236}">
                  <a16:creationId xmlns:a16="http://schemas.microsoft.com/office/drawing/2014/main" id="{9DAD4FF7-2F88-7FD6-5303-B18ADB75DD1E}"/>
                </a:ext>
              </a:extLst>
            </p:cNvPr>
            <p:cNvSpPr/>
            <p:nvPr/>
          </p:nvSpPr>
          <p:spPr>
            <a:xfrm rot="5400000">
              <a:off x="10107293" y="1926993"/>
              <a:ext cx="504000" cy="2554766"/>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tx1"/>
                  </a:solidFill>
                  <a:latin typeface="Sparkasse Medium" panose="020B0603080202020204" pitchFamily="34" charset="0"/>
                </a:rPr>
                <a:t>Phase 2</a:t>
              </a:r>
            </a:p>
          </p:txBody>
        </p:sp>
        <p:sp>
          <p:nvSpPr>
            <p:cNvPr id="43" name="Gleichschenkliges Dreieck 15">
              <a:extLst>
                <a:ext uri="{FF2B5EF4-FFF2-40B4-BE49-F238E27FC236}">
                  <a16:creationId xmlns:a16="http://schemas.microsoft.com/office/drawing/2014/main" id="{25AB7D48-211A-40BF-C1B8-F1FB9AB233DC}"/>
                </a:ext>
              </a:extLst>
            </p:cNvPr>
            <p:cNvSpPr/>
            <p:nvPr/>
          </p:nvSpPr>
          <p:spPr>
            <a:xfrm>
              <a:off x="2267556" y="2843817"/>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44" name="Gleichschenkliges Dreieck 22">
              <a:extLst>
                <a:ext uri="{FF2B5EF4-FFF2-40B4-BE49-F238E27FC236}">
                  <a16:creationId xmlns:a16="http://schemas.microsoft.com/office/drawing/2014/main" id="{07CC015A-CBEF-9B77-2533-2631056DA27F}"/>
                </a:ext>
              </a:extLst>
            </p:cNvPr>
            <p:cNvSpPr/>
            <p:nvPr/>
          </p:nvSpPr>
          <p:spPr>
            <a:xfrm>
              <a:off x="7618591" y="2843817"/>
              <a:ext cx="214552" cy="108553"/>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45" name="Gleichschenkliges Dreieck 24">
              <a:extLst>
                <a:ext uri="{FF2B5EF4-FFF2-40B4-BE49-F238E27FC236}">
                  <a16:creationId xmlns:a16="http://schemas.microsoft.com/office/drawing/2014/main" id="{26E228A8-8CE6-5760-F933-3ED2B2BD3454}"/>
                </a:ext>
              </a:extLst>
            </p:cNvPr>
            <p:cNvSpPr/>
            <p:nvPr/>
          </p:nvSpPr>
          <p:spPr>
            <a:xfrm rot="10800000">
              <a:off x="4961003" y="3456370"/>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46" name="Gleichschenkliges Dreieck 25">
              <a:extLst>
                <a:ext uri="{FF2B5EF4-FFF2-40B4-BE49-F238E27FC236}">
                  <a16:creationId xmlns:a16="http://schemas.microsoft.com/office/drawing/2014/main" id="{F1833F1D-94E2-D8E4-BDAF-5AC91035559B}"/>
                </a:ext>
              </a:extLst>
            </p:cNvPr>
            <p:cNvSpPr/>
            <p:nvPr/>
          </p:nvSpPr>
          <p:spPr>
            <a:xfrm rot="10800000">
              <a:off x="10312037" y="3456371"/>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sp>
        <p:nvSpPr>
          <p:cNvPr id="47" name="Rechteck: obere Ecken abgerundet 7">
            <a:extLst>
              <a:ext uri="{FF2B5EF4-FFF2-40B4-BE49-F238E27FC236}">
                <a16:creationId xmlns:a16="http://schemas.microsoft.com/office/drawing/2014/main" id="{68449B5A-253E-7B02-9FCC-B0FD05739672}"/>
              </a:ext>
            </a:extLst>
          </p:cNvPr>
          <p:cNvSpPr/>
          <p:nvPr/>
        </p:nvSpPr>
        <p:spPr>
          <a:xfrm rot="16200000">
            <a:off x="3521355" y="-641484"/>
            <a:ext cx="504000" cy="524854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 lIns="90000" tIns="72000" rIns="72000" bIns="72000" rtlCol="0" anchor="ctr"/>
          <a:lstStyle/>
          <a:p>
            <a:pPr algn="ctr"/>
            <a:r>
              <a:rPr lang="de-DE" sz="1200" dirty="0">
                <a:solidFill>
                  <a:schemeClr val="bg1"/>
                </a:solidFill>
                <a:latin typeface="Sparkasse Medium" panose="020B0603080202020204" pitchFamily="34" charset="0"/>
              </a:rPr>
              <a:t>Phase 1</a:t>
            </a:r>
          </a:p>
        </p:txBody>
      </p:sp>
      <p:sp>
        <p:nvSpPr>
          <p:cNvPr id="48" name="Rechteck: obere Ecken abgerundet 10">
            <a:extLst>
              <a:ext uri="{FF2B5EF4-FFF2-40B4-BE49-F238E27FC236}">
                <a16:creationId xmlns:a16="http://schemas.microsoft.com/office/drawing/2014/main" id="{46E84E4A-3849-F85C-8C22-514F9B28627D}"/>
              </a:ext>
            </a:extLst>
          </p:cNvPr>
          <p:cNvSpPr/>
          <p:nvPr/>
        </p:nvSpPr>
        <p:spPr>
          <a:xfrm rot="5400000">
            <a:off x="8767382" y="-638965"/>
            <a:ext cx="504000" cy="5243513"/>
          </a:xfrm>
          <a:prstGeom prst="round2SameRect">
            <a:avLst>
              <a:gd name="adj1" fmla="val 50000"/>
              <a:gd name="adj2" fmla="val 0"/>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lIns="72000" tIns="72000" rIns="90000" bIns="72000" rtlCol="0" anchor="ctr"/>
          <a:lstStyle/>
          <a:p>
            <a:pPr algn="ctr"/>
            <a:r>
              <a:rPr lang="de-DE" sz="1200" dirty="0">
                <a:solidFill>
                  <a:schemeClr val="tx1"/>
                </a:solidFill>
                <a:latin typeface="Sparkasse Medium" panose="020B0603080202020204" pitchFamily="34" charset="0"/>
              </a:rPr>
              <a:t>Phase 2</a:t>
            </a:r>
          </a:p>
        </p:txBody>
      </p:sp>
      <p:sp>
        <p:nvSpPr>
          <p:cNvPr id="49" name="Gleichschenkliges Dreieck 15">
            <a:extLst>
              <a:ext uri="{FF2B5EF4-FFF2-40B4-BE49-F238E27FC236}">
                <a16:creationId xmlns:a16="http://schemas.microsoft.com/office/drawing/2014/main" id="{01CA45DB-66FC-C746-DEAE-031E1507AA44}"/>
              </a:ext>
            </a:extLst>
          </p:cNvPr>
          <p:cNvSpPr/>
          <p:nvPr/>
        </p:nvSpPr>
        <p:spPr>
          <a:xfrm>
            <a:off x="3666079" y="1622234"/>
            <a:ext cx="214552" cy="108553"/>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Gleichschenkliges Dreieck 25">
            <a:extLst>
              <a:ext uri="{FF2B5EF4-FFF2-40B4-BE49-F238E27FC236}">
                <a16:creationId xmlns:a16="http://schemas.microsoft.com/office/drawing/2014/main" id="{DBB68E22-4E70-CD7E-1CB1-94D6FE34523D}"/>
              </a:ext>
            </a:extLst>
          </p:cNvPr>
          <p:cNvSpPr/>
          <p:nvPr/>
        </p:nvSpPr>
        <p:spPr>
          <a:xfrm rot="10800000">
            <a:off x="8912106" y="2234788"/>
            <a:ext cx="214552" cy="10855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Textplatzhalter 53">
            <a:extLst>
              <a:ext uri="{FF2B5EF4-FFF2-40B4-BE49-F238E27FC236}">
                <a16:creationId xmlns:a16="http://schemas.microsoft.com/office/drawing/2014/main" id="{32118296-71A7-53A2-8096-B0CD879E1DFD}"/>
              </a:ext>
            </a:extLst>
          </p:cNvPr>
          <p:cNvSpPr>
            <a:spLocks noGrp="1"/>
          </p:cNvSpPr>
          <p:nvPr>
            <p:ph type="body" idx="13"/>
          </p:nvPr>
        </p:nvSpPr>
        <p:spPr/>
        <p:txBody>
          <a:bodyPr/>
          <a:lstStyle/>
          <a:p>
            <a:endParaRPr lang="de-DE"/>
          </a:p>
        </p:txBody>
      </p:sp>
      <p:sp>
        <p:nvSpPr>
          <p:cNvPr id="56" name="Titel 55">
            <a:extLst>
              <a:ext uri="{FF2B5EF4-FFF2-40B4-BE49-F238E27FC236}">
                <a16:creationId xmlns:a16="http://schemas.microsoft.com/office/drawing/2014/main" id="{B58F9838-B705-2D76-5F7A-44DABC03F22F}"/>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66719783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102</a:t>
            </a:fld>
            <a:endParaRPr lang="de-DE"/>
          </a:p>
        </p:txBody>
      </p:sp>
      <p:sp>
        <p:nvSpPr>
          <p:cNvPr id="10" name="Textplatzhalter 9">
            <a:extLst>
              <a:ext uri="{FF2B5EF4-FFF2-40B4-BE49-F238E27FC236}">
                <a16:creationId xmlns:a16="http://schemas.microsoft.com/office/drawing/2014/main" id="{5DB0D4D9-4639-45CF-52AF-925471E02947}"/>
              </a:ext>
            </a:extLst>
          </p:cNvPr>
          <p:cNvSpPr>
            <a:spLocks noGrp="1"/>
          </p:cNvSpPr>
          <p:nvPr>
            <p:ph type="body" idx="14"/>
          </p:nvPr>
        </p:nvSpPr>
        <p:spPr/>
        <p:txBody>
          <a:bodyPr/>
          <a:lstStyle/>
          <a:p>
            <a:endParaRPr lang="de-DE"/>
          </a:p>
        </p:txBody>
      </p:sp>
      <p:sp>
        <p:nvSpPr>
          <p:cNvPr id="12" name="Textplatzhalter 11">
            <a:extLst>
              <a:ext uri="{FF2B5EF4-FFF2-40B4-BE49-F238E27FC236}">
                <a16:creationId xmlns:a16="http://schemas.microsoft.com/office/drawing/2014/main" id="{0E7A38DC-21A8-F8EF-BB0F-1737742CD343}"/>
              </a:ext>
            </a:extLst>
          </p:cNvPr>
          <p:cNvSpPr>
            <a:spLocks noGrp="1"/>
          </p:cNvSpPr>
          <p:nvPr>
            <p:ph type="body" idx="17"/>
          </p:nvPr>
        </p:nvSpPr>
        <p:spPr/>
        <p:txBody>
          <a:bodyPr/>
          <a:lstStyle/>
          <a:p>
            <a:endParaRPr lang="de-DE"/>
          </a:p>
        </p:txBody>
      </p:sp>
      <p:sp>
        <p:nvSpPr>
          <p:cNvPr id="4" name="Textfeld 3">
            <a:extLst>
              <a:ext uri="{FF2B5EF4-FFF2-40B4-BE49-F238E27FC236}">
                <a16:creationId xmlns:a16="http://schemas.microsoft.com/office/drawing/2014/main" id="{FDC6C89F-8CC7-9C68-91BA-60E8297A9FA3}"/>
              </a:ext>
            </a:extLst>
          </p:cNvPr>
          <p:cNvSpPr txBox="1"/>
          <p:nvPr/>
        </p:nvSpPr>
        <p:spPr>
          <a:xfrm>
            <a:off x="1150684" y="3744289"/>
            <a:ext cx="2487782" cy="1077218"/>
          </a:xfrm>
          <a:prstGeom prst="rect">
            <a:avLst/>
          </a:prstGeom>
          <a:noFill/>
        </p:spPr>
        <p:txBody>
          <a:bodyPr wrap="square" lIns="0" tIns="0" rIns="0" bIns="0" rtlCol="0">
            <a:spAutoFit/>
          </a:bodyPr>
          <a:lstStyle/>
          <a:p>
            <a:r>
              <a:rPr lang="fr-FR" sz="1400" dirty="0">
                <a:solidFill>
                  <a:schemeClr val="tx2"/>
                </a:solidFill>
                <a:latin typeface="Sparkasse Medium" panose="020B0603080202020204" pitchFamily="34" charset="0"/>
              </a:rPr>
              <a:t>Lorem Md 14pt</a:t>
            </a:r>
            <a:br>
              <a:rPr lang="fr-FR" sz="1400" dirty="0">
                <a:solidFill>
                  <a:schemeClr val="tx2"/>
                </a:solidFill>
                <a:latin typeface="Sparkasse Medium" panose="020B0603080202020204" pitchFamily="34" charset="0"/>
              </a:rPr>
            </a:br>
            <a:r>
              <a:rPr lang="fr-FR" sz="1400" dirty="0">
                <a:solidFill>
                  <a:schemeClr val="tx2"/>
                </a:solidFill>
              </a:rPr>
              <a:t>Lorem </a:t>
            </a:r>
            <a:r>
              <a:rPr lang="fr-FR" sz="1400" dirty="0" err="1">
                <a:solidFill>
                  <a:schemeClr val="tx2"/>
                </a:solidFill>
              </a:rPr>
              <a:t>Lt</a:t>
            </a:r>
            <a:r>
              <a:rPr lang="fr-FR" sz="1400" dirty="0">
                <a:solidFill>
                  <a:schemeClr val="tx2"/>
                </a:solidFill>
              </a:rPr>
              <a:t> 14pt </a:t>
            </a:r>
            <a:r>
              <a:rPr lang="fr-FR" sz="1400" dirty="0" err="1">
                <a:solidFill>
                  <a:schemeClr val="tx2"/>
                </a:solidFill>
              </a:rPr>
              <a:t>Maecenas</a:t>
            </a:r>
            <a:r>
              <a:rPr lang="fr-FR" sz="1400" dirty="0">
                <a:solidFill>
                  <a:schemeClr val="tx2"/>
                </a:solidFill>
              </a:rPr>
              <a:t> </a:t>
            </a:r>
            <a:r>
              <a:rPr lang="fr-FR" sz="1400" dirty="0" err="1">
                <a:solidFill>
                  <a:schemeClr val="tx2"/>
                </a:solidFill>
              </a:rPr>
              <a:t>tempus</a:t>
            </a:r>
            <a:r>
              <a:rPr lang="fr-FR" sz="1400" dirty="0">
                <a:solidFill>
                  <a:schemeClr val="tx2"/>
                </a:solidFill>
              </a:rPr>
              <a:t>, </a:t>
            </a:r>
            <a:r>
              <a:rPr lang="fr-FR" sz="1400" dirty="0" err="1">
                <a:solidFill>
                  <a:schemeClr val="tx2"/>
                </a:solidFill>
              </a:rPr>
              <a:t>tellus</a:t>
            </a:r>
            <a:r>
              <a:rPr lang="fr-FR" sz="1400" dirty="0">
                <a:solidFill>
                  <a:schemeClr val="tx2"/>
                </a:solidFill>
              </a:rPr>
              <a:t> </a:t>
            </a:r>
            <a:r>
              <a:rPr lang="fr-FR" sz="1400" dirty="0" err="1">
                <a:solidFill>
                  <a:schemeClr val="tx2"/>
                </a:solidFill>
              </a:rPr>
              <a:t>eget</a:t>
            </a:r>
            <a:r>
              <a:rPr lang="fr-FR" sz="1400" dirty="0">
                <a:solidFill>
                  <a:schemeClr val="tx2"/>
                </a:solidFill>
              </a:rPr>
              <a:t> </a:t>
            </a:r>
            <a:r>
              <a:rPr lang="fr-FR" sz="1400" dirty="0" err="1">
                <a:solidFill>
                  <a:schemeClr val="tx2"/>
                </a:solidFill>
              </a:rPr>
              <a:t>condi-mentum</a:t>
            </a:r>
            <a:r>
              <a:rPr lang="fr-FR" sz="1400" dirty="0">
                <a:solidFill>
                  <a:schemeClr val="tx2"/>
                </a:solidFill>
              </a:rPr>
              <a:t> rhoncus, </a:t>
            </a:r>
            <a:r>
              <a:rPr lang="fr-FR" sz="1400" dirty="0" err="1">
                <a:solidFill>
                  <a:schemeClr val="tx2"/>
                </a:solidFill>
              </a:rPr>
              <a:t>sem</a:t>
            </a:r>
            <a:r>
              <a:rPr lang="fr-FR" sz="1400" dirty="0">
                <a:solidFill>
                  <a:schemeClr val="tx2"/>
                </a:solidFill>
              </a:rPr>
              <a:t> </a:t>
            </a:r>
            <a:r>
              <a:rPr lang="fr-FR" sz="1400" dirty="0" err="1">
                <a:solidFill>
                  <a:schemeClr val="tx2"/>
                </a:solidFill>
              </a:rPr>
              <a:t>quam</a:t>
            </a:r>
            <a:r>
              <a:rPr lang="fr-FR" sz="1400" dirty="0">
                <a:solidFill>
                  <a:schemeClr val="tx2"/>
                </a:solidFill>
              </a:rPr>
              <a:t> ipsum ipsum </a:t>
            </a:r>
            <a:endParaRPr lang="de-DE" sz="1400" dirty="0">
              <a:solidFill>
                <a:schemeClr val="tx2"/>
              </a:solidFill>
            </a:endParaRPr>
          </a:p>
        </p:txBody>
      </p:sp>
      <p:sp>
        <p:nvSpPr>
          <p:cNvPr id="6" name="Textfeld 5">
            <a:extLst>
              <a:ext uri="{FF2B5EF4-FFF2-40B4-BE49-F238E27FC236}">
                <a16:creationId xmlns:a16="http://schemas.microsoft.com/office/drawing/2014/main" id="{F14EFDE2-6230-F969-613B-1560F47E50E7}"/>
              </a:ext>
            </a:extLst>
          </p:cNvPr>
          <p:cNvSpPr txBox="1"/>
          <p:nvPr/>
        </p:nvSpPr>
        <p:spPr>
          <a:xfrm>
            <a:off x="3818466" y="3744289"/>
            <a:ext cx="2486469" cy="861774"/>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a:t>
            </a:r>
            <a:r>
              <a:rPr lang="fr-FR" sz="1400" dirty="0"/>
              <a:t> </a:t>
            </a:r>
            <a:r>
              <a:rPr lang="fr-FR" sz="1400" dirty="0" err="1"/>
              <a:t>entum</a:t>
            </a:r>
            <a:r>
              <a:rPr lang="fr-FR" sz="1400" dirty="0"/>
              <a:t> rhoncus, </a:t>
            </a:r>
            <a:r>
              <a:rPr lang="fr-FR" sz="1400" dirty="0" err="1"/>
              <a:t>sem</a:t>
            </a:r>
            <a:endParaRPr lang="de-DE" sz="1400" dirty="0"/>
          </a:p>
        </p:txBody>
      </p:sp>
      <p:sp>
        <p:nvSpPr>
          <p:cNvPr id="7" name="Textfeld 6">
            <a:extLst>
              <a:ext uri="{FF2B5EF4-FFF2-40B4-BE49-F238E27FC236}">
                <a16:creationId xmlns:a16="http://schemas.microsoft.com/office/drawing/2014/main" id="{C7B72EF9-0777-529C-3835-AC7453440D55}"/>
              </a:ext>
            </a:extLst>
          </p:cNvPr>
          <p:cNvSpPr txBox="1"/>
          <p:nvPr/>
        </p:nvSpPr>
        <p:spPr>
          <a:xfrm>
            <a:off x="6483801" y="3744289"/>
            <a:ext cx="2487602" cy="1077218"/>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a:t>
            </a:r>
            <a:r>
              <a:rPr lang="fr-FR" sz="1400" dirty="0" err="1"/>
              <a:t>dolor</a:t>
            </a:r>
            <a:r>
              <a:rPr lang="fr-FR" sz="1400" dirty="0"/>
              <a:t> </a:t>
            </a:r>
            <a:r>
              <a:rPr lang="fr-FR" sz="1400" dirty="0" err="1"/>
              <a:t>sit</a:t>
            </a:r>
            <a:r>
              <a:rPr lang="fr-FR" sz="1400" dirty="0"/>
              <a:t> </a:t>
            </a:r>
            <a:r>
              <a:rPr lang="fr-FR" sz="1400" dirty="0" err="1"/>
              <a:t>amet</a:t>
            </a:r>
            <a:r>
              <a:rPr lang="fr-FR" sz="1400" dirty="0"/>
              <a:t> </a:t>
            </a:r>
            <a:endParaRPr lang="de-DE" sz="1400" dirty="0"/>
          </a:p>
        </p:txBody>
      </p:sp>
      <p:sp>
        <p:nvSpPr>
          <p:cNvPr id="8" name="Textfeld 7">
            <a:extLst>
              <a:ext uri="{FF2B5EF4-FFF2-40B4-BE49-F238E27FC236}">
                <a16:creationId xmlns:a16="http://schemas.microsoft.com/office/drawing/2014/main" id="{257F8D71-1DD2-63B0-5894-1D05B5C2F591}"/>
              </a:ext>
            </a:extLst>
          </p:cNvPr>
          <p:cNvSpPr txBox="1"/>
          <p:nvPr/>
        </p:nvSpPr>
        <p:spPr>
          <a:xfrm>
            <a:off x="9153861" y="3744289"/>
            <a:ext cx="2487782" cy="1077218"/>
          </a:xfrm>
          <a:prstGeom prst="rect">
            <a:avLst/>
          </a:prstGeom>
          <a:noFill/>
        </p:spPr>
        <p:txBody>
          <a:bodyPr wrap="square" lIns="0" tIns="0" rIns="0" bIns="0" rtlCol="0">
            <a:spAutoFit/>
          </a:bodyPr>
          <a:lstStyle/>
          <a:p>
            <a:r>
              <a:rPr lang="fr-FR" sz="1400" dirty="0">
                <a:latin typeface="Sparkasse Medium" panose="020B0603080202020204" pitchFamily="34" charset="0"/>
              </a:rPr>
              <a:t>Lorem Md 14pt</a:t>
            </a:r>
            <a:br>
              <a:rPr lang="fr-FR" sz="1400" dirty="0">
                <a:latin typeface="Sparkasse Medium" panose="020B0603080202020204" pitchFamily="34" charset="0"/>
              </a:rPr>
            </a:br>
            <a:r>
              <a:rPr lang="fr-FR" sz="1400" dirty="0"/>
              <a:t>Lorem </a:t>
            </a:r>
            <a:r>
              <a:rPr lang="fr-FR" sz="1400" dirty="0" err="1"/>
              <a:t>Lt</a:t>
            </a:r>
            <a:r>
              <a:rPr lang="fr-FR" sz="1400" dirty="0"/>
              <a:t> 14pt </a:t>
            </a:r>
            <a:r>
              <a:rPr lang="fr-FR" sz="1400" dirty="0" err="1"/>
              <a:t>Maecenas</a:t>
            </a:r>
            <a:r>
              <a:rPr lang="fr-FR" sz="1400" dirty="0"/>
              <a:t> </a:t>
            </a:r>
            <a:r>
              <a:rPr lang="fr-FR" sz="1400" dirty="0" err="1"/>
              <a:t>tempus</a:t>
            </a:r>
            <a:r>
              <a:rPr lang="fr-FR" sz="1400" dirty="0"/>
              <a:t>, </a:t>
            </a:r>
            <a:r>
              <a:rPr lang="fr-FR" sz="1400" dirty="0" err="1"/>
              <a:t>tellus</a:t>
            </a:r>
            <a:r>
              <a:rPr lang="fr-FR" sz="1400" dirty="0"/>
              <a:t> </a:t>
            </a:r>
            <a:r>
              <a:rPr lang="fr-FR" sz="1400" dirty="0" err="1"/>
              <a:t>eget</a:t>
            </a:r>
            <a:r>
              <a:rPr lang="fr-FR" sz="1400" dirty="0"/>
              <a:t> </a:t>
            </a:r>
            <a:r>
              <a:rPr lang="fr-FR" sz="1400" dirty="0" err="1"/>
              <a:t>condi-mentum</a:t>
            </a:r>
            <a:r>
              <a:rPr lang="fr-FR" sz="1400" dirty="0"/>
              <a:t> rhoncus, </a:t>
            </a:r>
            <a:r>
              <a:rPr lang="fr-FR" sz="1400" dirty="0" err="1"/>
              <a:t>sem</a:t>
            </a:r>
            <a:r>
              <a:rPr lang="fr-FR" sz="1400" dirty="0"/>
              <a:t> </a:t>
            </a:r>
            <a:r>
              <a:rPr lang="fr-FR" sz="1400" dirty="0" err="1"/>
              <a:t>quam</a:t>
            </a:r>
            <a:r>
              <a:rPr lang="fr-FR" sz="1400" dirty="0"/>
              <a:t> ipsum ipsum </a:t>
            </a:r>
            <a:endParaRPr lang="de-DE" sz="1400" dirty="0"/>
          </a:p>
        </p:txBody>
      </p:sp>
      <p:graphicFrame>
        <p:nvGraphicFramePr>
          <p:cNvPr id="9" name="Diagramm 8">
            <a:extLst>
              <a:ext uri="{FF2B5EF4-FFF2-40B4-BE49-F238E27FC236}">
                <a16:creationId xmlns:a16="http://schemas.microsoft.com/office/drawing/2014/main" id="{CAFF3EAF-BF0B-E217-1C47-2007CEBB33BD}"/>
              </a:ext>
            </a:extLst>
          </p:cNvPr>
          <p:cNvGraphicFramePr/>
          <p:nvPr>
            <p:extLst>
              <p:ext uri="{D42A27DB-BD31-4B8C-83A1-F6EECF244321}">
                <p14:modId xmlns:p14="http://schemas.microsoft.com/office/powerpoint/2010/main" val="2649832820"/>
              </p:ext>
            </p:extLst>
          </p:nvPr>
        </p:nvGraphicFramePr>
        <p:xfrm>
          <a:off x="1152000" y="1687385"/>
          <a:ext cx="10489932" cy="18033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Textplatzhalter 13">
            <a:extLst>
              <a:ext uri="{FF2B5EF4-FFF2-40B4-BE49-F238E27FC236}">
                <a16:creationId xmlns:a16="http://schemas.microsoft.com/office/drawing/2014/main" id="{053CE541-6B11-A3B2-D669-E1D89A64D68F}"/>
              </a:ext>
            </a:extLst>
          </p:cNvPr>
          <p:cNvSpPr>
            <a:spLocks noGrp="1"/>
          </p:cNvSpPr>
          <p:nvPr>
            <p:ph type="body" idx="13"/>
          </p:nvPr>
        </p:nvSpPr>
        <p:spPr/>
        <p:txBody>
          <a:bodyPr/>
          <a:lstStyle/>
          <a:p>
            <a:endParaRPr lang="de-DE"/>
          </a:p>
        </p:txBody>
      </p:sp>
      <p:sp>
        <p:nvSpPr>
          <p:cNvPr id="17" name="Titel 16">
            <a:extLst>
              <a:ext uri="{FF2B5EF4-FFF2-40B4-BE49-F238E27FC236}">
                <a16:creationId xmlns:a16="http://schemas.microsoft.com/office/drawing/2014/main" id="{DC394971-836A-4CDF-BD12-7203CFB4413B}"/>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153096987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103</a:t>
            </a:fld>
            <a:endParaRPr lang="de-DE"/>
          </a:p>
        </p:txBody>
      </p:sp>
      <p:sp>
        <p:nvSpPr>
          <p:cNvPr id="12" name="Textplatzhalter 11">
            <a:extLst>
              <a:ext uri="{FF2B5EF4-FFF2-40B4-BE49-F238E27FC236}">
                <a16:creationId xmlns:a16="http://schemas.microsoft.com/office/drawing/2014/main" id="{FDA5D6D2-47A8-26A5-6FDC-C14C7E3A14AD}"/>
              </a:ext>
            </a:extLst>
          </p:cNvPr>
          <p:cNvSpPr>
            <a:spLocks noGrp="1"/>
          </p:cNvSpPr>
          <p:nvPr>
            <p:ph type="body" idx="13"/>
          </p:nvPr>
        </p:nvSpPr>
        <p:spPr/>
        <p:txBody>
          <a:bodyPr/>
          <a:lstStyle/>
          <a:p>
            <a:endParaRPr lang="de-DE"/>
          </a:p>
        </p:txBody>
      </p:sp>
      <p:sp>
        <p:nvSpPr>
          <p:cNvPr id="8" name="Textplatzhalter 7">
            <a:extLst>
              <a:ext uri="{FF2B5EF4-FFF2-40B4-BE49-F238E27FC236}">
                <a16:creationId xmlns:a16="http://schemas.microsoft.com/office/drawing/2014/main" id="{1B779F7B-0CE9-D8E1-0015-BBCD87C771FD}"/>
              </a:ext>
            </a:extLst>
          </p:cNvPr>
          <p:cNvSpPr>
            <a:spLocks noGrp="1"/>
          </p:cNvSpPr>
          <p:nvPr>
            <p:ph type="body" idx="14"/>
          </p:nvPr>
        </p:nvSpPr>
        <p:spPr/>
        <p:txBody>
          <a:bodyPr/>
          <a:lstStyle/>
          <a:p>
            <a:endParaRPr lang="de-DE"/>
          </a:p>
        </p:txBody>
      </p:sp>
      <p:sp>
        <p:nvSpPr>
          <p:cNvPr id="14" name="Titel 13">
            <a:extLst>
              <a:ext uri="{FF2B5EF4-FFF2-40B4-BE49-F238E27FC236}">
                <a16:creationId xmlns:a16="http://schemas.microsoft.com/office/drawing/2014/main" id="{AC61CCE1-3993-9689-E7A5-94FD22EFA3A1}"/>
              </a:ext>
            </a:extLst>
          </p:cNvPr>
          <p:cNvSpPr>
            <a:spLocks noGrp="1"/>
          </p:cNvSpPr>
          <p:nvPr>
            <p:ph type="title"/>
          </p:nvPr>
        </p:nvSpPr>
        <p:spPr/>
        <p:txBody>
          <a:bodyPr/>
          <a:lstStyle/>
          <a:p>
            <a:endParaRPr lang="de-DE"/>
          </a:p>
        </p:txBody>
      </p:sp>
      <p:sp>
        <p:nvSpPr>
          <p:cNvPr id="9" name="Textplatzhalter 8">
            <a:extLst>
              <a:ext uri="{FF2B5EF4-FFF2-40B4-BE49-F238E27FC236}">
                <a16:creationId xmlns:a16="http://schemas.microsoft.com/office/drawing/2014/main" id="{1092456D-93EF-BBE1-40AF-EC6E0AFC6752}"/>
              </a:ext>
            </a:extLst>
          </p:cNvPr>
          <p:cNvSpPr>
            <a:spLocks noGrp="1"/>
          </p:cNvSpPr>
          <p:nvPr>
            <p:ph type="body" idx="17"/>
          </p:nvPr>
        </p:nvSpPr>
        <p:spPr/>
        <p:txBody>
          <a:bodyPr/>
          <a:lstStyle/>
          <a:p>
            <a:endParaRPr lang="de-DE"/>
          </a:p>
        </p:txBody>
      </p:sp>
      <p:graphicFrame>
        <p:nvGraphicFramePr>
          <p:cNvPr id="4" name="Diagramm 3">
            <a:extLst>
              <a:ext uri="{FF2B5EF4-FFF2-40B4-BE49-F238E27FC236}">
                <a16:creationId xmlns:a16="http://schemas.microsoft.com/office/drawing/2014/main" id="{6B19C149-84CF-1929-A23E-4D51AA5D5180}"/>
              </a:ext>
            </a:extLst>
          </p:cNvPr>
          <p:cNvGraphicFramePr/>
          <p:nvPr>
            <p:extLst>
              <p:ext uri="{D42A27DB-BD31-4B8C-83A1-F6EECF244321}">
                <p14:modId xmlns:p14="http://schemas.microsoft.com/office/powerpoint/2010/main" val="231463517"/>
              </p:ext>
            </p:extLst>
          </p:nvPr>
        </p:nvGraphicFramePr>
        <p:xfrm>
          <a:off x="1152000" y="1342363"/>
          <a:ext cx="10489932" cy="18033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m 5">
            <a:extLst>
              <a:ext uri="{FF2B5EF4-FFF2-40B4-BE49-F238E27FC236}">
                <a16:creationId xmlns:a16="http://schemas.microsoft.com/office/drawing/2014/main" id="{8ACB4D2B-2B6D-C945-DF4D-9BEA46AFA2A3}"/>
              </a:ext>
            </a:extLst>
          </p:cNvPr>
          <p:cNvGraphicFramePr/>
          <p:nvPr>
            <p:extLst>
              <p:ext uri="{D42A27DB-BD31-4B8C-83A1-F6EECF244321}">
                <p14:modId xmlns:p14="http://schemas.microsoft.com/office/powerpoint/2010/main" val="1159255628"/>
              </p:ext>
            </p:extLst>
          </p:nvPr>
        </p:nvGraphicFramePr>
        <p:xfrm>
          <a:off x="1152000" y="3145744"/>
          <a:ext cx="10489932" cy="123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Diagramm 6">
            <a:extLst>
              <a:ext uri="{FF2B5EF4-FFF2-40B4-BE49-F238E27FC236}">
                <a16:creationId xmlns:a16="http://schemas.microsoft.com/office/drawing/2014/main" id="{9CD3BF80-57F2-FEE1-4EBB-175A22DC3A52}"/>
              </a:ext>
            </a:extLst>
          </p:cNvPr>
          <p:cNvGraphicFramePr/>
          <p:nvPr>
            <p:extLst>
              <p:ext uri="{D42A27DB-BD31-4B8C-83A1-F6EECF244321}">
                <p14:modId xmlns:p14="http://schemas.microsoft.com/office/powerpoint/2010/main" val="4267533960"/>
              </p:ext>
            </p:extLst>
          </p:nvPr>
        </p:nvGraphicFramePr>
        <p:xfrm>
          <a:off x="1152000" y="4663472"/>
          <a:ext cx="10489932" cy="123103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4262301368"/>
      </p:ext>
    </p:extLst>
  </p:cSld>
  <p:clrMapOvr>
    <a:overrideClrMapping bg1="lt1" tx1="dk1" bg2="lt2" tx2="dk2" accent1="accent1" accent2="accent2" accent3="accent3" accent4="accent4" accent5="accent5" accent6="accent6" hlink="hlink" folHlink="folHlink"/>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104</a:t>
            </a:fld>
            <a:endParaRPr lang="de-DE"/>
          </a:p>
        </p:txBody>
      </p:sp>
      <p:sp>
        <p:nvSpPr>
          <p:cNvPr id="43" name="Textplatzhalter 42">
            <a:extLst>
              <a:ext uri="{FF2B5EF4-FFF2-40B4-BE49-F238E27FC236}">
                <a16:creationId xmlns:a16="http://schemas.microsoft.com/office/drawing/2014/main" id="{FEDADB2D-41F9-EBC0-5BD8-D70DD00C3F80}"/>
              </a:ext>
            </a:extLst>
          </p:cNvPr>
          <p:cNvSpPr>
            <a:spLocks noGrp="1"/>
          </p:cNvSpPr>
          <p:nvPr>
            <p:ph type="body" idx="14"/>
          </p:nvPr>
        </p:nvSpPr>
        <p:spPr/>
        <p:txBody>
          <a:bodyPr/>
          <a:lstStyle/>
          <a:p>
            <a:endParaRPr lang="de-DE"/>
          </a:p>
        </p:txBody>
      </p:sp>
      <p:sp>
        <p:nvSpPr>
          <p:cNvPr id="44" name="Textplatzhalter 43">
            <a:extLst>
              <a:ext uri="{FF2B5EF4-FFF2-40B4-BE49-F238E27FC236}">
                <a16:creationId xmlns:a16="http://schemas.microsoft.com/office/drawing/2014/main" id="{7EC0EB3F-2B1D-876C-6660-BB00DE8BC90C}"/>
              </a:ext>
            </a:extLst>
          </p:cNvPr>
          <p:cNvSpPr>
            <a:spLocks noGrp="1"/>
          </p:cNvSpPr>
          <p:nvPr>
            <p:ph type="body" idx="17"/>
          </p:nvPr>
        </p:nvSpPr>
        <p:spPr/>
        <p:txBody>
          <a:bodyPr/>
          <a:lstStyle/>
          <a:p>
            <a:endParaRPr lang="de-DE"/>
          </a:p>
        </p:txBody>
      </p:sp>
      <p:sp>
        <p:nvSpPr>
          <p:cNvPr id="4" name="Google Shape;191;p17">
            <a:extLst>
              <a:ext uri="{FF2B5EF4-FFF2-40B4-BE49-F238E27FC236}">
                <a16:creationId xmlns:a16="http://schemas.microsoft.com/office/drawing/2014/main" id="{7DB871B0-5F2C-28D9-DBEA-AB75C6CB5265}"/>
              </a:ext>
            </a:extLst>
          </p:cNvPr>
          <p:cNvSpPr/>
          <p:nvPr/>
        </p:nvSpPr>
        <p:spPr>
          <a:xfrm>
            <a:off x="2049190" y="2159000"/>
            <a:ext cx="8704010" cy="2826734"/>
          </a:xfrm>
          <a:custGeom>
            <a:avLst/>
            <a:gdLst/>
            <a:ahLst/>
            <a:cxnLst/>
            <a:rect l="l" t="t" r="r" b="b"/>
            <a:pathLst>
              <a:path w="127442" h="56086" fill="none" extrusionOk="0">
                <a:moveTo>
                  <a:pt x="1" y="26467"/>
                </a:moveTo>
                <a:lnTo>
                  <a:pt x="1" y="26467"/>
                </a:lnTo>
                <a:lnTo>
                  <a:pt x="979" y="32010"/>
                </a:lnTo>
                <a:lnTo>
                  <a:pt x="2011" y="37228"/>
                </a:lnTo>
                <a:lnTo>
                  <a:pt x="2501" y="39727"/>
                </a:lnTo>
                <a:lnTo>
                  <a:pt x="2990" y="42064"/>
                </a:lnTo>
                <a:lnTo>
                  <a:pt x="3533" y="44292"/>
                </a:lnTo>
                <a:lnTo>
                  <a:pt x="4131" y="46358"/>
                </a:lnTo>
                <a:lnTo>
                  <a:pt x="4729" y="48205"/>
                </a:lnTo>
                <a:lnTo>
                  <a:pt x="5381" y="49890"/>
                </a:lnTo>
                <a:lnTo>
                  <a:pt x="5707" y="50651"/>
                </a:lnTo>
                <a:lnTo>
                  <a:pt x="6087" y="51357"/>
                </a:lnTo>
                <a:lnTo>
                  <a:pt x="6413" y="52010"/>
                </a:lnTo>
                <a:lnTo>
                  <a:pt x="6794" y="52607"/>
                </a:lnTo>
                <a:lnTo>
                  <a:pt x="7229" y="53151"/>
                </a:lnTo>
                <a:lnTo>
                  <a:pt x="7609" y="53640"/>
                </a:lnTo>
                <a:lnTo>
                  <a:pt x="8044" y="54020"/>
                </a:lnTo>
                <a:lnTo>
                  <a:pt x="8533" y="54346"/>
                </a:lnTo>
                <a:lnTo>
                  <a:pt x="8968" y="54618"/>
                </a:lnTo>
                <a:lnTo>
                  <a:pt x="9511" y="54836"/>
                </a:lnTo>
                <a:lnTo>
                  <a:pt x="10000" y="54944"/>
                </a:lnTo>
                <a:lnTo>
                  <a:pt x="10544" y="54999"/>
                </a:lnTo>
                <a:lnTo>
                  <a:pt x="10544" y="54999"/>
                </a:lnTo>
                <a:lnTo>
                  <a:pt x="11033" y="54944"/>
                </a:lnTo>
                <a:lnTo>
                  <a:pt x="11522" y="54836"/>
                </a:lnTo>
                <a:lnTo>
                  <a:pt x="11957" y="54672"/>
                </a:lnTo>
                <a:lnTo>
                  <a:pt x="12392" y="54401"/>
                </a:lnTo>
                <a:lnTo>
                  <a:pt x="12826" y="54075"/>
                </a:lnTo>
                <a:lnTo>
                  <a:pt x="13261" y="53694"/>
                </a:lnTo>
                <a:lnTo>
                  <a:pt x="13696" y="53205"/>
                </a:lnTo>
                <a:lnTo>
                  <a:pt x="14076" y="52662"/>
                </a:lnTo>
                <a:lnTo>
                  <a:pt x="14457" y="52064"/>
                </a:lnTo>
                <a:lnTo>
                  <a:pt x="14837" y="51412"/>
                </a:lnTo>
                <a:lnTo>
                  <a:pt x="15217" y="50705"/>
                </a:lnTo>
                <a:lnTo>
                  <a:pt x="15598" y="49944"/>
                </a:lnTo>
                <a:lnTo>
                  <a:pt x="16304" y="48314"/>
                </a:lnTo>
                <a:lnTo>
                  <a:pt x="16957" y="46466"/>
                </a:lnTo>
                <a:lnTo>
                  <a:pt x="17554" y="44455"/>
                </a:lnTo>
                <a:lnTo>
                  <a:pt x="18152" y="42282"/>
                </a:lnTo>
                <a:lnTo>
                  <a:pt x="18750" y="39999"/>
                </a:lnTo>
                <a:lnTo>
                  <a:pt x="19293" y="37608"/>
                </a:lnTo>
                <a:lnTo>
                  <a:pt x="20380" y="32662"/>
                </a:lnTo>
                <a:lnTo>
                  <a:pt x="21413" y="27500"/>
                </a:lnTo>
                <a:lnTo>
                  <a:pt x="22500" y="22391"/>
                </a:lnTo>
                <a:lnTo>
                  <a:pt x="23587" y="17391"/>
                </a:lnTo>
                <a:lnTo>
                  <a:pt x="24130" y="15000"/>
                </a:lnTo>
                <a:lnTo>
                  <a:pt x="24728" y="12718"/>
                </a:lnTo>
                <a:lnTo>
                  <a:pt x="25326" y="10598"/>
                </a:lnTo>
                <a:lnTo>
                  <a:pt x="25924" y="8587"/>
                </a:lnTo>
                <a:lnTo>
                  <a:pt x="26576" y="6740"/>
                </a:lnTo>
                <a:lnTo>
                  <a:pt x="27282" y="5055"/>
                </a:lnTo>
                <a:lnTo>
                  <a:pt x="27663" y="4294"/>
                </a:lnTo>
                <a:lnTo>
                  <a:pt x="27989" y="3588"/>
                </a:lnTo>
                <a:lnTo>
                  <a:pt x="28369" y="2935"/>
                </a:lnTo>
                <a:lnTo>
                  <a:pt x="28804" y="2338"/>
                </a:lnTo>
                <a:lnTo>
                  <a:pt x="29184" y="1848"/>
                </a:lnTo>
                <a:lnTo>
                  <a:pt x="29619" y="1359"/>
                </a:lnTo>
                <a:lnTo>
                  <a:pt x="30000" y="979"/>
                </a:lnTo>
                <a:lnTo>
                  <a:pt x="30434" y="598"/>
                </a:lnTo>
                <a:lnTo>
                  <a:pt x="30923" y="381"/>
                </a:lnTo>
                <a:lnTo>
                  <a:pt x="31358" y="164"/>
                </a:lnTo>
                <a:lnTo>
                  <a:pt x="31847" y="55"/>
                </a:lnTo>
                <a:lnTo>
                  <a:pt x="32336" y="1"/>
                </a:lnTo>
                <a:lnTo>
                  <a:pt x="32336" y="1"/>
                </a:lnTo>
                <a:lnTo>
                  <a:pt x="32826" y="55"/>
                </a:lnTo>
                <a:lnTo>
                  <a:pt x="33315" y="218"/>
                </a:lnTo>
                <a:lnTo>
                  <a:pt x="33749" y="381"/>
                </a:lnTo>
                <a:lnTo>
                  <a:pt x="34238" y="653"/>
                </a:lnTo>
                <a:lnTo>
                  <a:pt x="34619" y="1033"/>
                </a:lnTo>
                <a:lnTo>
                  <a:pt x="35054" y="1414"/>
                </a:lnTo>
                <a:lnTo>
                  <a:pt x="35488" y="1903"/>
                </a:lnTo>
                <a:lnTo>
                  <a:pt x="35869" y="2446"/>
                </a:lnTo>
                <a:lnTo>
                  <a:pt x="36249" y="3044"/>
                </a:lnTo>
                <a:lnTo>
                  <a:pt x="36575" y="3696"/>
                </a:lnTo>
                <a:lnTo>
                  <a:pt x="36956" y="4403"/>
                </a:lnTo>
                <a:lnTo>
                  <a:pt x="37282" y="5164"/>
                </a:lnTo>
                <a:lnTo>
                  <a:pt x="37988" y="6848"/>
                </a:lnTo>
                <a:lnTo>
                  <a:pt x="38586" y="8750"/>
                </a:lnTo>
                <a:lnTo>
                  <a:pt x="39184" y="10761"/>
                </a:lnTo>
                <a:lnTo>
                  <a:pt x="39727" y="12935"/>
                </a:lnTo>
                <a:lnTo>
                  <a:pt x="40271" y="15217"/>
                </a:lnTo>
                <a:lnTo>
                  <a:pt x="40814" y="17609"/>
                </a:lnTo>
                <a:lnTo>
                  <a:pt x="41793" y="22609"/>
                </a:lnTo>
                <a:lnTo>
                  <a:pt x="42771" y="27771"/>
                </a:lnTo>
                <a:lnTo>
                  <a:pt x="43695" y="32934"/>
                </a:lnTo>
                <a:lnTo>
                  <a:pt x="44673" y="37988"/>
                </a:lnTo>
                <a:lnTo>
                  <a:pt x="45216" y="40380"/>
                </a:lnTo>
                <a:lnTo>
                  <a:pt x="45760" y="42662"/>
                </a:lnTo>
                <a:lnTo>
                  <a:pt x="46303" y="44836"/>
                </a:lnTo>
                <a:lnTo>
                  <a:pt x="46901" y="46847"/>
                </a:lnTo>
                <a:lnTo>
                  <a:pt x="47553" y="48694"/>
                </a:lnTo>
                <a:lnTo>
                  <a:pt x="48205" y="50379"/>
                </a:lnTo>
                <a:lnTo>
                  <a:pt x="48531" y="51140"/>
                </a:lnTo>
                <a:lnTo>
                  <a:pt x="48912" y="51901"/>
                </a:lnTo>
                <a:lnTo>
                  <a:pt x="49238" y="52553"/>
                </a:lnTo>
                <a:lnTo>
                  <a:pt x="49618" y="53151"/>
                </a:lnTo>
                <a:lnTo>
                  <a:pt x="50053" y="53694"/>
                </a:lnTo>
                <a:lnTo>
                  <a:pt x="50434" y="54129"/>
                </a:lnTo>
                <a:lnTo>
                  <a:pt x="50868" y="54564"/>
                </a:lnTo>
                <a:lnTo>
                  <a:pt x="51303" y="54890"/>
                </a:lnTo>
                <a:lnTo>
                  <a:pt x="51738" y="55162"/>
                </a:lnTo>
                <a:lnTo>
                  <a:pt x="52173" y="55379"/>
                </a:lnTo>
                <a:lnTo>
                  <a:pt x="52662" y="55488"/>
                </a:lnTo>
                <a:lnTo>
                  <a:pt x="53151" y="55542"/>
                </a:lnTo>
                <a:lnTo>
                  <a:pt x="53151" y="55542"/>
                </a:lnTo>
                <a:lnTo>
                  <a:pt x="53640" y="55542"/>
                </a:lnTo>
                <a:lnTo>
                  <a:pt x="54129" y="55433"/>
                </a:lnTo>
                <a:lnTo>
                  <a:pt x="54564" y="55216"/>
                </a:lnTo>
                <a:lnTo>
                  <a:pt x="55053" y="54944"/>
                </a:lnTo>
                <a:lnTo>
                  <a:pt x="55488" y="54618"/>
                </a:lnTo>
                <a:lnTo>
                  <a:pt x="55922" y="54238"/>
                </a:lnTo>
                <a:lnTo>
                  <a:pt x="56303" y="53749"/>
                </a:lnTo>
                <a:lnTo>
                  <a:pt x="56738" y="53205"/>
                </a:lnTo>
                <a:lnTo>
                  <a:pt x="57118" y="52662"/>
                </a:lnTo>
                <a:lnTo>
                  <a:pt x="57498" y="52010"/>
                </a:lnTo>
                <a:lnTo>
                  <a:pt x="57825" y="51303"/>
                </a:lnTo>
                <a:lnTo>
                  <a:pt x="58205" y="50542"/>
                </a:lnTo>
                <a:lnTo>
                  <a:pt x="58911" y="48858"/>
                </a:lnTo>
                <a:lnTo>
                  <a:pt x="59564" y="47010"/>
                </a:lnTo>
                <a:lnTo>
                  <a:pt x="60161" y="44999"/>
                </a:lnTo>
                <a:lnTo>
                  <a:pt x="60814" y="42825"/>
                </a:lnTo>
                <a:lnTo>
                  <a:pt x="61357" y="40543"/>
                </a:lnTo>
                <a:lnTo>
                  <a:pt x="61900" y="38206"/>
                </a:lnTo>
                <a:lnTo>
                  <a:pt x="62987" y="33206"/>
                </a:lnTo>
                <a:lnTo>
                  <a:pt x="64074" y="28043"/>
                </a:lnTo>
                <a:lnTo>
                  <a:pt x="65107" y="22935"/>
                </a:lnTo>
                <a:lnTo>
                  <a:pt x="66194" y="17935"/>
                </a:lnTo>
                <a:lnTo>
                  <a:pt x="66737" y="15598"/>
                </a:lnTo>
                <a:lnTo>
                  <a:pt x="67335" y="13315"/>
                </a:lnTo>
                <a:lnTo>
                  <a:pt x="67933" y="11142"/>
                </a:lnTo>
                <a:lnTo>
                  <a:pt x="68531" y="9131"/>
                </a:lnTo>
                <a:lnTo>
                  <a:pt x="69237" y="7283"/>
                </a:lnTo>
                <a:lnTo>
                  <a:pt x="69889" y="5598"/>
                </a:lnTo>
                <a:lnTo>
                  <a:pt x="70270" y="4837"/>
                </a:lnTo>
                <a:lnTo>
                  <a:pt x="70650" y="4131"/>
                </a:lnTo>
                <a:lnTo>
                  <a:pt x="71031" y="3479"/>
                </a:lnTo>
                <a:lnTo>
                  <a:pt x="71411" y="2881"/>
                </a:lnTo>
                <a:lnTo>
                  <a:pt x="71791" y="2392"/>
                </a:lnTo>
                <a:lnTo>
                  <a:pt x="72226" y="1903"/>
                </a:lnTo>
                <a:lnTo>
                  <a:pt x="72661" y="1522"/>
                </a:lnTo>
                <a:lnTo>
                  <a:pt x="73096" y="1196"/>
                </a:lnTo>
                <a:lnTo>
                  <a:pt x="73530" y="925"/>
                </a:lnTo>
                <a:lnTo>
                  <a:pt x="73965" y="707"/>
                </a:lnTo>
                <a:lnTo>
                  <a:pt x="74454" y="598"/>
                </a:lnTo>
                <a:lnTo>
                  <a:pt x="74943" y="598"/>
                </a:lnTo>
                <a:lnTo>
                  <a:pt x="74943" y="598"/>
                </a:lnTo>
                <a:lnTo>
                  <a:pt x="75433" y="598"/>
                </a:lnTo>
                <a:lnTo>
                  <a:pt x="75922" y="762"/>
                </a:lnTo>
                <a:lnTo>
                  <a:pt x="76411" y="925"/>
                </a:lnTo>
                <a:lnTo>
                  <a:pt x="76846" y="1196"/>
                </a:lnTo>
                <a:lnTo>
                  <a:pt x="77280" y="1577"/>
                </a:lnTo>
                <a:lnTo>
                  <a:pt x="77661" y="1957"/>
                </a:lnTo>
                <a:lnTo>
                  <a:pt x="78096" y="2446"/>
                </a:lnTo>
                <a:lnTo>
                  <a:pt x="78476" y="2990"/>
                </a:lnTo>
                <a:lnTo>
                  <a:pt x="78856" y="3588"/>
                </a:lnTo>
                <a:lnTo>
                  <a:pt x="79237" y="4240"/>
                </a:lnTo>
                <a:lnTo>
                  <a:pt x="79563" y="5001"/>
                </a:lnTo>
                <a:lnTo>
                  <a:pt x="79943" y="5761"/>
                </a:lnTo>
                <a:lnTo>
                  <a:pt x="80595" y="7446"/>
                </a:lnTo>
                <a:lnTo>
                  <a:pt x="81193" y="9294"/>
                </a:lnTo>
                <a:lnTo>
                  <a:pt x="81791" y="11305"/>
                </a:lnTo>
                <a:lnTo>
                  <a:pt x="82389" y="13478"/>
                </a:lnTo>
                <a:lnTo>
                  <a:pt x="82878" y="15761"/>
                </a:lnTo>
                <a:lnTo>
                  <a:pt x="83421" y="18152"/>
                </a:lnTo>
                <a:lnTo>
                  <a:pt x="84400" y="23152"/>
                </a:lnTo>
                <a:lnTo>
                  <a:pt x="85378" y="28369"/>
                </a:lnTo>
                <a:lnTo>
                  <a:pt x="86302" y="33532"/>
                </a:lnTo>
                <a:lnTo>
                  <a:pt x="87334" y="38532"/>
                </a:lnTo>
                <a:lnTo>
                  <a:pt x="87823" y="40923"/>
                </a:lnTo>
                <a:lnTo>
                  <a:pt x="88367" y="43206"/>
                </a:lnTo>
                <a:lnTo>
                  <a:pt x="88910" y="45379"/>
                </a:lnTo>
                <a:lnTo>
                  <a:pt x="89508" y="47390"/>
                </a:lnTo>
                <a:lnTo>
                  <a:pt x="90160" y="49238"/>
                </a:lnTo>
                <a:lnTo>
                  <a:pt x="90812" y="50923"/>
                </a:lnTo>
                <a:lnTo>
                  <a:pt x="91139" y="51738"/>
                </a:lnTo>
                <a:lnTo>
                  <a:pt x="91519" y="52444"/>
                </a:lnTo>
                <a:lnTo>
                  <a:pt x="91899" y="53096"/>
                </a:lnTo>
                <a:lnTo>
                  <a:pt x="92280" y="53694"/>
                </a:lnTo>
                <a:lnTo>
                  <a:pt x="92660" y="54238"/>
                </a:lnTo>
                <a:lnTo>
                  <a:pt x="93041" y="54727"/>
                </a:lnTo>
                <a:lnTo>
                  <a:pt x="93475" y="55107"/>
                </a:lnTo>
                <a:lnTo>
                  <a:pt x="93910" y="55488"/>
                </a:lnTo>
                <a:lnTo>
                  <a:pt x="94345" y="55759"/>
                </a:lnTo>
                <a:lnTo>
                  <a:pt x="94834" y="55922"/>
                </a:lnTo>
                <a:lnTo>
                  <a:pt x="95269" y="56085"/>
                </a:lnTo>
                <a:lnTo>
                  <a:pt x="95758" y="56085"/>
                </a:lnTo>
                <a:lnTo>
                  <a:pt x="95758" y="56085"/>
                </a:lnTo>
                <a:lnTo>
                  <a:pt x="96247" y="56085"/>
                </a:lnTo>
                <a:lnTo>
                  <a:pt x="96736" y="55977"/>
                </a:lnTo>
                <a:lnTo>
                  <a:pt x="97225" y="55759"/>
                </a:lnTo>
                <a:lnTo>
                  <a:pt x="97660" y="55488"/>
                </a:lnTo>
                <a:lnTo>
                  <a:pt x="98095" y="55162"/>
                </a:lnTo>
                <a:lnTo>
                  <a:pt x="98530" y="54781"/>
                </a:lnTo>
                <a:lnTo>
                  <a:pt x="98910" y="54292"/>
                </a:lnTo>
                <a:lnTo>
                  <a:pt x="99345" y="53803"/>
                </a:lnTo>
                <a:lnTo>
                  <a:pt x="99725" y="53205"/>
                </a:lnTo>
                <a:lnTo>
                  <a:pt x="100106" y="52553"/>
                </a:lnTo>
                <a:lnTo>
                  <a:pt x="100486" y="51847"/>
                </a:lnTo>
                <a:lnTo>
                  <a:pt x="100812" y="51086"/>
                </a:lnTo>
                <a:lnTo>
                  <a:pt x="101519" y="49401"/>
                </a:lnTo>
                <a:lnTo>
                  <a:pt x="102171" y="47553"/>
                </a:lnTo>
                <a:lnTo>
                  <a:pt x="102823" y="45542"/>
                </a:lnTo>
                <a:lnTo>
                  <a:pt x="103421" y="43369"/>
                </a:lnTo>
                <a:lnTo>
                  <a:pt x="103964" y="41140"/>
                </a:lnTo>
                <a:lnTo>
                  <a:pt x="104562" y="38749"/>
                </a:lnTo>
                <a:lnTo>
                  <a:pt x="105649" y="33749"/>
                </a:lnTo>
                <a:lnTo>
                  <a:pt x="106681" y="28641"/>
                </a:lnTo>
                <a:lnTo>
                  <a:pt x="107714" y="23478"/>
                </a:lnTo>
                <a:lnTo>
                  <a:pt x="108801" y="18478"/>
                </a:lnTo>
                <a:lnTo>
                  <a:pt x="109399" y="16141"/>
                </a:lnTo>
                <a:lnTo>
                  <a:pt x="109942" y="13859"/>
                </a:lnTo>
                <a:lnTo>
                  <a:pt x="110540" y="11685"/>
                </a:lnTo>
                <a:lnTo>
                  <a:pt x="111192" y="9674"/>
                </a:lnTo>
                <a:lnTo>
                  <a:pt x="111844" y="7826"/>
                </a:lnTo>
                <a:lnTo>
                  <a:pt x="112551" y="6142"/>
                </a:lnTo>
                <a:lnTo>
                  <a:pt x="112877" y="5381"/>
                </a:lnTo>
                <a:lnTo>
                  <a:pt x="113257" y="4674"/>
                </a:lnTo>
                <a:lnTo>
                  <a:pt x="113638" y="4077"/>
                </a:lnTo>
                <a:lnTo>
                  <a:pt x="114018" y="3479"/>
                </a:lnTo>
                <a:lnTo>
                  <a:pt x="114453" y="2935"/>
                </a:lnTo>
                <a:lnTo>
                  <a:pt x="114833" y="2446"/>
                </a:lnTo>
                <a:lnTo>
                  <a:pt x="115268" y="2066"/>
                </a:lnTo>
                <a:lnTo>
                  <a:pt x="115703" y="1740"/>
                </a:lnTo>
                <a:lnTo>
                  <a:pt x="116138" y="1468"/>
                </a:lnTo>
                <a:lnTo>
                  <a:pt x="116627" y="1251"/>
                </a:lnTo>
                <a:lnTo>
                  <a:pt x="117116" y="1142"/>
                </a:lnTo>
                <a:lnTo>
                  <a:pt x="117605" y="1142"/>
                </a:lnTo>
                <a:lnTo>
                  <a:pt x="117605" y="1142"/>
                </a:lnTo>
                <a:lnTo>
                  <a:pt x="117985" y="1196"/>
                </a:lnTo>
                <a:lnTo>
                  <a:pt x="118366" y="1305"/>
                </a:lnTo>
                <a:lnTo>
                  <a:pt x="118746" y="1522"/>
                </a:lnTo>
                <a:lnTo>
                  <a:pt x="119181" y="1848"/>
                </a:lnTo>
                <a:lnTo>
                  <a:pt x="119561" y="2175"/>
                </a:lnTo>
                <a:lnTo>
                  <a:pt x="119887" y="2609"/>
                </a:lnTo>
                <a:lnTo>
                  <a:pt x="120268" y="3153"/>
                </a:lnTo>
                <a:lnTo>
                  <a:pt x="120648" y="3696"/>
                </a:lnTo>
                <a:lnTo>
                  <a:pt x="121355" y="5001"/>
                </a:lnTo>
                <a:lnTo>
                  <a:pt x="122061" y="6577"/>
                </a:lnTo>
                <a:lnTo>
                  <a:pt x="122713" y="8261"/>
                </a:lnTo>
                <a:lnTo>
                  <a:pt x="123311" y="10109"/>
                </a:lnTo>
                <a:lnTo>
                  <a:pt x="123963" y="12120"/>
                </a:lnTo>
                <a:lnTo>
                  <a:pt x="124507" y="14239"/>
                </a:lnTo>
                <a:lnTo>
                  <a:pt x="125105" y="16359"/>
                </a:lnTo>
                <a:lnTo>
                  <a:pt x="125594" y="18587"/>
                </a:lnTo>
                <a:lnTo>
                  <a:pt x="126572" y="22935"/>
                </a:lnTo>
                <a:lnTo>
                  <a:pt x="127441" y="27174"/>
                </a:lnTo>
              </a:path>
            </a:pathLst>
          </a:custGeom>
          <a:noFill/>
          <a:ln w="12700" cap="rnd" cmpd="sng">
            <a:solidFill>
              <a:srgbClr val="D9D9D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Rechteck 5">
            <a:extLst>
              <a:ext uri="{FF2B5EF4-FFF2-40B4-BE49-F238E27FC236}">
                <a16:creationId xmlns:a16="http://schemas.microsoft.com/office/drawing/2014/main" id="{52EA0796-5FD1-1A5C-5295-059AE7E6730D}"/>
              </a:ext>
            </a:extLst>
          </p:cNvPr>
          <p:cNvSpPr/>
          <p:nvPr/>
        </p:nvSpPr>
        <p:spPr>
          <a:xfrm>
            <a:off x="3261730" y="3374534"/>
            <a:ext cx="2067486" cy="504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Phase 2</a:t>
            </a:r>
          </a:p>
        </p:txBody>
      </p:sp>
      <p:sp>
        <p:nvSpPr>
          <p:cNvPr id="7" name="Rechteck 6">
            <a:extLst>
              <a:ext uri="{FF2B5EF4-FFF2-40B4-BE49-F238E27FC236}">
                <a16:creationId xmlns:a16="http://schemas.microsoft.com/office/drawing/2014/main" id="{C11DF2B1-1775-5819-4540-D423AD32A3A6}"/>
              </a:ext>
            </a:extLst>
          </p:cNvPr>
          <p:cNvSpPr/>
          <p:nvPr/>
        </p:nvSpPr>
        <p:spPr>
          <a:xfrm>
            <a:off x="5363253" y="337453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3</a:t>
            </a:r>
          </a:p>
        </p:txBody>
      </p:sp>
      <p:sp>
        <p:nvSpPr>
          <p:cNvPr id="8" name="Rechteck 7">
            <a:extLst>
              <a:ext uri="{FF2B5EF4-FFF2-40B4-BE49-F238E27FC236}">
                <a16:creationId xmlns:a16="http://schemas.microsoft.com/office/drawing/2014/main" id="{F52CDDFF-BCCD-72F1-4CC2-18CBAA1C1D99}"/>
              </a:ext>
            </a:extLst>
          </p:cNvPr>
          <p:cNvSpPr/>
          <p:nvPr/>
        </p:nvSpPr>
        <p:spPr>
          <a:xfrm>
            <a:off x="7464775" y="337453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4</a:t>
            </a:r>
          </a:p>
        </p:txBody>
      </p:sp>
      <p:sp>
        <p:nvSpPr>
          <p:cNvPr id="9" name="Rechteck 8">
            <a:extLst>
              <a:ext uri="{FF2B5EF4-FFF2-40B4-BE49-F238E27FC236}">
                <a16:creationId xmlns:a16="http://schemas.microsoft.com/office/drawing/2014/main" id="{4EC8B294-8327-FEF4-1D30-B6443DC48DA5}"/>
              </a:ext>
            </a:extLst>
          </p:cNvPr>
          <p:cNvSpPr/>
          <p:nvPr/>
        </p:nvSpPr>
        <p:spPr>
          <a:xfrm>
            <a:off x="1165325" y="337453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1</a:t>
            </a:r>
          </a:p>
        </p:txBody>
      </p:sp>
      <p:sp>
        <p:nvSpPr>
          <p:cNvPr id="10" name="Rechteck 9">
            <a:extLst>
              <a:ext uri="{FF2B5EF4-FFF2-40B4-BE49-F238E27FC236}">
                <a16:creationId xmlns:a16="http://schemas.microsoft.com/office/drawing/2014/main" id="{EDE3DCE5-5163-FB49-C887-3EF812570197}"/>
              </a:ext>
            </a:extLst>
          </p:cNvPr>
          <p:cNvSpPr/>
          <p:nvPr/>
        </p:nvSpPr>
        <p:spPr>
          <a:xfrm>
            <a:off x="9560770" y="3374534"/>
            <a:ext cx="2067486" cy="504000"/>
          </a:xfrm>
          <a:prstGeom prst="rect">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5</a:t>
            </a:r>
          </a:p>
        </p:txBody>
      </p:sp>
      <p:sp>
        <p:nvSpPr>
          <p:cNvPr id="12" name="Textfeld 11">
            <a:extLst>
              <a:ext uri="{FF2B5EF4-FFF2-40B4-BE49-F238E27FC236}">
                <a16:creationId xmlns:a16="http://schemas.microsoft.com/office/drawing/2014/main" id="{C3A77087-2B2A-9F40-5C43-ED96A07A29E7}"/>
              </a:ext>
            </a:extLst>
          </p:cNvPr>
          <p:cNvSpPr txBox="1"/>
          <p:nvPr/>
        </p:nvSpPr>
        <p:spPr>
          <a:xfrm>
            <a:off x="1202538" y="4388855"/>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13" name="Oval 12">
            <a:extLst>
              <a:ext uri="{FF2B5EF4-FFF2-40B4-BE49-F238E27FC236}">
                <a16:creationId xmlns:a16="http://schemas.microsoft.com/office/drawing/2014/main" id="{68BCD428-56A6-09F8-7712-81903F9DFB5B}"/>
              </a:ext>
            </a:extLst>
          </p:cNvPr>
          <p:cNvSpPr/>
          <p:nvPr/>
        </p:nvSpPr>
        <p:spPr>
          <a:xfrm>
            <a:off x="2260493" y="4437960"/>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4" name="Textfeld 13">
            <a:extLst>
              <a:ext uri="{FF2B5EF4-FFF2-40B4-BE49-F238E27FC236}">
                <a16:creationId xmlns:a16="http://schemas.microsoft.com/office/drawing/2014/main" id="{AA49EAEC-DD7B-0E3F-FA0E-F2FE4350DEBA}"/>
              </a:ext>
            </a:extLst>
          </p:cNvPr>
          <p:cNvSpPr txBox="1"/>
          <p:nvPr/>
        </p:nvSpPr>
        <p:spPr>
          <a:xfrm>
            <a:off x="3123111" y="4737406"/>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16" name="Oval 15">
            <a:extLst>
              <a:ext uri="{FF2B5EF4-FFF2-40B4-BE49-F238E27FC236}">
                <a16:creationId xmlns:a16="http://schemas.microsoft.com/office/drawing/2014/main" id="{F8358CEA-84EB-0AFD-8040-41F0CE4E6EF9}"/>
              </a:ext>
            </a:extLst>
          </p:cNvPr>
          <p:cNvSpPr/>
          <p:nvPr/>
        </p:nvSpPr>
        <p:spPr>
          <a:xfrm>
            <a:off x="2931449" y="4770469"/>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7" name="Textfeld 16">
            <a:extLst>
              <a:ext uri="{FF2B5EF4-FFF2-40B4-BE49-F238E27FC236}">
                <a16:creationId xmlns:a16="http://schemas.microsoft.com/office/drawing/2014/main" id="{75A1A983-E4C5-6BAC-CAB6-F13E29D62080}"/>
              </a:ext>
            </a:extLst>
          </p:cNvPr>
          <p:cNvSpPr txBox="1"/>
          <p:nvPr/>
        </p:nvSpPr>
        <p:spPr>
          <a:xfrm>
            <a:off x="2521123" y="2921163"/>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18" name="Oval 17">
            <a:extLst>
              <a:ext uri="{FF2B5EF4-FFF2-40B4-BE49-F238E27FC236}">
                <a16:creationId xmlns:a16="http://schemas.microsoft.com/office/drawing/2014/main" id="{C42BBF62-1C07-796D-2CC5-8245596CE1B8}"/>
              </a:ext>
            </a:extLst>
          </p:cNvPr>
          <p:cNvSpPr/>
          <p:nvPr/>
        </p:nvSpPr>
        <p:spPr>
          <a:xfrm>
            <a:off x="3596467" y="2977295"/>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19" name="Textfeld 18">
            <a:extLst>
              <a:ext uri="{FF2B5EF4-FFF2-40B4-BE49-F238E27FC236}">
                <a16:creationId xmlns:a16="http://schemas.microsoft.com/office/drawing/2014/main" id="{8BD3C83D-7C2A-923D-13B5-6C18A374DA5A}"/>
              </a:ext>
            </a:extLst>
          </p:cNvPr>
          <p:cNvSpPr txBox="1"/>
          <p:nvPr/>
        </p:nvSpPr>
        <p:spPr>
          <a:xfrm>
            <a:off x="3087830" y="2033238"/>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0" name="Oval 19">
            <a:extLst>
              <a:ext uri="{FF2B5EF4-FFF2-40B4-BE49-F238E27FC236}">
                <a16:creationId xmlns:a16="http://schemas.microsoft.com/office/drawing/2014/main" id="{3B56D3C8-7E73-4254-88B9-B75D5ED8F9B9}"/>
              </a:ext>
            </a:extLst>
          </p:cNvPr>
          <p:cNvSpPr/>
          <p:nvPr/>
        </p:nvSpPr>
        <p:spPr>
          <a:xfrm>
            <a:off x="4196171" y="2098520"/>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1" name="Textfeld 20">
            <a:extLst>
              <a:ext uri="{FF2B5EF4-FFF2-40B4-BE49-F238E27FC236}">
                <a16:creationId xmlns:a16="http://schemas.microsoft.com/office/drawing/2014/main" id="{CF0CB6F3-A124-AC35-248D-398C04C7BDE7}"/>
              </a:ext>
            </a:extLst>
          </p:cNvPr>
          <p:cNvSpPr txBox="1"/>
          <p:nvPr/>
        </p:nvSpPr>
        <p:spPr>
          <a:xfrm>
            <a:off x="4886597" y="2657141"/>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2" name="Oval 21">
            <a:extLst>
              <a:ext uri="{FF2B5EF4-FFF2-40B4-BE49-F238E27FC236}">
                <a16:creationId xmlns:a16="http://schemas.microsoft.com/office/drawing/2014/main" id="{7416A73C-D1C4-DB69-3984-AEBD5FBBF4BA}"/>
              </a:ext>
            </a:extLst>
          </p:cNvPr>
          <p:cNvSpPr/>
          <p:nvPr/>
        </p:nvSpPr>
        <p:spPr>
          <a:xfrm>
            <a:off x="4694935" y="2698225"/>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3" name="Textfeld 22">
            <a:extLst>
              <a:ext uri="{FF2B5EF4-FFF2-40B4-BE49-F238E27FC236}">
                <a16:creationId xmlns:a16="http://schemas.microsoft.com/office/drawing/2014/main" id="{9F6B64FE-BBBA-A5E8-2AF2-9AE1657DBDB8}"/>
              </a:ext>
            </a:extLst>
          </p:cNvPr>
          <p:cNvSpPr txBox="1"/>
          <p:nvPr/>
        </p:nvSpPr>
        <p:spPr>
          <a:xfrm>
            <a:off x="4103973" y="4388855"/>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4" name="Oval 23">
            <a:extLst>
              <a:ext uri="{FF2B5EF4-FFF2-40B4-BE49-F238E27FC236}">
                <a16:creationId xmlns:a16="http://schemas.microsoft.com/office/drawing/2014/main" id="{198B0167-1960-E580-62BC-291625561F65}"/>
              </a:ext>
            </a:extLst>
          </p:cNvPr>
          <p:cNvSpPr/>
          <p:nvPr/>
        </p:nvSpPr>
        <p:spPr>
          <a:xfrm>
            <a:off x="5169949" y="4437960"/>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5" name="Textfeld 24">
            <a:extLst>
              <a:ext uri="{FF2B5EF4-FFF2-40B4-BE49-F238E27FC236}">
                <a16:creationId xmlns:a16="http://schemas.microsoft.com/office/drawing/2014/main" id="{C227BB5B-ACB5-3756-2ABE-91D352A67F20}"/>
              </a:ext>
            </a:extLst>
          </p:cNvPr>
          <p:cNvSpPr txBox="1"/>
          <p:nvPr/>
        </p:nvSpPr>
        <p:spPr>
          <a:xfrm>
            <a:off x="5985406" y="4847618"/>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6" name="Oval 25">
            <a:extLst>
              <a:ext uri="{FF2B5EF4-FFF2-40B4-BE49-F238E27FC236}">
                <a16:creationId xmlns:a16="http://schemas.microsoft.com/office/drawing/2014/main" id="{455D408D-892B-B66F-CEE4-B8CDA4FC5262}"/>
              </a:ext>
            </a:extLst>
          </p:cNvPr>
          <p:cNvSpPr/>
          <p:nvPr/>
        </p:nvSpPr>
        <p:spPr>
          <a:xfrm>
            <a:off x="5632766" y="4868831"/>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7" name="Textfeld 26">
            <a:extLst>
              <a:ext uri="{FF2B5EF4-FFF2-40B4-BE49-F238E27FC236}">
                <a16:creationId xmlns:a16="http://schemas.microsoft.com/office/drawing/2014/main" id="{2CB7D764-0590-3E87-1FD0-DD808EE84F69}"/>
              </a:ext>
            </a:extLst>
          </p:cNvPr>
          <p:cNvSpPr txBox="1"/>
          <p:nvPr/>
        </p:nvSpPr>
        <p:spPr>
          <a:xfrm>
            <a:off x="5758659" y="221167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8" name="Oval 27">
            <a:extLst>
              <a:ext uri="{FF2B5EF4-FFF2-40B4-BE49-F238E27FC236}">
                <a16:creationId xmlns:a16="http://schemas.microsoft.com/office/drawing/2014/main" id="{10A5DD8D-441A-64E9-1540-E29B3CFD8E5A}"/>
              </a:ext>
            </a:extLst>
          </p:cNvPr>
          <p:cNvSpPr/>
          <p:nvPr/>
        </p:nvSpPr>
        <p:spPr>
          <a:xfrm>
            <a:off x="6850538" y="226952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29" name="Textfeld 28">
            <a:extLst>
              <a:ext uri="{FF2B5EF4-FFF2-40B4-BE49-F238E27FC236}">
                <a16:creationId xmlns:a16="http://schemas.microsoft.com/office/drawing/2014/main" id="{104B94B2-D2B4-D8A1-707A-FBBACCC56F29}"/>
              </a:ext>
            </a:extLst>
          </p:cNvPr>
          <p:cNvSpPr txBox="1"/>
          <p:nvPr/>
        </p:nvSpPr>
        <p:spPr>
          <a:xfrm>
            <a:off x="7773952" y="2638152"/>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0" name="Oval 29">
            <a:extLst>
              <a:ext uri="{FF2B5EF4-FFF2-40B4-BE49-F238E27FC236}">
                <a16:creationId xmlns:a16="http://schemas.microsoft.com/office/drawing/2014/main" id="{37B70343-2074-9325-C3A4-743ACF095073}"/>
              </a:ext>
            </a:extLst>
          </p:cNvPr>
          <p:cNvSpPr/>
          <p:nvPr/>
        </p:nvSpPr>
        <p:spPr>
          <a:xfrm>
            <a:off x="7582290" y="2671215"/>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1" name="Textfeld 30">
            <a:extLst>
              <a:ext uri="{FF2B5EF4-FFF2-40B4-BE49-F238E27FC236}">
                <a16:creationId xmlns:a16="http://schemas.microsoft.com/office/drawing/2014/main" id="{7F0E1F91-3ED8-BBFB-030D-06376EF5B8F2}"/>
              </a:ext>
            </a:extLst>
          </p:cNvPr>
          <p:cNvSpPr txBox="1"/>
          <p:nvPr/>
        </p:nvSpPr>
        <p:spPr>
          <a:xfrm>
            <a:off x="6382888" y="4066450"/>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2" name="Oval 31">
            <a:extLst>
              <a:ext uri="{FF2B5EF4-FFF2-40B4-BE49-F238E27FC236}">
                <a16:creationId xmlns:a16="http://schemas.microsoft.com/office/drawing/2014/main" id="{09585876-74DC-90DF-B52C-60901C4A22B7}"/>
              </a:ext>
            </a:extLst>
          </p:cNvPr>
          <p:cNvSpPr/>
          <p:nvPr/>
        </p:nvSpPr>
        <p:spPr>
          <a:xfrm>
            <a:off x="6191226" y="4099513"/>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3" name="Textfeld 32">
            <a:extLst>
              <a:ext uri="{FF2B5EF4-FFF2-40B4-BE49-F238E27FC236}">
                <a16:creationId xmlns:a16="http://schemas.microsoft.com/office/drawing/2014/main" id="{ABD6EE11-FF59-86D9-5A7E-29246F025450}"/>
              </a:ext>
            </a:extLst>
          </p:cNvPr>
          <p:cNvSpPr txBox="1"/>
          <p:nvPr/>
        </p:nvSpPr>
        <p:spPr>
          <a:xfrm>
            <a:off x="7036986" y="4492091"/>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4" name="Oval 33">
            <a:extLst>
              <a:ext uri="{FF2B5EF4-FFF2-40B4-BE49-F238E27FC236}">
                <a16:creationId xmlns:a16="http://schemas.microsoft.com/office/drawing/2014/main" id="{0E6FD3B4-5913-6B78-129F-099B253408D2}"/>
              </a:ext>
            </a:extLst>
          </p:cNvPr>
          <p:cNvSpPr/>
          <p:nvPr/>
        </p:nvSpPr>
        <p:spPr>
          <a:xfrm>
            <a:off x="8102962" y="4541196"/>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5" name="Textfeld 34">
            <a:extLst>
              <a:ext uri="{FF2B5EF4-FFF2-40B4-BE49-F238E27FC236}">
                <a16:creationId xmlns:a16="http://schemas.microsoft.com/office/drawing/2014/main" id="{809432CE-0A4D-CE95-74A2-31EC3FAA8789}"/>
              </a:ext>
            </a:extLst>
          </p:cNvPr>
          <p:cNvSpPr txBox="1"/>
          <p:nvPr/>
        </p:nvSpPr>
        <p:spPr>
          <a:xfrm>
            <a:off x="9179526" y="4394792"/>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6" name="Oval 35">
            <a:extLst>
              <a:ext uri="{FF2B5EF4-FFF2-40B4-BE49-F238E27FC236}">
                <a16:creationId xmlns:a16="http://schemas.microsoft.com/office/drawing/2014/main" id="{EC112B04-EAE2-9D9F-5834-7E92A95A1A74}"/>
              </a:ext>
            </a:extLst>
          </p:cNvPr>
          <p:cNvSpPr/>
          <p:nvPr/>
        </p:nvSpPr>
        <p:spPr>
          <a:xfrm>
            <a:off x="8987864" y="4443897"/>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7" name="Textfeld 36">
            <a:extLst>
              <a:ext uri="{FF2B5EF4-FFF2-40B4-BE49-F238E27FC236}">
                <a16:creationId xmlns:a16="http://schemas.microsoft.com/office/drawing/2014/main" id="{727F836C-2117-A5A8-E901-9F51193E31D9}"/>
              </a:ext>
            </a:extLst>
          </p:cNvPr>
          <p:cNvSpPr txBox="1"/>
          <p:nvPr/>
        </p:nvSpPr>
        <p:spPr>
          <a:xfrm>
            <a:off x="8349400" y="300537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8" name="Oval 37">
            <a:extLst>
              <a:ext uri="{FF2B5EF4-FFF2-40B4-BE49-F238E27FC236}">
                <a16:creationId xmlns:a16="http://schemas.microsoft.com/office/drawing/2014/main" id="{0E66638F-9139-264F-89D3-6BCCEF136DFD}"/>
              </a:ext>
            </a:extLst>
          </p:cNvPr>
          <p:cNvSpPr/>
          <p:nvPr/>
        </p:nvSpPr>
        <p:spPr>
          <a:xfrm>
            <a:off x="9415376" y="3054484"/>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39" name="Textfeld 38">
            <a:extLst>
              <a:ext uri="{FF2B5EF4-FFF2-40B4-BE49-F238E27FC236}">
                <a16:creationId xmlns:a16="http://schemas.microsoft.com/office/drawing/2014/main" id="{50BB58AF-8FED-1C37-FF35-F11D2C7CD6F4}"/>
              </a:ext>
            </a:extLst>
          </p:cNvPr>
          <p:cNvSpPr txBox="1"/>
          <p:nvPr/>
        </p:nvSpPr>
        <p:spPr>
          <a:xfrm>
            <a:off x="8891117" y="2117866"/>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0" name="Oval 39">
            <a:extLst>
              <a:ext uri="{FF2B5EF4-FFF2-40B4-BE49-F238E27FC236}">
                <a16:creationId xmlns:a16="http://schemas.microsoft.com/office/drawing/2014/main" id="{A4B5568E-5F15-34A2-2F0D-9C21AE65EA90}"/>
              </a:ext>
            </a:extLst>
          </p:cNvPr>
          <p:cNvSpPr/>
          <p:nvPr/>
        </p:nvSpPr>
        <p:spPr>
          <a:xfrm>
            <a:off x="10015080" y="2175709"/>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41" name="Textfeld 40">
            <a:extLst>
              <a:ext uri="{FF2B5EF4-FFF2-40B4-BE49-F238E27FC236}">
                <a16:creationId xmlns:a16="http://schemas.microsoft.com/office/drawing/2014/main" id="{016777D1-DE9D-E0A3-1BF8-A4C20F0B6C1B}"/>
              </a:ext>
            </a:extLst>
          </p:cNvPr>
          <p:cNvSpPr txBox="1"/>
          <p:nvPr/>
        </p:nvSpPr>
        <p:spPr>
          <a:xfrm>
            <a:off x="10681754" y="2740640"/>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2" name="Oval 41">
            <a:extLst>
              <a:ext uri="{FF2B5EF4-FFF2-40B4-BE49-F238E27FC236}">
                <a16:creationId xmlns:a16="http://schemas.microsoft.com/office/drawing/2014/main" id="{C1718C9B-159A-C3C8-5D43-6166423D41B1}"/>
              </a:ext>
            </a:extLst>
          </p:cNvPr>
          <p:cNvSpPr/>
          <p:nvPr/>
        </p:nvSpPr>
        <p:spPr>
          <a:xfrm>
            <a:off x="10490092" y="2781724"/>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sp>
        <p:nvSpPr>
          <p:cNvPr id="46" name="Textplatzhalter 45">
            <a:extLst>
              <a:ext uri="{FF2B5EF4-FFF2-40B4-BE49-F238E27FC236}">
                <a16:creationId xmlns:a16="http://schemas.microsoft.com/office/drawing/2014/main" id="{D681B975-7463-8202-AA12-AABD7DFD0C63}"/>
              </a:ext>
            </a:extLst>
          </p:cNvPr>
          <p:cNvSpPr>
            <a:spLocks noGrp="1"/>
          </p:cNvSpPr>
          <p:nvPr>
            <p:ph type="body" idx="13"/>
          </p:nvPr>
        </p:nvSpPr>
        <p:spPr/>
        <p:txBody>
          <a:bodyPr/>
          <a:lstStyle/>
          <a:p>
            <a:endParaRPr lang="de-DE"/>
          </a:p>
        </p:txBody>
      </p:sp>
      <p:sp>
        <p:nvSpPr>
          <p:cNvPr id="48" name="Titel 47">
            <a:extLst>
              <a:ext uri="{FF2B5EF4-FFF2-40B4-BE49-F238E27FC236}">
                <a16:creationId xmlns:a16="http://schemas.microsoft.com/office/drawing/2014/main" id="{18825254-0F41-FEEC-808B-3ED4595C027B}"/>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80160473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105</a:t>
            </a:fld>
            <a:endParaRPr lang="de-DE"/>
          </a:p>
        </p:txBody>
      </p:sp>
      <p:sp>
        <p:nvSpPr>
          <p:cNvPr id="69" name="Textplatzhalter 68">
            <a:extLst>
              <a:ext uri="{FF2B5EF4-FFF2-40B4-BE49-F238E27FC236}">
                <a16:creationId xmlns:a16="http://schemas.microsoft.com/office/drawing/2014/main" id="{3F77E79F-3C8F-9B05-A00F-99D35B8E9811}"/>
              </a:ext>
            </a:extLst>
          </p:cNvPr>
          <p:cNvSpPr>
            <a:spLocks noGrp="1"/>
          </p:cNvSpPr>
          <p:nvPr>
            <p:ph type="body" idx="14"/>
          </p:nvPr>
        </p:nvSpPr>
        <p:spPr/>
        <p:txBody>
          <a:bodyPr/>
          <a:lstStyle/>
          <a:p>
            <a:endParaRPr lang="de-DE"/>
          </a:p>
        </p:txBody>
      </p:sp>
      <p:sp>
        <p:nvSpPr>
          <p:cNvPr id="70" name="Textplatzhalter 69">
            <a:extLst>
              <a:ext uri="{FF2B5EF4-FFF2-40B4-BE49-F238E27FC236}">
                <a16:creationId xmlns:a16="http://schemas.microsoft.com/office/drawing/2014/main" id="{FFEBEC9D-4271-BDC3-2517-ACAFE61450AE}"/>
              </a:ext>
            </a:extLst>
          </p:cNvPr>
          <p:cNvSpPr>
            <a:spLocks noGrp="1"/>
          </p:cNvSpPr>
          <p:nvPr>
            <p:ph type="body" idx="17"/>
          </p:nvPr>
        </p:nvSpPr>
        <p:spPr/>
        <p:txBody>
          <a:bodyPr/>
          <a:lstStyle/>
          <a:p>
            <a:endParaRPr lang="de-DE"/>
          </a:p>
        </p:txBody>
      </p:sp>
      <p:sp>
        <p:nvSpPr>
          <p:cNvPr id="4" name="Rechteck 3">
            <a:extLst>
              <a:ext uri="{FF2B5EF4-FFF2-40B4-BE49-F238E27FC236}">
                <a16:creationId xmlns:a16="http://schemas.microsoft.com/office/drawing/2014/main" id="{B255DDE0-327D-7605-0E0D-0394BD962AAF}"/>
              </a:ext>
            </a:extLst>
          </p:cNvPr>
          <p:cNvSpPr/>
          <p:nvPr/>
        </p:nvSpPr>
        <p:spPr>
          <a:xfrm rot="16200000">
            <a:off x="342286" y="2442438"/>
            <a:ext cx="1994174" cy="350973"/>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Topic</a:t>
            </a:r>
          </a:p>
        </p:txBody>
      </p:sp>
      <p:sp>
        <p:nvSpPr>
          <p:cNvPr id="6" name="Rechteck 5">
            <a:extLst>
              <a:ext uri="{FF2B5EF4-FFF2-40B4-BE49-F238E27FC236}">
                <a16:creationId xmlns:a16="http://schemas.microsoft.com/office/drawing/2014/main" id="{326130D6-AF3C-AB25-0061-C581DCE3C7F1}"/>
              </a:ext>
            </a:extLst>
          </p:cNvPr>
          <p:cNvSpPr/>
          <p:nvPr/>
        </p:nvSpPr>
        <p:spPr>
          <a:xfrm rot="16200000">
            <a:off x="319558" y="4535791"/>
            <a:ext cx="2039636" cy="350973"/>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bg1"/>
                </a:solidFill>
                <a:latin typeface="Sparkasse Medium" panose="020B0603080202020204" pitchFamily="34" charset="0"/>
              </a:rPr>
              <a:t>Topic</a:t>
            </a:r>
          </a:p>
        </p:txBody>
      </p:sp>
      <p:sp>
        <p:nvSpPr>
          <p:cNvPr id="7" name="Rechteck 6">
            <a:extLst>
              <a:ext uri="{FF2B5EF4-FFF2-40B4-BE49-F238E27FC236}">
                <a16:creationId xmlns:a16="http://schemas.microsoft.com/office/drawing/2014/main" id="{2B0F2DF1-A023-82FD-D3D8-754143D88DC1}"/>
              </a:ext>
            </a:extLst>
          </p:cNvPr>
          <p:cNvSpPr/>
          <p:nvPr/>
        </p:nvSpPr>
        <p:spPr>
          <a:xfrm>
            <a:off x="3428097" y="5670953"/>
            <a:ext cx="2067486" cy="65467"/>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endParaRPr lang="de-DE" sz="1100" dirty="0">
              <a:solidFill>
                <a:schemeClr val="bg1"/>
              </a:solidFill>
              <a:latin typeface="Sparkasse Medium" panose="020B0603080202020204" pitchFamily="34" charset="0"/>
            </a:endParaRPr>
          </a:p>
        </p:txBody>
      </p:sp>
      <p:sp>
        <p:nvSpPr>
          <p:cNvPr id="8" name="Rechteck 7">
            <a:extLst>
              <a:ext uri="{FF2B5EF4-FFF2-40B4-BE49-F238E27FC236}">
                <a16:creationId xmlns:a16="http://schemas.microsoft.com/office/drawing/2014/main" id="{1CB734DD-346C-EC7F-53FB-303AF1383569}"/>
              </a:ext>
            </a:extLst>
          </p:cNvPr>
          <p:cNvSpPr/>
          <p:nvPr/>
        </p:nvSpPr>
        <p:spPr>
          <a:xfrm>
            <a:off x="5529620" y="5670953"/>
            <a:ext cx="2067486" cy="65467"/>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endParaRPr lang="de-DE" sz="1100" dirty="0">
              <a:solidFill>
                <a:schemeClr val="bg1"/>
              </a:solidFill>
              <a:latin typeface="Sparkasse Medium" panose="020B0603080202020204" pitchFamily="34" charset="0"/>
            </a:endParaRPr>
          </a:p>
        </p:txBody>
      </p:sp>
      <p:sp>
        <p:nvSpPr>
          <p:cNvPr id="9" name="Rechteck 8">
            <a:extLst>
              <a:ext uri="{FF2B5EF4-FFF2-40B4-BE49-F238E27FC236}">
                <a16:creationId xmlns:a16="http://schemas.microsoft.com/office/drawing/2014/main" id="{6AF28BD8-CFE4-2EAE-BB42-5432A6693382}"/>
              </a:ext>
            </a:extLst>
          </p:cNvPr>
          <p:cNvSpPr/>
          <p:nvPr/>
        </p:nvSpPr>
        <p:spPr>
          <a:xfrm>
            <a:off x="7631142" y="5670953"/>
            <a:ext cx="2067486" cy="65467"/>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endParaRPr lang="de-DE" sz="1100" dirty="0">
              <a:solidFill>
                <a:schemeClr val="bg1"/>
              </a:solidFill>
              <a:latin typeface="Sparkasse Medium" panose="020B0603080202020204" pitchFamily="34" charset="0"/>
            </a:endParaRPr>
          </a:p>
        </p:txBody>
      </p:sp>
      <p:sp>
        <p:nvSpPr>
          <p:cNvPr id="10" name="Rechteck 9">
            <a:extLst>
              <a:ext uri="{FF2B5EF4-FFF2-40B4-BE49-F238E27FC236}">
                <a16:creationId xmlns:a16="http://schemas.microsoft.com/office/drawing/2014/main" id="{EA63AB78-2827-1A25-BBC0-2E606D7C491F}"/>
              </a:ext>
            </a:extLst>
          </p:cNvPr>
          <p:cNvSpPr/>
          <p:nvPr/>
        </p:nvSpPr>
        <p:spPr>
          <a:xfrm>
            <a:off x="1538334" y="5670954"/>
            <a:ext cx="1860844" cy="60146"/>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endParaRPr lang="de-DE" sz="1100" dirty="0">
              <a:solidFill>
                <a:schemeClr val="bg1"/>
              </a:solidFill>
              <a:latin typeface="Sparkasse Medium" panose="020B0603080202020204" pitchFamily="34" charset="0"/>
            </a:endParaRPr>
          </a:p>
        </p:txBody>
      </p:sp>
      <p:sp>
        <p:nvSpPr>
          <p:cNvPr id="12" name="Rechteck 11">
            <a:extLst>
              <a:ext uri="{FF2B5EF4-FFF2-40B4-BE49-F238E27FC236}">
                <a16:creationId xmlns:a16="http://schemas.microsoft.com/office/drawing/2014/main" id="{8137C5E2-4104-BE20-7153-0BDC1A227A88}"/>
              </a:ext>
            </a:extLst>
          </p:cNvPr>
          <p:cNvSpPr/>
          <p:nvPr/>
        </p:nvSpPr>
        <p:spPr>
          <a:xfrm>
            <a:off x="9727137" y="5670953"/>
            <a:ext cx="1901121" cy="60199"/>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endParaRPr lang="de-DE" sz="1100" dirty="0">
              <a:solidFill>
                <a:schemeClr val="bg1"/>
              </a:solidFill>
              <a:latin typeface="Sparkasse Medium" panose="020B0603080202020204" pitchFamily="34" charset="0"/>
            </a:endParaRPr>
          </a:p>
        </p:txBody>
      </p:sp>
      <p:grpSp>
        <p:nvGrpSpPr>
          <p:cNvPr id="13" name="Gruppieren 12">
            <a:extLst>
              <a:ext uri="{FF2B5EF4-FFF2-40B4-BE49-F238E27FC236}">
                <a16:creationId xmlns:a16="http://schemas.microsoft.com/office/drawing/2014/main" id="{3BF8D5DE-E99C-FAA4-58E7-D607E0C78E2F}"/>
              </a:ext>
            </a:extLst>
          </p:cNvPr>
          <p:cNvGrpSpPr/>
          <p:nvPr/>
        </p:nvGrpSpPr>
        <p:grpSpPr>
          <a:xfrm>
            <a:off x="2050162" y="4503000"/>
            <a:ext cx="1149401" cy="193771"/>
            <a:chOff x="1730694" y="4148940"/>
            <a:chExt cx="1149401" cy="193771"/>
          </a:xfrm>
        </p:grpSpPr>
        <p:sp>
          <p:nvSpPr>
            <p:cNvPr id="14" name="Textfeld 13">
              <a:extLst>
                <a:ext uri="{FF2B5EF4-FFF2-40B4-BE49-F238E27FC236}">
                  <a16:creationId xmlns:a16="http://schemas.microsoft.com/office/drawing/2014/main" id="{7B33D708-E3C9-960D-AE2F-5C96CB9BA84C}"/>
                </a:ext>
              </a:extLst>
            </p:cNvPr>
            <p:cNvSpPr txBox="1"/>
            <p:nvPr/>
          </p:nvSpPr>
          <p:spPr>
            <a:xfrm>
              <a:off x="1890272" y="4148940"/>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16" name="Oval 15">
              <a:extLst>
                <a:ext uri="{FF2B5EF4-FFF2-40B4-BE49-F238E27FC236}">
                  <a16:creationId xmlns:a16="http://schemas.microsoft.com/office/drawing/2014/main" id="{0B865542-E74B-3CD6-5965-9EC51814527A}"/>
                </a:ext>
              </a:extLst>
            </p:cNvPr>
            <p:cNvSpPr/>
            <p:nvPr/>
          </p:nvSpPr>
          <p:spPr>
            <a:xfrm>
              <a:off x="1730694" y="4182003"/>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dirty="0"/>
            </a:p>
          </p:txBody>
        </p:sp>
      </p:grpSp>
      <p:grpSp>
        <p:nvGrpSpPr>
          <p:cNvPr id="17" name="Gruppieren 16">
            <a:extLst>
              <a:ext uri="{FF2B5EF4-FFF2-40B4-BE49-F238E27FC236}">
                <a16:creationId xmlns:a16="http://schemas.microsoft.com/office/drawing/2014/main" id="{78CE0DDF-12E0-87BF-ADA4-5B355EC283F0}"/>
              </a:ext>
            </a:extLst>
          </p:cNvPr>
          <p:cNvGrpSpPr/>
          <p:nvPr/>
        </p:nvGrpSpPr>
        <p:grpSpPr>
          <a:xfrm>
            <a:off x="4193616" y="4995841"/>
            <a:ext cx="1149401" cy="193771"/>
            <a:chOff x="4193615" y="5048159"/>
            <a:chExt cx="1149401" cy="193771"/>
          </a:xfrm>
        </p:grpSpPr>
        <p:sp>
          <p:nvSpPr>
            <p:cNvPr id="18" name="Textfeld 17">
              <a:extLst>
                <a:ext uri="{FF2B5EF4-FFF2-40B4-BE49-F238E27FC236}">
                  <a16:creationId xmlns:a16="http://schemas.microsoft.com/office/drawing/2014/main" id="{3D13C47F-0791-7A8B-6294-9432E18638E0}"/>
                </a:ext>
              </a:extLst>
            </p:cNvPr>
            <p:cNvSpPr txBox="1"/>
            <p:nvPr/>
          </p:nvSpPr>
          <p:spPr>
            <a:xfrm>
              <a:off x="4353193" y="504815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19" name="Oval 18">
              <a:extLst>
                <a:ext uri="{FF2B5EF4-FFF2-40B4-BE49-F238E27FC236}">
                  <a16:creationId xmlns:a16="http://schemas.microsoft.com/office/drawing/2014/main" id="{0FB95882-290A-BD26-3476-D7E14E0119BD}"/>
                </a:ext>
              </a:extLst>
            </p:cNvPr>
            <p:cNvSpPr/>
            <p:nvPr/>
          </p:nvSpPr>
          <p:spPr>
            <a:xfrm>
              <a:off x="4193615" y="5081222"/>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20" name="Gruppieren 19">
            <a:extLst>
              <a:ext uri="{FF2B5EF4-FFF2-40B4-BE49-F238E27FC236}">
                <a16:creationId xmlns:a16="http://schemas.microsoft.com/office/drawing/2014/main" id="{3D206D15-72D0-AF41-588E-B846346C7040}"/>
              </a:ext>
            </a:extLst>
          </p:cNvPr>
          <p:cNvGrpSpPr/>
          <p:nvPr/>
        </p:nvGrpSpPr>
        <p:grpSpPr>
          <a:xfrm>
            <a:off x="6042896" y="4503000"/>
            <a:ext cx="1149401" cy="193771"/>
            <a:chOff x="5876529" y="4737406"/>
            <a:chExt cx="1149401" cy="193771"/>
          </a:xfrm>
        </p:grpSpPr>
        <p:sp>
          <p:nvSpPr>
            <p:cNvPr id="21" name="Textfeld 20">
              <a:extLst>
                <a:ext uri="{FF2B5EF4-FFF2-40B4-BE49-F238E27FC236}">
                  <a16:creationId xmlns:a16="http://schemas.microsoft.com/office/drawing/2014/main" id="{911D45E8-F3F6-3AC7-0E01-50CB37FE0745}"/>
                </a:ext>
              </a:extLst>
            </p:cNvPr>
            <p:cNvSpPr txBox="1"/>
            <p:nvPr/>
          </p:nvSpPr>
          <p:spPr>
            <a:xfrm>
              <a:off x="6036107" y="4737406"/>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22" name="Oval 21">
              <a:extLst>
                <a:ext uri="{FF2B5EF4-FFF2-40B4-BE49-F238E27FC236}">
                  <a16:creationId xmlns:a16="http://schemas.microsoft.com/office/drawing/2014/main" id="{3FAC7E41-161D-96F3-AE21-DAC45A7CE773}"/>
                </a:ext>
              </a:extLst>
            </p:cNvPr>
            <p:cNvSpPr/>
            <p:nvPr/>
          </p:nvSpPr>
          <p:spPr>
            <a:xfrm>
              <a:off x="5876529" y="4770469"/>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sp>
        <p:nvSpPr>
          <p:cNvPr id="23" name="Rechteck 22">
            <a:extLst>
              <a:ext uri="{FF2B5EF4-FFF2-40B4-BE49-F238E27FC236}">
                <a16:creationId xmlns:a16="http://schemas.microsoft.com/office/drawing/2014/main" id="{9EC436A1-4503-B896-B90D-88F5BAD85FE6}"/>
              </a:ext>
            </a:extLst>
          </p:cNvPr>
          <p:cNvSpPr/>
          <p:nvPr/>
        </p:nvSpPr>
        <p:spPr>
          <a:xfrm>
            <a:off x="3427687" y="5778571"/>
            <a:ext cx="2067486" cy="2683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2"/>
                </a:solidFill>
                <a:latin typeface="Sparkasse Medium" panose="020B0603080202020204" pitchFamily="34" charset="0"/>
              </a:rPr>
              <a:t>Phase 2</a:t>
            </a:r>
          </a:p>
        </p:txBody>
      </p:sp>
      <p:sp>
        <p:nvSpPr>
          <p:cNvPr id="24" name="Rechteck 23">
            <a:extLst>
              <a:ext uri="{FF2B5EF4-FFF2-40B4-BE49-F238E27FC236}">
                <a16:creationId xmlns:a16="http://schemas.microsoft.com/office/drawing/2014/main" id="{33548401-5986-63B3-7486-49B7587D2809}"/>
              </a:ext>
            </a:extLst>
          </p:cNvPr>
          <p:cNvSpPr/>
          <p:nvPr/>
        </p:nvSpPr>
        <p:spPr>
          <a:xfrm>
            <a:off x="5529620" y="5778571"/>
            <a:ext cx="2067486" cy="2683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3</a:t>
            </a:r>
          </a:p>
        </p:txBody>
      </p:sp>
      <p:sp>
        <p:nvSpPr>
          <p:cNvPr id="25" name="Rechteck 24">
            <a:extLst>
              <a:ext uri="{FF2B5EF4-FFF2-40B4-BE49-F238E27FC236}">
                <a16:creationId xmlns:a16="http://schemas.microsoft.com/office/drawing/2014/main" id="{282B5BAB-3705-D6A1-A59E-689E03AA3D35}"/>
              </a:ext>
            </a:extLst>
          </p:cNvPr>
          <p:cNvSpPr/>
          <p:nvPr/>
        </p:nvSpPr>
        <p:spPr>
          <a:xfrm>
            <a:off x="7631142" y="5778571"/>
            <a:ext cx="2067486" cy="2683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4</a:t>
            </a:r>
          </a:p>
        </p:txBody>
      </p:sp>
      <p:sp>
        <p:nvSpPr>
          <p:cNvPr id="26" name="Rechteck 25">
            <a:extLst>
              <a:ext uri="{FF2B5EF4-FFF2-40B4-BE49-F238E27FC236}">
                <a16:creationId xmlns:a16="http://schemas.microsoft.com/office/drawing/2014/main" id="{99C67F9F-3399-10E3-3668-32290E3E3488}"/>
              </a:ext>
            </a:extLst>
          </p:cNvPr>
          <p:cNvSpPr/>
          <p:nvPr/>
        </p:nvSpPr>
        <p:spPr>
          <a:xfrm>
            <a:off x="1538334" y="5778571"/>
            <a:ext cx="1860844" cy="2683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1</a:t>
            </a:r>
          </a:p>
        </p:txBody>
      </p:sp>
      <p:sp>
        <p:nvSpPr>
          <p:cNvPr id="27" name="Rechteck 26">
            <a:extLst>
              <a:ext uri="{FF2B5EF4-FFF2-40B4-BE49-F238E27FC236}">
                <a16:creationId xmlns:a16="http://schemas.microsoft.com/office/drawing/2014/main" id="{9093590B-EC50-CF79-0285-88AE5C2829D3}"/>
              </a:ext>
            </a:extLst>
          </p:cNvPr>
          <p:cNvSpPr/>
          <p:nvPr/>
        </p:nvSpPr>
        <p:spPr>
          <a:xfrm>
            <a:off x="9727137" y="5778571"/>
            <a:ext cx="1901121" cy="26833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72000" tIns="72000" rIns="72000" bIns="90000" rtlCol="0" anchor="ctr"/>
          <a:lstStyle/>
          <a:p>
            <a:pPr algn="ctr"/>
            <a:r>
              <a:rPr lang="de-DE" sz="1200" dirty="0">
                <a:solidFill>
                  <a:schemeClr val="tx1"/>
                </a:solidFill>
                <a:latin typeface="Sparkasse Medium" panose="020B0603080202020204" pitchFamily="34" charset="0"/>
              </a:rPr>
              <a:t>Phase 5</a:t>
            </a:r>
          </a:p>
        </p:txBody>
      </p:sp>
      <p:cxnSp>
        <p:nvCxnSpPr>
          <p:cNvPr id="28" name="Gerade Verbindung 27">
            <a:extLst>
              <a:ext uri="{FF2B5EF4-FFF2-40B4-BE49-F238E27FC236}">
                <a16:creationId xmlns:a16="http://schemas.microsoft.com/office/drawing/2014/main" id="{620D4946-510E-02B3-FCB3-1EF968CE06FC}"/>
              </a:ext>
            </a:extLst>
          </p:cNvPr>
          <p:cNvCxnSpPr>
            <a:cxnSpLocks/>
          </p:cNvCxnSpPr>
          <p:nvPr/>
        </p:nvCxnSpPr>
        <p:spPr>
          <a:xfrm flipH="1">
            <a:off x="1163886" y="3652644"/>
            <a:ext cx="10464379" cy="0"/>
          </a:xfrm>
          <a:prstGeom prst="line">
            <a:avLst/>
          </a:prstGeom>
          <a:ln w="25400">
            <a:solidFill>
              <a:srgbClr val="444444"/>
            </a:solidFill>
            <a:prstDash val="solid"/>
          </a:ln>
        </p:spPr>
        <p:style>
          <a:lnRef idx="1">
            <a:schemeClr val="dk1"/>
          </a:lnRef>
          <a:fillRef idx="0">
            <a:schemeClr val="dk1"/>
          </a:fillRef>
          <a:effectRef idx="0">
            <a:schemeClr val="dk1"/>
          </a:effectRef>
          <a:fontRef idx="minor">
            <a:schemeClr val="tx1"/>
          </a:fontRef>
        </p:style>
      </p:cxnSp>
      <p:grpSp>
        <p:nvGrpSpPr>
          <p:cNvPr id="29" name="Gruppieren 28">
            <a:extLst>
              <a:ext uri="{FF2B5EF4-FFF2-40B4-BE49-F238E27FC236}">
                <a16:creationId xmlns:a16="http://schemas.microsoft.com/office/drawing/2014/main" id="{35F00E6D-B673-D70E-EC28-DF7B668ECAA2}"/>
              </a:ext>
            </a:extLst>
          </p:cNvPr>
          <p:cNvGrpSpPr/>
          <p:nvPr/>
        </p:nvGrpSpPr>
        <p:grpSpPr>
          <a:xfrm>
            <a:off x="3601721" y="4091796"/>
            <a:ext cx="1149401" cy="193771"/>
            <a:chOff x="3601720" y="4144114"/>
            <a:chExt cx="1149401" cy="193771"/>
          </a:xfrm>
        </p:grpSpPr>
        <p:sp>
          <p:nvSpPr>
            <p:cNvPr id="30" name="Textfeld 29">
              <a:extLst>
                <a:ext uri="{FF2B5EF4-FFF2-40B4-BE49-F238E27FC236}">
                  <a16:creationId xmlns:a16="http://schemas.microsoft.com/office/drawing/2014/main" id="{83AD2BB0-FDFF-8F5C-68CF-8503C4B8479A}"/>
                </a:ext>
              </a:extLst>
            </p:cNvPr>
            <p:cNvSpPr txBox="1"/>
            <p:nvPr/>
          </p:nvSpPr>
          <p:spPr>
            <a:xfrm>
              <a:off x="3761298" y="4144114"/>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1" name="Oval 30">
              <a:extLst>
                <a:ext uri="{FF2B5EF4-FFF2-40B4-BE49-F238E27FC236}">
                  <a16:creationId xmlns:a16="http://schemas.microsoft.com/office/drawing/2014/main" id="{6EBBE3AF-3D34-96E1-D819-7CD87147E2ED}"/>
                </a:ext>
              </a:extLst>
            </p:cNvPr>
            <p:cNvSpPr/>
            <p:nvPr/>
          </p:nvSpPr>
          <p:spPr>
            <a:xfrm>
              <a:off x="3601720" y="4177177"/>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32" name="Gruppieren 31">
            <a:extLst>
              <a:ext uri="{FF2B5EF4-FFF2-40B4-BE49-F238E27FC236}">
                <a16:creationId xmlns:a16="http://schemas.microsoft.com/office/drawing/2014/main" id="{64444092-6D17-95DD-737F-DB657F47CFF1}"/>
              </a:ext>
            </a:extLst>
          </p:cNvPr>
          <p:cNvGrpSpPr/>
          <p:nvPr/>
        </p:nvGrpSpPr>
        <p:grpSpPr>
          <a:xfrm>
            <a:off x="3924580" y="2447063"/>
            <a:ext cx="1149401" cy="193771"/>
            <a:chOff x="3924579" y="2499381"/>
            <a:chExt cx="1149401" cy="193771"/>
          </a:xfrm>
        </p:grpSpPr>
        <p:sp>
          <p:nvSpPr>
            <p:cNvPr id="33" name="Textfeld 32">
              <a:extLst>
                <a:ext uri="{FF2B5EF4-FFF2-40B4-BE49-F238E27FC236}">
                  <a16:creationId xmlns:a16="http://schemas.microsoft.com/office/drawing/2014/main" id="{4EF22FB5-DA03-7C2A-7481-4B65F0A629AB}"/>
                </a:ext>
              </a:extLst>
            </p:cNvPr>
            <p:cNvSpPr txBox="1"/>
            <p:nvPr/>
          </p:nvSpPr>
          <p:spPr>
            <a:xfrm>
              <a:off x="4084157" y="2499381"/>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4" name="Oval 33">
              <a:extLst>
                <a:ext uri="{FF2B5EF4-FFF2-40B4-BE49-F238E27FC236}">
                  <a16:creationId xmlns:a16="http://schemas.microsoft.com/office/drawing/2014/main" id="{1093E4A6-3C9F-B31C-D09F-583AC8E42545}"/>
                </a:ext>
              </a:extLst>
            </p:cNvPr>
            <p:cNvSpPr/>
            <p:nvPr/>
          </p:nvSpPr>
          <p:spPr>
            <a:xfrm>
              <a:off x="3924579" y="2532444"/>
              <a:ext cx="124691" cy="124691"/>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35" name="Gruppieren 34">
            <a:extLst>
              <a:ext uri="{FF2B5EF4-FFF2-40B4-BE49-F238E27FC236}">
                <a16:creationId xmlns:a16="http://schemas.microsoft.com/office/drawing/2014/main" id="{9EE2B411-BEBA-BDB7-9D21-2AFC85F96170}"/>
              </a:ext>
            </a:extLst>
          </p:cNvPr>
          <p:cNvGrpSpPr/>
          <p:nvPr/>
        </p:nvGrpSpPr>
        <p:grpSpPr>
          <a:xfrm>
            <a:off x="1760831" y="3028481"/>
            <a:ext cx="1149401" cy="193771"/>
            <a:chOff x="1897060" y="3080799"/>
            <a:chExt cx="1149401" cy="193771"/>
          </a:xfrm>
        </p:grpSpPr>
        <p:sp>
          <p:nvSpPr>
            <p:cNvPr id="36" name="Textfeld 35">
              <a:extLst>
                <a:ext uri="{FF2B5EF4-FFF2-40B4-BE49-F238E27FC236}">
                  <a16:creationId xmlns:a16="http://schemas.microsoft.com/office/drawing/2014/main" id="{10A9DFE0-746A-CBD4-7CE1-BD80453782CC}"/>
                </a:ext>
              </a:extLst>
            </p:cNvPr>
            <p:cNvSpPr txBox="1"/>
            <p:nvPr/>
          </p:nvSpPr>
          <p:spPr>
            <a:xfrm>
              <a:off x="2056638" y="308079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37" name="Oval 36">
              <a:extLst>
                <a:ext uri="{FF2B5EF4-FFF2-40B4-BE49-F238E27FC236}">
                  <a16:creationId xmlns:a16="http://schemas.microsoft.com/office/drawing/2014/main" id="{65E8697A-B824-ABA8-F26E-E50BF59B69DD}"/>
                </a:ext>
              </a:extLst>
            </p:cNvPr>
            <p:cNvSpPr/>
            <p:nvPr/>
          </p:nvSpPr>
          <p:spPr>
            <a:xfrm>
              <a:off x="1897060" y="311386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38" name="Gruppieren 37">
            <a:extLst>
              <a:ext uri="{FF2B5EF4-FFF2-40B4-BE49-F238E27FC236}">
                <a16:creationId xmlns:a16="http://schemas.microsoft.com/office/drawing/2014/main" id="{CFF83803-9D9C-112A-FC93-8731716F2D93}"/>
              </a:ext>
            </a:extLst>
          </p:cNvPr>
          <p:cNvGrpSpPr/>
          <p:nvPr/>
        </p:nvGrpSpPr>
        <p:grpSpPr>
          <a:xfrm>
            <a:off x="2032404" y="1935951"/>
            <a:ext cx="1149401" cy="193771"/>
            <a:chOff x="1897060" y="1988269"/>
            <a:chExt cx="1149401" cy="193771"/>
          </a:xfrm>
        </p:grpSpPr>
        <p:sp>
          <p:nvSpPr>
            <p:cNvPr id="39" name="Textfeld 38">
              <a:extLst>
                <a:ext uri="{FF2B5EF4-FFF2-40B4-BE49-F238E27FC236}">
                  <a16:creationId xmlns:a16="http://schemas.microsoft.com/office/drawing/2014/main" id="{E6107E1D-4CEC-A837-EBA5-9FA97D4CAAB5}"/>
                </a:ext>
              </a:extLst>
            </p:cNvPr>
            <p:cNvSpPr txBox="1"/>
            <p:nvPr/>
          </p:nvSpPr>
          <p:spPr>
            <a:xfrm>
              <a:off x="2056638" y="198826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0" name="Oval 39">
              <a:extLst>
                <a:ext uri="{FF2B5EF4-FFF2-40B4-BE49-F238E27FC236}">
                  <a16:creationId xmlns:a16="http://schemas.microsoft.com/office/drawing/2014/main" id="{F4D74103-0CAD-06F1-A204-D78B73313887}"/>
                </a:ext>
              </a:extLst>
            </p:cNvPr>
            <p:cNvSpPr/>
            <p:nvPr/>
          </p:nvSpPr>
          <p:spPr>
            <a:xfrm>
              <a:off x="1897060" y="202133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41" name="Gruppieren 40">
            <a:extLst>
              <a:ext uri="{FF2B5EF4-FFF2-40B4-BE49-F238E27FC236}">
                <a16:creationId xmlns:a16="http://schemas.microsoft.com/office/drawing/2014/main" id="{0C7FB069-E513-1229-8DBB-1A403AF001CD}"/>
              </a:ext>
            </a:extLst>
          </p:cNvPr>
          <p:cNvGrpSpPr/>
          <p:nvPr/>
        </p:nvGrpSpPr>
        <p:grpSpPr>
          <a:xfrm>
            <a:off x="8379093" y="2458748"/>
            <a:ext cx="1149401" cy="193771"/>
            <a:chOff x="8063130" y="2499381"/>
            <a:chExt cx="1149401" cy="193771"/>
          </a:xfrm>
        </p:grpSpPr>
        <p:sp>
          <p:nvSpPr>
            <p:cNvPr id="42" name="Textfeld 41">
              <a:extLst>
                <a:ext uri="{FF2B5EF4-FFF2-40B4-BE49-F238E27FC236}">
                  <a16:creationId xmlns:a16="http://schemas.microsoft.com/office/drawing/2014/main" id="{88F3E565-A7B6-FC7B-CE80-9CA8C580FFA5}"/>
                </a:ext>
              </a:extLst>
            </p:cNvPr>
            <p:cNvSpPr txBox="1"/>
            <p:nvPr/>
          </p:nvSpPr>
          <p:spPr>
            <a:xfrm>
              <a:off x="8222708" y="2499381"/>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3" name="Oval 42">
              <a:extLst>
                <a:ext uri="{FF2B5EF4-FFF2-40B4-BE49-F238E27FC236}">
                  <a16:creationId xmlns:a16="http://schemas.microsoft.com/office/drawing/2014/main" id="{32791BC2-B00E-847C-2117-C3F996493269}"/>
                </a:ext>
              </a:extLst>
            </p:cNvPr>
            <p:cNvSpPr/>
            <p:nvPr/>
          </p:nvSpPr>
          <p:spPr>
            <a:xfrm>
              <a:off x="8063130" y="2532444"/>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44" name="Gruppieren 43">
            <a:extLst>
              <a:ext uri="{FF2B5EF4-FFF2-40B4-BE49-F238E27FC236}">
                <a16:creationId xmlns:a16="http://schemas.microsoft.com/office/drawing/2014/main" id="{66C40CC3-CC0F-D3E8-9908-523671F66C99}"/>
              </a:ext>
            </a:extLst>
          </p:cNvPr>
          <p:cNvGrpSpPr/>
          <p:nvPr/>
        </p:nvGrpSpPr>
        <p:grpSpPr>
          <a:xfrm>
            <a:off x="5771323" y="3028481"/>
            <a:ext cx="1149401" cy="193771"/>
            <a:chOff x="6035611" y="3080799"/>
            <a:chExt cx="1149401" cy="193771"/>
          </a:xfrm>
        </p:grpSpPr>
        <p:sp>
          <p:nvSpPr>
            <p:cNvPr id="45" name="Textfeld 44">
              <a:extLst>
                <a:ext uri="{FF2B5EF4-FFF2-40B4-BE49-F238E27FC236}">
                  <a16:creationId xmlns:a16="http://schemas.microsoft.com/office/drawing/2014/main" id="{AE22BC7E-774A-0330-4230-A1D05F942A05}"/>
                </a:ext>
              </a:extLst>
            </p:cNvPr>
            <p:cNvSpPr txBox="1"/>
            <p:nvPr/>
          </p:nvSpPr>
          <p:spPr>
            <a:xfrm>
              <a:off x="6195189" y="308079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6" name="Oval 45">
              <a:extLst>
                <a:ext uri="{FF2B5EF4-FFF2-40B4-BE49-F238E27FC236}">
                  <a16:creationId xmlns:a16="http://schemas.microsoft.com/office/drawing/2014/main" id="{AA7D97EE-55E6-C793-1701-049B4C07B05C}"/>
                </a:ext>
              </a:extLst>
            </p:cNvPr>
            <p:cNvSpPr/>
            <p:nvPr/>
          </p:nvSpPr>
          <p:spPr>
            <a:xfrm>
              <a:off x="6035611" y="311386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47" name="Gruppieren 46">
            <a:extLst>
              <a:ext uri="{FF2B5EF4-FFF2-40B4-BE49-F238E27FC236}">
                <a16:creationId xmlns:a16="http://schemas.microsoft.com/office/drawing/2014/main" id="{45EA255E-AAC0-F4B5-85DF-3647EA2F9EB0}"/>
              </a:ext>
            </a:extLst>
          </p:cNvPr>
          <p:cNvGrpSpPr/>
          <p:nvPr/>
        </p:nvGrpSpPr>
        <p:grpSpPr>
          <a:xfrm>
            <a:off x="6035612" y="1935951"/>
            <a:ext cx="1149401" cy="193771"/>
            <a:chOff x="6035611" y="1988269"/>
            <a:chExt cx="1149401" cy="193771"/>
          </a:xfrm>
        </p:grpSpPr>
        <p:sp>
          <p:nvSpPr>
            <p:cNvPr id="48" name="Textfeld 47">
              <a:extLst>
                <a:ext uri="{FF2B5EF4-FFF2-40B4-BE49-F238E27FC236}">
                  <a16:creationId xmlns:a16="http://schemas.microsoft.com/office/drawing/2014/main" id="{8695DC5C-A4CD-C2ED-EE34-926B549425F3}"/>
                </a:ext>
              </a:extLst>
            </p:cNvPr>
            <p:cNvSpPr txBox="1"/>
            <p:nvPr/>
          </p:nvSpPr>
          <p:spPr>
            <a:xfrm>
              <a:off x="6195189" y="198826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49" name="Oval 48">
              <a:extLst>
                <a:ext uri="{FF2B5EF4-FFF2-40B4-BE49-F238E27FC236}">
                  <a16:creationId xmlns:a16="http://schemas.microsoft.com/office/drawing/2014/main" id="{2B6DA670-028A-9D44-E31B-4A78C796E958}"/>
                </a:ext>
              </a:extLst>
            </p:cNvPr>
            <p:cNvSpPr/>
            <p:nvPr/>
          </p:nvSpPr>
          <p:spPr>
            <a:xfrm>
              <a:off x="6035611" y="202133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50" name="Gruppieren 49">
            <a:extLst>
              <a:ext uri="{FF2B5EF4-FFF2-40B4-BE49-F238E27FC236}">
                <a16:creationId xmlns:a16="http://schemas.microsoft.com/office/drawing/2014/main" id="{269ABA88-D073-6CFE-E182-6B2576EE46A9}"/>
              </a:ext>
            </a:extLst>
          </p:cNvPr>
          <p:cNvGrpSpPr/>
          <p:nvPr/>
        </p:nvGrpSpPr>
        <p:grpSpPr>
          <a:xfrm>
            <a:off x="8336315" y="4995841"/>
            <a:ext cx="1149401" cy="193771"/>
            <a:chOff x="8063129" y="5048159"/>
            <a:chExt cx="1149401" cy="193771"/>
          </a:xfrm>
        </p:grpSpPr>
        <p:sp>
          <p:nvSpPr>
            <p:cNvPr id="51" name="Textfeld 50">
              <a:extLst>
                <a:ext uri="{FF2B5EF4-FFF2-40B4-BE49-F238E27FC236}">
                  <a16:creationId xmlns:a16="http://schemas.microsoft.com/office/drawing/2014/main" id="{88637C82-8072-5341-D71A-BDF81A0DC152}"/>
                </a:ext>
              </a:extLst>
            </p:cNvPr>
            <p:cNvSpPr txBox="1"/>
            <p:nvPr/>
          </p:nvSpPr>
          <p:spPr>
            <a:xfrm>
              <a:off x="8222707" y="504815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52" name="Oval 51">
              <a:extLst>
                <a:ext uri="{FF2B5EF4-FFF2-40B4-BE49-F238E27FC236}">
                  <a16:creationId xmlns:a16="http://schemas.microsoft.com/office/drawing/2014/main" id="{2AA19027-3397-876F-2D37-A55B3D789CEA}"/>
                </a:ext>
              </a:extLst>
            </p:cNvPr>
            <p:cNvSpPr/>
            <p:nvPr/>
          </p:nvSpPr>
          <p:spPr>
            <a:xfrm>
              <a:off x="8063129" y="508122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53" name="Gruppieren 52">
            <a:extLst>
              <a:ext uri="{FF2B5EF4-FFF2-40B4-BE49-F238E27FC236}">
                <a16:creationId xmlns:a16="http://schemas.microsoft.com/office/drawing/2014/main" id="{4E33EBD5-AA29-CD39-537C-1283441D6447}"/>
              </a:ext>
            </a:extLst>
          </p:cNvPr>
          <p:cNvGrpSpPr/>
          <p:nvPr/>
        </p:nvGrpSpPr>
        <p:grpSpPr>
          <a:xfrm>
            <a:off x="7884563" y="4101865"/>
            <a:ext cx="1149401" cy="193771"/>
            <a:chOff x="7896763" y="4144113"/>
            <a:chExt cx="1149401" cy="193771"/>
          </a:xfrm>
        </p:grpSpPr>
        <p:sp>
          <p:nvSpPr>
            <p:cNvPr id="54" name="Textfeld 53">
              <a:extLst>
                <a:ext uri="{FF2B5EF4-FFF2-40B4-BE49-F238E27FC236}">
                  <a16:creationId xmlns:a16="http://schemas.microsoft.com/office/drawing/2014/main" id="{75E8C8E2-22E7-BAD7-118D-615802D76852}"/>
                </a:ext>
              </a:extLst>
            </p:cNvPr>
            <p:cNvSpPr txBox="1"/>
            <p:nvPr/>
          </p:nvSpPr>
          <p:spPr>
            <a:xfrm>
              <a:off x="8056341" y="4144113"/>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55" name="Oval 54">
              <a:extLst>
                <a:ext uri="{FF2B5EF4-FFF2-40B4-BE49-F238E27FC236}">
                  <a16:creationId xmlns:a16="http://schemas.microsoft.com/office/drawing/2014/main" id="{DC925688-EF63-C4B7-3D75-8E54DF1FF066}"/>
                </a:ext>
              </a:extLst>
            </p:cNvPr>
            <p:cNvSpPr/>
            <p:nvPr/>
          </p:nvSpPr>
          <p:spPr>
            <a:xfrm>
              <a:off x="7896763" y="4177176"/>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56" name="Gruppieren 55">
            <a:extLst>
              <a:ext uri="{FF2B5EF4-FFF2-40B4-BE49-F238E27FC236}">
                <a16:creationId xmlns:a16="http://schemas.microsoft.com/office/drawing/2014/main" id="{5C1DAEC7-09AA-39DF-6073-11B080294007}"/>
              </a:ext>
            </a:extLst>
          </p:cNvPr>
          <p:cNvGrpSpPr/>
          <p:nvPr/>
        </p:nvGrpSpPr>
        <p:grpSpPr>
          <a:xfrm>
            <a:off x="10298854" y="3028481"/>
            <a:ext cx="1149401" cy="193771"/>
            <a:chOff x="10298853" y="3080799"/>
            <a:chExt cx="1149401" cy="193771"/>
          </a:xfrm>
        </p:grpSpPr>
        <p:sp>
          <p:nvSpPr>
            <p:cNvPr id="57" name="Textfeld 56">
              <a:extLst>
                <a:ext uri="{FF2B5EF4-FFF2-40B4-BE49-F238E27FC236}">
                  <a16:creationId xmlns:a16="http://schemas.microsoft.com/office/drawing/2014/main" id="{7ECA9FC2-4EA6-7681-63B4-3878A1B13BF2}"/>
                </a:ext>
              </a:extLst>
            </p:cNvPr>
            <p:cNvSpPr txBox="1"/>
            <p:nvPr/>
          </p:nvSpPr>
          <p:spPr>
            <a:xfrm>
              <a:off x="10458431" y="308079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58" name="Oval 57">
              <a:extLst>
                <a:ext uri="{FF2B5EF4-FFF2-40B4-BE49-F238E27FC236}">
                  <a16:creationId xmlns:a16="http://schemas.microsoft.com/office/drawing/2014/main" id="{28AD40CB-E600-A18E-5341-7FFDA3CFCCF6}"/>
                </a:ext>
              </a:extLst>
            </p:cNvPr>
            <p:cNvSpPr/>
            <p:nvPr/>
          </p:nvSpPr>
          <p:spPr>
            <a:xfrm>
              <a:off x="10298853" y="311386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59" name="Gruppieren 58">
            <a:extLst>
              <a:ext uri="{FF2B5EF4-FFF2-40B4-BE49-F238E27FC236}">
                <a16:creationId xmlns:a16="http://schemas.microsoft.com/office/drawing/2014/main" id="{48317D97-0425-0CEE-BAC5-8746DD560729}"/>
              </a:ext>
            </a:extLst>
          </p:cNvPr>
          <p:cNvGrpSpPr/>
          <p:nvPr/>
        </p:nvGrpSpPr>
        <p:grpSpPr>
          <a:xfrm>
            <a:off x="10032909" y="1947591"/>
            <a:ext cx="1149401" cy="193771"/>
            <a:chOff x="10298853" y="1988269"/>
            <a:chExt cx="1149401" cy="193771"/>
          </a:xfrm>
        </p:grpSpPr>
        <p:sp>
          <p:nvSpPr>
            <p:cNvPr id="60" name="Textfeld 59">
              <a:extLst>
                <a:ext uri="{FF2B5EF4-FFF2-40B4-BE49-F238E27FC236}">
                  <a16:creationId xmlns:a16="http://schemas.microsoft.com/office/drawing/2014/main" id="{1399B8B4-D652-7CD2-A121-4E24A9F12AB0}"/>
                </a:ext>
              </a:extLst>
            </p:cNvPr>
            <p:cNvSpPr txBox="1"/>
            <p:nvPr/>
          </p:nvSpPr>
          <p:spPr>
            <a:xfrm>
              <a:off x="10458431" y="1988269"/>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61" name="Oval 60">
              <a:extLst>
                <a:ext uri="{FF2B5EF4-FFF2-40B4-BE49-F238E27FC236}">
                  <a16:creationId xmlns:a16="http://schemas.microsoft.com/office/drawing/2014/main" id="{8BD300F2-1E0E-971F-0D6F-1D6D496A9BC7}"/>
                </a:ext>
              </a:extLst>
            </p:cNvPr>
            <p:cNvSpPr/>
            <p:nvPr/>
          </p:nvSpPr>
          <p:spPr>
            <a:xfrm>
              <a:off x="10298853" y="2021332"/>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grpSp>
        <p:nvGrpSpPr>
          <p:cNvPr id="62" name="Gruppieren 61">
            <a:extLst>
              <a:ext uri="{FF2B5EF4-FFF2-40B4-BE49-F238E27FC236}">
                <a16:creationId xmlns:a16="http://schemas.microsoft.com/office/drawing/2014/main" id="{D902A436-CE47-F530-FCE0-495AA7989851}"/>
              </a:ext>
            </a:extLst>
          </p:cNvPr>
          <p:cNvGrpSpPr/>
          <p:nvPr/>
        </p:nvGrpSpPr>
        <p:grpSpPr>
          <a:xfrm>
            <a:off x="10051844" y="4522859"/>
            <a:ext cx="1149401" cy="193771"/>
            <a:chOff x="10133833" y="4737406"/>
            <a:chExt cx="1149401" cy="193771"/>
          </a:xfrm>
        </p:grpSpPr>
        <p:sp>
          <p:nvSpPr>
            <p:cNvPr id="63" name="Textfeld 62">
              <a:extLst>
                <a:ext uri="{FF2B5EF4-FFF2-40B4-BE49-F238E27FC236}">
                  <a16:creationId xmlns:a16="http://schemas.microsoft.com/office/drawing/2014/main" id="{8843B58C-9E81-6437-82DC-15F585C6AABF}"/>
                </a:ext>
              </a:extLst>
            </p:cNvPr>
            <p:cNvSpPr txBox="1"/>
            <p:nvPr/>
          </p:nvSpPr>
          <p:spPr>
            <a:xfrm>
              <a:off x="10293411" y="4737406"/>
              <a:ext cx="989823" cy="193771"/>
            </a:xfrm>
            <a:prstGeom prst="rect">
              <a:avLst/>
            </a:prstGeom>
            <a:noFill/>
            <a:ln w="6350">
              <a:noFill/>
            </a:ln>
          </p:spPr>
          <p:txBody>
            <a:bodyPr wrap="none" lIns="0" tIns="0" rIns="0" bIns="0" rtlCol="0">
              <a:spAutoFit/>
            </a:bodyPr>
            <a:lstStyle/>
            <a:p>
              <a:pPr algn="ctr">
                <a:lnSpc>
                  <a:spcPct val="114000"/>
                </a:lnSpc>
              </a:pPr>
              <a:r>
                <a:rPr lang="en-US" sz="1200" dirty="0"/>
                <a:t>Touchpoint </a:t>
              </a:r>
              <a:r>
                <a:rPr lang="en-US" sz="1200" dirty="0" err="1"/>
                <a:t>xyz</a:t>
              </a:r>
              <a:endParaRPr lang="de-DE" sz="1200" dirty="0"/>
            </a:p>
          </p:txBody>
        </p:sp>
        <p:sp>
          <p:nvSpPr>
            <p:cNvPr id="64" name="Oval 63">
              <a:extLst>
                <a:ext uri="{FF2B5EF4-FFF2-40B4-BE49-F238E27FC236}">
                  <a16:creationId xmlns:a16="http://schemas.microsoft.com/office/drawing/2014/main" id="{69895954-4500-DCCE-AA35-48B8B048FE3C}"/>
                </a:ext>
              </a:extLst>
            </p:cNvPr>
            <p:cNvSpPr/>
            <p:nvPr/>
          </p:nvSpPr>
          <p:spPr>
            <a:xfrm>
              <a:off x="10133833" y="4770469"/>
              <a:ext cx="124691" cy="124691"/>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sz="1200"/>
            </a:p>
          </p:txBody>
        </p:sp>
      </p:grpSp>
      <p:cxnSp>
        <p:nvCxnSpPr>
          <p:cNvPr id="65" name="Gerade Verbindung 64">
            <a:extLst>
              <a:ext uri="{FF2B5EF4-FFF2-40B4-BE49-F238E27FC236}">
                <a16:creationId xmlns:a16="http://schemas.microsoft.com/office/drawing/2014/main" id="{CFFE9EA1-865F-C6E5-DE0E-D8E65E34D1C1}"/>
              </a:ext>
            </a:extLst>
          </p:cNvPr>
          <p:cNvCxnSpPr>
            <a:cxnSpLocks/>
          </p:cNvCxnSpPr>
          <p:nvPr/>
        </p:nvCxnSpPr>
        <p:spPr>
          <a:xfrm>
            <a:off x="9715025" y="1746321"/>
            <a:ext cx="0" cy="3990099"/>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66" name="Gerade Verbindung 65">
            <a:extLst>
              <a:ext uri="{FF2B5EF4-FFF2-40B4-BE49-F238E27FC236}">
                <a16:creationId xmlns:a16="http://schemas.microsoft.com/office/drawing/2014/main" id="{32C0F2D7-546E-E227-FE5C-C137FB87A01F}"/>
              </a:ext>
            </a:extLst>
          </p:cNvPr>
          <p:cNvCxnSpPr>
            <a:cxnSpLocks/>
          </p:cNvCxnSpPr>
          <p:nvPr/>
        </p:nvCxnSpPr>
        <p:spPr>
          <a:xfrm>
            <a:off x="7607666" y="1746321"/>
            <a:ext cx="0" cy="3990099"/>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67" name="Gerade Verbindung 66">
            <a:extLst>
              <a:ext uri="{FF2B5EF4-FFF2-40B4-BE49-F238E27FC236}">
                <a16:creationId xmlns:a16="http://schemas.microsoft.com/office/drawing/2014/main" id="{6F0DC505-558D-A011-99F4-3CD4CD079D08}"/>
              </a:ext>
            </a:extLst>
          </p:cNvPr>
          <p:cNvCxnSpPr>
            <a:cxnSpLocks/>
          </p:cNvCxnSpPr>
          <p:nvPr/>
        </p:nvCxnSpPr>
        <p:spPr>
          <a:xfrm>
            <a:off x="5506362" y="1746321"/>
            <a:ext cx="0" cy="3990099"/>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68" name="Gerade Verbindung 67">
            <a:extLst>
              <a:ext uri="{FF2B5EF4-FFF2-40B4-BE49-F238E27FC236}">
                <a16:creationId xmlns:a16="http://schemas.microsoft.com/office/drawing/2014/main" id="{3778661C-B9B5-6D91-8004-874A830A277A}"/>
              </a:ext>
            </a:extLst>
          </p:cNvPr>
          <p:cNvCxnSpPr>
            <a:cxnSpLocks/>
          </p:cNvCxnSpPr>
          <p:nvPr/>
        </p:nvCxnSpPr>
        <p:spPr>
          <a:xfrm>
            <a:off x="3411114" y="1746321"/>
            <a:ext cx="0" cy="3990099"/>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sp>
        <p:nvSpPr>
          <p:cNvPr id="72" name="Textplatzhalter 71">
            <a:extLst>
              <a:ext uri="{FF2B5EF4-FFF2-40B4-BE49-F238E27FC236}">
                <a16:creationId xmlns:a16="http://schemas.microsoft.com/office/drawing/2014/main" id="{BB8A690B-AC81-F9AB-55C3-A3EB4A481576}"/>
              </a:ext>
            </a:extLst>
          </p:cNvPr>
          <p:cNvSpPr>
            <a:spLocks noGrp="1"/>
          </p:cNvSpPr>
          <p:nvPr>
            <p:ph type="body" idx="13"/>
          </p:nvPr>
        </p:nvSpPr>
        <p:spPr/>
        <p:txBody>
          <a:bodyPr/>
          <a:lstStyle/>
          <a:p>
            <a:endParaRPr lang="de-DE"/>
          </a:p>
        </p:txBody>
      </p:sp>
      <p:sp>
        <p:nvSpPr>
          <p:cNvPr id="74" name="Titel 73">
            <a:extLst>
              <a:ext uri="{FF2B5EF4-FFF2-40B4-BE49-F238E27FC236}">
                <a16:creationId xmlns:a16="http://schemas.microsoft.com/office/drawing/2014/main" id="{6509C734-96D9-4D5F-2738-BFC79B12F3DA}"/>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23094345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106</a:t>
            </a:fld>
            <a:endParaRPr lang="de-DE"/>
          </a:p>
        </p:txBody>
      </p:sp>
      <p:sp>
        <p:nvSpPr>
          <p:cNvPr id="4" name="Textplatzhalter 3">
            <a:extLst>
              <a:ext uri="{FF2B5EF4-FFF2-40B4-BE49-F238E27FC236}">
                <a16:creationId xmlns:a16="http://schemas.microsoft.com/office/drawing/2014/main" id="{7544E6C7-3857-D607-7FFC-256A897226E6}"/>
              </a:ext>
            </a:extLst>
          </p:cNvPr>
          <p:cNvSpPr>
            <a:spLocks noGrp="1"/>
          </p:cNvSpPr>
          <p:nvPr>
            <p:ph type="body" idx="14"/>
          </p:nvPr>
        </p:nvSpPr>
        <p:spPr/>
        <p:txBody>
          <a:bodyPr/>
          <a:lstStyle/>
          <a:p>
            <a:endParaRPr lang="de-DE"/>
          </a:p>
        </p:txBody>
      </p:sp>
      <p:sp>
        <p:nvSpPr>
          <p:cNvPr id="6" name="Textplatzhalter 5">
            <a:extLst>
              <a:ext uri="{FF2B5EF4-FFF2-40B4-BE49-F238E27FC236}">
                <a16:creationId xmlns:a16="http://schemas.microsoft.com/office/drawing/2014/main" id="{97EAC17F-F948-8457-AC41-C18BD6E845AC}"/>
              </a:ext>
            </a:extLst>
          </p:cNvPr>
          <p:cNvSpPr>
            <a:spLocks noGrp="1"/>
          </p:cNvSpPr>
          <p:nvPr>
            <p:ph type="body" idx="17"/>
          </p:nvPr>
        </p:nvSpPr>
        <p:spPr/>
        <p:txBody>
          <a:bodyPr/>
          <a:lstStyle/>
          <a:p>
            <a:endParaRPr lang="de-DE"/>
          </a:p>
        </p:txBody>
      </p:sp>
      <p:sp>
        <p:nvSpPr>
          <p:cNvPr id="22" name="Google Shape;191;p17">
            <a:extLst>
              <a:ext uri="{FF2B5EF4-FFF2-40B4-BE49-F238E27FC236}">
                <a16:creationId xmlns:a16="http://schemas.microsoft.com/office/drawing/2014/main" id="{F917984E-CF78-F0F1-BA12-AA98A0DE08DD}"/>
              </a:ext>
            </a:extLst>
          </p:cNvPr>
          <p:cNvSpPr/>
          <p:nvPr/>
        </p:nvSpPr>
        <p:spPr>
          <a:xfrm flipV="1">
            <a:off x="1152525" y="2716281"/>
            <a:ext cx="10488613" cy="1640357"/>
          </a:xfrm>
          <a:custGeom>
            <a:avLst/>
            <a:gdLst/>
            <a:ahLst/>
            <a:cxnLst/>
            <a:rect l="l" t="t" r="r" b="b"/>
            <a:pathLst>
              <a:path w="127442" h="56086" fill="none" extrusionOk="0">
                <a:moveTo>
                  <a:pt x="1" y="26467"/>
                </a:moveTo>
                <a:lnTo>
                  <a:pt x="1" y="26467"/>
                </a:lnTo>
                <a:lnTo>
                  <a:pt x="979" y="32010"/>
                </a:lnTo>
                <a:lnTo>
                  <a:pt x="2011" y="37228"/>
                </a:lnTo>
                <a:lnTo>
                  <a:pt x="2501" y="39727"/>
                </a:lnTo>
                <a:lnTo>
                  <a:pt x="2990" y="42064"/>
                </a:lnTo>
                <a:lnTo>
                  <a:pt x="3533" y="44292"/>
                </a:lnTo>
                <a:lnTo>
                  <a:pt x="4131" y="46358"/>
                </a:lnTo>
                <a:lnTo>
                  <a:pt x="4729" y="48205"/>
                </a:lnTo>
                <a:lnTo>
                  <a:pt x="5381" y="49890"/>
                </a:lnTo>
                <a:lnTo>
                  <a:pt x="5707" y="50651"/>
                </a:lnTo>
                <a:lnTo>
                  <a:pt x="6087" y="51357"/>
                </a:lnTo>
                <a:lnTo>
                  <a:pt x="6413" y="52010"/>
                </a:lnTo>
                <a:lnTo>
                  <a:pt x="6794" y="52607"/>
                </a:lnTo>
                <a:lnTo>
                  <a:pt x="7229" y="53151"/>
                </a:lnTo>
                <a:lnTo>
                  <a:pt x="7609" y="53640"/>
                </a:lnTo>
                <a:lnTo>
                  <a:pt x="8044" y="54020"/>
                </a:lnTo>
                <a:lnTo>
                  <a:pt x="8533" y="54346"/>
                </a:lnTo>
                <a:lnTo>
                  <a:pt x="8968" y="54618"/>
                </a:lnTo>
                <a:lnTo>
                  <a:pt x="9511" y="54836"/>
                </a:lnTo>
                <a:lnTo>
                  <a:pt x="10000" y="54944"/>
                </a:lnTo>
                <a:lnTo>
                  <a:pt x="10544" y="54999"/>
                </a:lnTo>
                <a:lnTo>
                  <a:pt x="10544" y="54999"/>
                </a:lnTo>
                <a:lnTo>
                  <a:pt x="11033" y="54944"/>
                </a:lnTo>
                <a:lnTo>
                  <a:pt x="11522" y="54836"/>
                </a:lnTo>
                <a:lnTo>
                  <a:pt x="11957" y="54672"/>
                </a:lnTo>
                <a:lnTo>
                  <a:pt x="12392" y="54401"/>
                </a:lnTo>
                <a:lnTo>
                  <a:pt x="12826" y="54075"/>
                </a:lnTo>
                <a:lnTo>
                  <a:pt x="13261" y="53694"/>
                </a:lnTo>
                <a:lnTo>
                  <a:pt x="13696" y="53205"/>
                </a:lnTo>
                <a:lnTo>
                  <a:pt x="14076" y="52662"/>
                </a:lnTo>
                <a:lnTo>
                  <a:pt x="14457" y="52064"/>
                </a:lnTo>
                <a:lnTo>
                  <a:pt x="14837" y="51412"/>
                </a:lnTo>
                <a:lnTo>
                  <a:pt x="15217" y="50705"/>
                </a:lnTo>
                <a:lnTo>
                  <a:pt x="15598" y="49944"/>
                </a:lnTo>
                <a:lnTo>
                  <a:pt x="16304" y="48314"/>
                </a:lnTo>
                <a:lnTo>
                  <a:pt x="16957" y="46466"/>
                </a:lnTo>
                <a:lnTo>
                  <a:pt x="17554" y="44455"/>
                </a:lnTo>
                <a:lnTo>
                  <a:pt x="18152" y="42282"/>
                </a:lnTo>
                <a:lnTo>
                  <a:pt x="18750" y="39999"/>
                </a:lnTo>
                <a:lnTo>
                  <a:pt x="19293" y="37608"/>
                </a:lnTo>
                <a:lnTo>
                  <a:pt x="20380" y="32662"/>
                </a:lnTo>
                <a:lnTo>
                  <a:pt x="21413" y="27500"/>
                </a:lnTo>
                <a:lnTo>
                  <a:pt x="22500" y="22391"/>
                </a:lnTo>
                <a:lnTo>
                  <a:pt x="23587" y="17391"/>
                </a:lnTo>
                <a:lnTo>
                  <a:pt x="24130" y="15000"/>
                </a:lnTo>
                <a:lnTo>
                  <a:pt x="24728" y="12718"/>
                </a:lnTo>
                <a:lnTo>
                  <a:pt x="25326" y="10598"/>
                </a:lnTo>
                <a:lnTo>
                  <a:pt x="25924" y="8587"/>
                </a:lnTo>
                <a:lnTo>
                  <a:pt x="26576" y="6740"/>
                </a:lnTo>
                <a:lnTo>
                  <a:pt x="27282" y="5055"/>
                </a:lnTo>
                <a:lnTo>
                  <a:pt x="27663" y="4294"/>
                </a:lnTo>
                <a:lnTo>
                  <a:pt x="27989" y="3588"/>
                </a:lnTo>
                <a:lnTo>
                  <a:pt x="28369" y="2935"/>
                </a:lnTo>
                <a:lnTo>
                  <a:pt x="28804" y="2338"/>
                </a:lnTo>
                <a:lnTo>
                  <a:pt x="29184" y="1848"/>
                </a:lnTo>
                <a:lnTo>
                  <a:pt x="29619" y="1359"/>
                </a:lnTo>
                <a:lnTo>
                  <a:pt x="30000" y="979"/>
                </a:lnTo>
                <a:lnTo>
                  <a:pt x="30434" y="598"/>
                </a:lnTo>
                <a:lnTo>
                  <a:pt x="30923" y="381"/>
                </a:lnTo>
                <a:lnTo>
                  <a:pt x="31358" y="164"/>
                </a:lnTo>
                <a:lnTo>
                  <a:pt x="31847" y="55"/>
                </a:lnTo>
                <a:lnTo>
                  <a:pt x="32336" y="1"/>
                </a:lnTo>
                <a:lnTo>
                  <a:pt x="32336" y="1"/>
                </a:lnTo>
                <a:lnTo>
                  <a:pt x="32826" y="55"/>
                </a:lnTo>
                <a:lnTo>
                  <a:pt x="33315" y="218"/>
                </a:lnTo>
                <a:lnTo>
                  <a:pt x="33749" y="381"/>
                </a:lnTo>
                <a:lnTo>
                  <a:pt x="34238" y="653"/>
                </a:lnTo>
                <a:lnTo>
                  <a:pt x="34619" y="1033"/>
                </a:lnTo>
                <a:lnTo>
                  <a:pt x="35054" y="1414"/>
                </a:lnTo>
                <a:lnTo>
                  <a:pt x="35488" y="1903"/>
                </a:lnTo>
                <a:lnTo>
                  <a:pt x="35869" y="2446"/>
                </a:lnTo>
                <a:lnTo>
                  <a:pt x="36249" y="3044"/>
                </a:lnTo>
                <a:lnTo>
                  <a:pt x="36575" y="3696"/>
                </a:lnTo>
                <a:lnTo>
                  <a:pt x="36956" y="4403"/>
                </a:lnTo>
                <a:lnTo>
                  <a:pt x="37282" y="5164"/>
                </a:lnTo>
                <a:lnTo>
                  <a:pt x="37988" y="6848"/>
                </a:lnTo>
                <a:lnTo>
                  <a:pt x="38586" y="8750"/>
                </a:lnTo>
                <a:lnTo>
                  <a:pt x="39184" y="10761"/>
                </a:lnTo>
                <a:lnTo>
                  <a:pt x="39727" y="12935"/>
                </a:lnTo>
                <a:lnTo>
                  <a:pt x="40271" y="15217"/>
                </a:lnTo>
                <a:lnTo>
                  <a:pt x="40814" y="17609"/>
                </a:lnTo>
                <a:lnTo>
                  <a:pt x="41793" y="22609"/>
                </a:lnTo>
                <a:lnTo>
                  <a:pt x="42771" y="27771"/>
                </a:lnTo>
                <a:lnTo>
                  <a:pt x="43695" y="32934"/>
                </a:lnTo>
                <a:lnTo>
                  <a:pt x="44673" y="37988"/>
                </a:lnTo>
                <a:lnTo>
                  <a:pt x="45216" y="40380"/>
                </a:lnTo>
                <a:lnTo>
                  <a:pt x="45760" y="42662"/>
                </a:lnTo>
                <a:lnTo>
                  <a:pt x="46303" y="44836"/>
                </a:lnTo>
                <a:lnTo>
                  <a:pt x="46901" y="46847"/>
                </a:lnTo>
                <a:lnTo>
                  <a:pt x="47553" y="48694"/>
                </a:lnTo>
                <a:lnTo>
                  <a:pt x="48205" y="50379"/>
                </a:lnTo>
                <a:lnTo>
                  <a:pt x="48531" y="51140"/>
                </a:lnTo>
                <a:lnTo>
                  <a:pt x="48912" y="51901"/>
                </a:lnTo>
                <a:lnTo>
                  <a:pt x="49238" y="52553"/>
                </a:lnTo>
                <a:lnTo>
                  <a:pt x="49618" y="53151"/>
                </a:lnTo>
                <a:lnTo>
                  <a:pt x="50053" y="53694"/>
                </a:lnTo>
                <a:lnTo>
                  <a:pt x="50434" y="54129"/>
                </a:lnTo>
                <a:lnTo>
                  <a:pt x="50868" y="54564"/>
                </a:lnTo>
                <a:lnTo>
                  <a:pt x="51303" y="54890"/>
                </a:lnTo>
                <a:lnTo>
                  <a:pt x="51738" y="55162"/>
                </a:lnTo>
                <a:lnTo>
                  <a:pt x="52173" y="55379"/>
                </a:lnTo>
                <a:lnTo>
                  <a:pt x="52662" y="55488"/>
                </a:lnTo>
                <a:lnTo>
                  <a:pt x="53151" y="55542"/>
                </a:lnTo>
                <a:lnTo>
                  <a:pt x="53151" y="55542"/>
                </a:lnTo>
                <a:lnTo>
                  <a:pt x="53640" y="55542"/>
                </a:lnTo>
                <a:lnTo>
                  <a:pt x="54129" y="55433"/>
                </a:lnTo>
                <a:lnTo>
                  <a:pt x="54564" y="55216"/>
                </a:lnTo>
                <a:lnTo>
                  <a:pt x="55053" y="54944"/>
                </a:lnTo>
                <a:lnTo>
                  <a:pt x="55488" y="54618"/>
                </a:lnTo>
                <a:lnTo>
                  <a:pt x="55922" y="54238"/>
                </a:lnTo>
                <a:lnTo>
                  <a:pt x="56303" y="53749"/>
                </a:lnTo>
                <a:lnTo>
                  <a:pt x="56738" y="53205"/>
                </a:lnTo>
                <a:lnTo>
                  <a:pt x="57118" y="52662"/>
                </a:lnTo>
                <a:lnTo>
                  <a:pt x="57498" y="52010"/>
                </a:lnTo>
                <a:lnTo>
                  <a:pt x="57825" y="51303"/>
                </a:lnTo>
                <a:lnTo>
                  <a:pt x="58205" y="50542"/>
                </a:lnTo>
                <a:lnTo>
                  <a:pt x="58911" y="48858"/>
                </a:lnTo>
                <a:lnTo>
                  <a:pt x="59564" y="47010"/>
                </a:lnTo>
                <a:lnTo>
                  <a:pt x="60161" y="44999"/>
                </a:lnTo>
                <a:lnTo>
                  <a:pt x="60814" y="42825"/>
                </a:lnTo>
                <a:lnTo>
                  <a:pt x="61357" y="40543"/>
                </a:lnTo>
                <a:lnTo>
                  <a:pt x="61900" y="38206"/>
                </a:lnTo>
                <a:lnTo>
                  <a:pt x="62987" y="33206"/>
                </a:lnTo>
                <a:lnTo>
                  <a:pt x="64074" y="28043"/>
                </a:lnTo>
                <a:lnTo>
                  <a:pt x="65107" y="22935"/>
                </a:lnTo>
                <a:lnTo>
                  <a:pt x="66194" y="17935"/>
                </a:lnTo>
                <a:lnTo>
                  <a:pt x="66737" y="15598"/>
                </a:lnTo>
                <a:lnTo>
                  <a:pt x="67335" y="13315"/>
                </a:lnTo>
                <a:lnTo>
                  <a:pt x="67933" y="11142"/>
                </a:lnTo>
                <a:lnTo>
                  <a:pt x="68531" y="9131"/>
                </a:lnTo>
                <a:lnTo>
                  <a:pt x="69237" y="7283"/>
                </a:lnTo>
                <a:lnTo>
                  <a:pt x="69889" y="5598"/>
                </a:lnTo>
                <a:lnTo>
                  <a:pt x="70270" y="4837"/>
                </a:lnTo>
                <a:lnTo>
                  <a:pt x="70650" y="4131"/>
                </a:lnTo>
                <a:lnTo>
                  <a:pt x="71031" y="3479"/>
                </a:lnTo>
                <a:lnTo>
                  <a:pt x="71411" y="2881"/>
                </a:lnTo>
                <a:lnTo>
                  <a:pt x="71791" y="2392"/>
                </a:lnTo>
                <a:lnTo>
                  <a:pt x="72226" y="1903"/>
                </a:lnTo>
                <a:lnTo>
                  <a:pt x="72661" y="1522"/>
                </a:lnTo>
                <a:lnTo>
                  <a:pt x="73096" y="1196"/>
                </a:lnTo>
                <a:lnTo>
                  <a:pt x="73530" y="925"/>
                </a:lnTo>
                <a:lnTo>
                  <a:pt x="73965" y="707"/>
                </a:lnTo>
                <a:lnTo>
                  <a:pt x="74454" y="598"/>
                </a:lnTo>
                <a:lnTo>
                  <a:pt x="74943" y="598"/>
                </a:lnTo>
                <a:lnTo>
                  <a:pt x="74943" y="598"/>
                </a:lnTo>
                <a:lnTo>
                  <a:pt x="75433" y="598"/>
                </a:lnTo>
                <a:lnTo>
                  <a:pt x="75922" y="762"/>
                </a:lnTo>
                <a:lnTo>
                  <a:pt x="76411" y="925"/>
                </a:lnTo>
                <a:lnTo>
                  <a:pt x="76846" y="1196"/>
                </a:lnTo>
                <a:lnTo>
                  <a:pt x="77280" y="1577"/>
                </a:lnTo>
                <a:lnTo>
                  <a:pt x="77661" y="1957"/>
                </a:lnTo>
                <a:lnTo>
                  <a:pt x="78096" y="2446"/>
                </a:lnTo>
                <a:lnTo>
                  <a:pt x="78476" y="2990"/>
                </a:lnTo>
                <a:lnTo>
                  <a:pt x="78856" y="3588"/>
                </a:lnTo>
                <a:lnTo>
                  <a:pt x="79237" y="4240"/>
                </a:lnTo>
                <a:lnTo>
                  <a:pt x="79563" y="5001"/>
                </a:lnTo>
                <a:lnTo>
                  <a:pt x="79943" y="5761"/>
                </a:lnTo>
                <a:lnTo>
                  <a:pt x="80595" y="7446"/>
                </a:lnTo>
                <a:lnTo>
                  <a:pt x="81193" y="9294"/>
                </a:lnTo>
                <a:lnTo>
                  <a:pt x="81791" y="11305"/>
                </a:lnTo>
                <a:lnTo>
                  <a:pt x="82389" y="13478"/>
                </a:lnTo>
                <a:lnTo>
                  <a:pt x="82878" y="15761"/>
                </a:lnTo>
                <a:lnTo>
                  <a:pt x="83421" y="18152"/>
                </a:lnTo>
                <a:lnTo>
                  <a:pt x="84400" y="23152"/>
                </a:lnTo>
                <a:lnTo>
                  <a:pt x="85378" y="28369"/>
                </a:lnTo>
                <a:lnTo>
                  <a:pt x="86302" y="33532"/>
                </a:lnTo>
                <a:lnTo>
                  <a:pt x="87334" y="38532"/>
                </a:lnTo>
                <a:lnTo>
                  <a:pt x="87823" y="40923"/>
                </a:lnTo>
                <a:lnTo>
                  <a:pt x="88367" y="43206"/>
                </a:lnTo>
                <a:lnTo>
                  <a:pt x="88910" y="45379"/>
                </a:lnTo>
                <a:lnTo>
                  <a:pt x="89508" y="47390"/>
                </a:lnTo>
                <a:lnTo>
                  <a:pt x="90160" y="49238"/>
                </a:lnTo>
                <a:lnTo>
                  <a:pt x="90812" y="50923"/>
                </a:lnTo>
                <a:lnTo>
                  <a:pt x="91139" y="51738"/>
                </a:lnTo>
                <a:lnTo>
                  <a:pt x="91519" y="52444"/>
                </a:lnTo>
                <a:lnTo>
                  <a:pt x="91899" y="53096"/>
                </a:lnTo>
                <a:lnTo>
                  <a:pt x="92280" y="53694"/>
                </a:lnTo>
                <a:lnTo>
                  <a:pt x="92660" y="54238"/>
                </a:lnTo>
                <a:lnTo>
                  <a:pt x="93041" y="54727"/>
                </a:lnTo>
                <a:lnTo>
                  <a:pt x="93475" y="55107"/>
                </a:lnTo>
                <a:lnTo>
                  <a:pt x="93910" y="55488"/>
                </a:lnTo>
                <a:lnTo>
                  <a:pt x="94345" y="55759"/>
                </a:lnTo>
                <a:lnTo>
                  <a:pt x="94834" y="55922"/>
                </a:lnTo>
                <a:lnTo>
                  <a:pt x="95269" y="56085"/>
                </a:lnTo>
                <a:lnTo>
                  <a:pt x="95758" y="56085"/>
                </a:lnTo>
                <a:lnTo>
                  <a:pt x="95758" y="56085"/>
                </a:lnTo>
                <a:lnTo>
                  <a:pt x="96247" y="56085"/>
                </a:lnTo>
                <a:lnTo>
                  <a:pt x="96736" y="55977"/>
                </a:lnTo>
                <a:lnTo>
                  <a:pt x="97225" y="55759"/>
                </a:lnTo>
                <a:lnTo>
                  <a:pt x="97660" y="55488"/>
                </a:lnTo>
                <a:lnTo>
                  <a:pt x="98095" y="55162"/>
                </a:lnTo>
                <a:lnTo>
                  <a:pt x="98530" y="54781"/>
                </a:lnTo>
                <a:lnTo>
                  <a:pt x="98910" y="54292"/>
                </a:lnTo>
                <a:lnTo>
                  <a:pt x="99345" y="53803"/>
                </a:lnTo>
                <a:lnTo>
                  <a:pt x="99725" y="53205"/>
                </a:lnTo>
                <a:lnTo>
                  <a:pt x="100106" y="52553"/>
                </a:lnTo>
                <a:lnTo>
                  <a:pt x="100486" y="51847"/>
                </a:lnTo>
                <a:lnTo>
                  <a:pt x="100812" y="51086"/>
                </a:lnTo>
                <a:lnTo>
                  <a:pt x="101519" y="49401"/>
                </a:lnTo>
                <a:lnTo>
                  <a:pt x="102171" y="47553"/>
                </a:lnTo>
                <a:lnTo>
                  <a:pt x="102823" y="45542"/>
                </a:lnTo>
                <a:lnTo>
                  <a:pt x="103421" y="43369"/>
                </a:lnTo>
                <a:lnTo>
                  <a:pt x="103964" y="41140"/>
                </a:lnTo>
                <a:lnTo>
                  <a:pt x="104562" y="38749"/>
                </a:lnTo>
                <a:lnTo>
                  <a:pt x="105649" y="33749"/>
                </a:lnTo>
                <a:lnTo>
                  <a:pt x="106681" y="28641"/>
                </a:lnTo>
                <a:lnTo>
                  <a:pt x="107714" y="23478"/>
                </a:lnTo>
                <a:lnTo>
                  <a:pt x="108801" y="18478"/>
                </a:lnTo>
                <a:lnTo>
                  <a:pt x="109399" y="16141"/>
                </a:lnTo>
                <a:lnTo>
                  <a:pt x="109942" y="13859"/>
                </a:lnTo>
                <a:lnTo>
                  <a:pt x="110540" y="11685"/>
                </a:lnTo>
                <a:lnTo>
                  <a:pt x="111192" y="9674"/>
                </a:lnTo>
                <a:lnTo>
                  <a:pt x="111844" y="7826"/>
                </a:lnTo>
                <a:lnTo>
                  <a:pt x="112551" y="6142"/>
                </a:lnTo>
                <a:lnTo>
                  <a:pt x="112877" y="5381"/>
                </a:lnTo>
                <a:lnTo>
                  <a:pt x="113257" y="4674"/>
                </a:lnTo>
                <a:lnTo>
                  <a:pt x="113638" y="4077"/>
                </a:lnTo>
                <a:lnTo>
                  <a:pt x="114018" y="3479"/>
                </a:lnTo>
                <a:lnTo>
                  <a:pt x="114453" y="2935"/>
                </a:lnTo>
                <a:lnTo>
                  <a:pt x="114833" y="2446"/>
                </a:lnTo>
                <a:lnTo>
                  <a:pt x="115268" y="2066"/>
                </a:lnTo>
                <a:lnTo>
                  <a:pt x="115703" y="1740"/>
                </a:lnTo>
                <a:lnTo>
                  <a:pt x="116138" y="1468"/>
                </a:lnTo>
                <a:lnTo>
                  <a:pt x="116627" y="1251"/>
                </a:lnTo>
                <a:lnTo>
                  <a:pt x="117116" y="1142"/>
                </a:lnTo>
                <a:lnTo>
                  <a:pt x="117605" y="1142"/>
                </a:lnTo>
                <a:lnTo>
                  <a:pt x="117605" y="1142"/>
                </a:lnTo>
                <a:lnTo>
                  <a:pt x="117985" y="1196"/>
                </a:lnTo>
                <a:lnTo>
                  <a:pt x="118366" y="1305"/>
                </a:lnTo>
                <a:lnTo>
                  <a:pt x="118746" y="1522"/>
                </a:lnTo>
                <a:lnTo>
                  <a:pt x="119181" y="1848"/>
                </a:lnTo>
                <a:lnTo>
                  <a:pt x="119561" y="2175"/>
                </a:lnTo>
                <a:lnTo>
                  <a:pt x="119887" y="2609"/>
                </a:lnTo>
                <a:lnTo>
                  <a:pt x="120268" y="3153"/>
                </a:lnTo>
                <a:lnTo>
                  <a:pt x="120648" y="3696"/>
                </a:lnTo>
                <a:lnTo>
                  <a:pt x="121355" y="5001"/>
                </a:lnTo>
                <a:lnTo>
                  <a:pt x="122061" y="6577"/>
                </a:lnTo>
                <a:lnTo>
                  <a:pt x="122713" y="8261"/>
                </a:lnTo>
                <a:lnTo>
                  <a:pt x="123311" y="10109"/>
                </a:lnTo>
                <a:lnTo>
                  <a:pt x="123963" y="12120"/>
                </a:lnTo>
                <a:lnTo>
                  <a:pt x="124507" y="14239"/>
                </a:lnTo>
                <a:lnTo>
                  <a:pt x="125105" y="16359"/>
                </a:lnTo>
                <a:lnTo>
                  <a:pt x="125594" y="18587"/>
                </a:lnTo>
                <a:lnTo>
                  <a:pt x="126572" y="22935"/>
                </a:lnTo>
                <a:lnTo>
                  <a:pt x="127441" y="27174"/>
                </a:lnTo>
              </a:path>
            </a:pathLst>
          </a:custGeom>
          <a:noFill/>
          <a:ln w="63500" cap="rnd"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 name="Gruppieren 26">
            <a:extLst>
              <a:ext uri="{FF2B5EF4-FFF2-40B4-BE49-F238E27FC236}">
                <a16:creationId xmlns:a16="http://schemas.microsoft.com/office/drawing/2014/main" id="{77518E39-394B-5A6A-0F36-F20D9085D79C}"/>
              </a:ext>
            </a:extLst>
          </p:cNvPr>
          <p:cNvGrpSpPr/>
          <p:nvPr/>
        </p:nvGrpSpPr>
        <p:grpSpPr>
          <a:xfrm>
            <a:off x="2850396" y="4018867"/>
            <a:ext cx="1834739" cy="1119015"/>
            <a:chOff x="3349159" y="4685220"/>
            <a:chExt cx="1834739" cy="1119015"/>
          </a:xfrm>
        </p:grpSpPr>
        <p:sp>
          <p:nvSpPr>
            <p:cNvPr id="7" name="Textfeld 6">
              <a:extLst>
                <a:ext uri="{FF2B5EF4-FFF2-40B4-BE49-F238E27FC236}">
                  <a16:creationId xmlns:a16="http://schemas.microsoft.com/office/drawing/2014/main" id="{7BF1C681-06DA-E404-A4E2-3D335A9CEA87}"/>
                </a:ext>
              </a:extLst>
            </p:cNvPr>
            <p:cNvSpPr txBox="1"/>
            <p:nvPr/>
          </p:nvSpPr>
          <p:spPr>
            <a:xfrm>
              <a:off x="3349159" y="5399957"/>
              <a:ext cx="1834739" cy="404278"/>
            </a:xfrm>
            <a:prstGeom prst="rect">
              <a:avLst/>
            </a:prstGeom>
            <a:noFill/>
            <a:ln w="6350">
              <a:noFill/>
            </a:ln>
          </p:spPr>
          <p:txBody>
            <a:bodyPr wrap="square" lIns="0" tIns="0" rIns="0" bIns="0" rtlCol="0">
              <a:spAutoFit/>
            </a:bodyPr>
            <a:lstStyle/>
            <a:p>
              <a:pPr algn="ctr">
                <a:lnSpc>
                  <a:spcPct val="114000"/>
                </a:lnSpc>
              </a:pPr>
              <a:r>
                <a:rPr lang="en-US" sz="1200" dirty="0">
                  <a:latin typeface="Sparkasse Medium" panose="020B0603080202020204" pitchFamily="34" charset="0"/>
                </a:rPr>
                <a:t>Phase 2</a:t>
              </a:r>
            </a:p>
            <a:p>
              <a:pPr algn="ctr">
                <a:lnSpc>
                  <a:spcPct val="114000"/>
                </a:lnSpc>
              </a:pPr>
              <a:r>
                <a:rPr lang="en-US" sz="1200" dirty="0"/>
                <a:t>Maecenas tempus, </a:t>
              </a:r>
              <a:r>
                <a:rPr lang="en-US" sz="1200" dirty="0" err="1"/>
                <a:t>volorem</a:t>
              </a:r>
              <a:r>
                <a:rPr lang="en-US" sz="1200" dirty="0"/>
                <a:t> </a:t>
              </a:r>
              <a:endParaRPr lang="de-DE" sz="1200" dirty="0"/>
            </a:p>
          </p:txBody>
        </p:sp>
        <p:pic>
          <p:nvPicPr>
            <p:cNvPr id="16" name="Grafik 15">
              <a:extLst>
                <a:ext uri="{FF2B5EF4-FFF2-40B4-BE49-F238E27FC236}">
                  <a16:creationId xmlns:a16="http://schemas.microsoft.com/office/drawing/2014/main" id="{A4F877E4-7BB5-9E4C-9C8E-9366A53772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4685220"/>
              <a:ext cx="601028" cy="601028"/>
            </a:xfrm>
            <a:prstGeom prst="rect">
              <a:avLst/>
            </a:prstGeom>
          </p:spPr>
        </p:pic>
      </p:grpSp>
      <p:grpSp>
        <p:nvGrpSpPr>
          <p:cNvPr id="28" name="Gruppieren 27">
            <a:extLst>
              <a:ext uri="{FF2B5EF4-FFF2-40B4-BE49-F238E27FC236}">
                <a16:creationId xmlns:a16="http://schemas.microsoft.com/office/drawing/2014/main" id="{B1D8550C-44DE-54BC-73B2-BB696AB7D669}"/>
              </a:ext>
            </a:extLst>
          </p:cNvPr>
          <p:cNvGrpSpPr/>
          <p:nvPr/>
        </p:nvGrpSpPr>
        <p:grpSpPr>
          <a:xfrm>
            <a:off x="1138145" y="1935040"/>
            <a:ext cx="1834739" cy="1112851"/>
            <a:chOff x="3349159" y="3158208"/>
            <a:chExt cx="1834739" cy="1112851"/>
          </a:xfrm>
        </p:grpSpPr>
        <p:sp>
          <p:nvSpPr>
            <p:cNvPr id="25" name="Textfeld 24">
              <a:extLst>
                <a:ext uri="{FF2B5EF4-FFF2-40B4-BE49-F238E27FC236}">
                  <a16:creationId xmlns:a16="http://schemas.microsoft.com/office/drawing/2014/main" id="{49839E2E-3C66-1068-A4E0-F88C8EA66902}"/>
                </a:ext>
              </a:extLst>
            </p:cNvPr>
            <p:cNvSpPr txBox="1"/>
            <p:nvPr/>
          </p:nvSpPr>
          <p:spPr>
            <a:xfrm>
              <a:off x="3349159" y="3158208"/>
              <a:ext cx="1834739" cy="404278"/>
            </a:xfrm>
            <a:prstGeom prst="rect">
              <a:avLst/>
            </a:prstGeom>
            <a:noFill/>
            <a:ln w="6350">
              <a:noFill/>
            </a:ln>
          </p:spPr>
          <p:txBody>
            <a:bodyPr wrap="square" lIns="0" tIns="0" rIns="0" bIns="0" rtlCol="0" anchor="b">
              <a:spAutoFit/>
            </a:bodyPr>
            <a:lstStyle/>
            <a:p>
              <a:pPr algn="ctr">
                <a:lnSpc>
                  <a:spcPct val="114000"/>
                </a:lnSpc>
              </a:pPr>
              <a:r>
                <a:rPr lang="en-US" sz="1200" dirty="0">
                  <a:latin typeface="Sparkasse Medium" panose="020B0603080202020204" pitchFamily="34" charset="0"/>
                </a:rPr>
                <a:t>Phase 1</a:t>
              </a:r>
            </a:p>
            <a:p>
              <a:pPr algn="ctr">
                <a:lnSpc>
                  <a:spcPct val="114000"/>
                </a:lnSpc>
              </a:pPr>
              <a:r>
                <a:rPr lang="en-US" sz="1200" dirty="0"/>
                <a:t>Maecenas tempus, </a:t>
              </a:r>
              <a:r>
                <a:rPr lang="en-US" sz="1200" dirty="0" err="1"/>
                <a:t>volorem</a:t>
              </a:r>
              <a:endParaRPr lang="de-DE" sz="1200" dirty="0"/>
            </a:p>
          </p:txBody>
        </p:sp>
        <p:pic>
          <p:nvPicPr>
            <p:cNvPr id="26" name="Grafik 25">
              <a:extLst>
                <a:ext uri="{FF2B5EF4-FFF2-40B4-BE49-F238E27FC236}">
                  <a16:creationId xmlns:a16="http://schemas.microsoft.com/office/drawing/2014/main" id="{CC340FAB-9845-2654-3E29-908D9FDF9A7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3670031"/>
              <a:ext cx="601028" cy="601028"/>
            </a:xfrm>
            <a:prstGeom prst="rect">
              <a:avLst/>
            </a:prstGeom>
          </p:spPr>
        </p:pic>
      </p:grpSp>
      <p:grpSp>
        <p:nvGrpSpPr>
          <p:cNvPr id="29" name="Gruppieren 28">
            <a:extLst>
              <a:ext uri="{FF2B5EF4-FFF2-40B4-BE49-F238E27FC236}">
                <a16:creationId xmlns:a16="http://schemas.microsoft.com/office/drawing/2014/main" id="{8C228497-4009-CECB-4977-76E3D979839A}"/>
              </a:ext>
            </a:extLst>
          </p:cNvPr>
          <p:cNvGrpSpPr/>
          <p:nvPr/>
        </p:nvGrpSpPr>
        <p:grpSpPr>
          <a:xfrm>
            <a:off x="6397162" y="4018867"/>
            <a:ext cx="1834739" cy="1119015"/>
            <a:chOff x="3349159" y="4685220"/>
            <a:chExt cx="1834739" cy="1119015"/>
          </a:xfrm>
        </p:grpSpPr>
        <p:sp>
          <p:nvSpPr>
            <p:cNvPr id="30" name="Textfeld 29">
              <a:extLst>
                <a:ext uri="{FF2B5EF4-FFF2-40B4-BE49-F238E27FC236}">
                  <a16:creationId xmlns:a16="http://schemas.microsoft.com/office/drawing/2014/main" id="{26A8DF34-EA91-D424-1186-917344B4F125}"/>
                </a:ext>
              </a:extLst>
            </p:cNvPr>
            <p:cNvSpPr txBox="1"/>
            <p:nvPr/>
          </p:nvSpPr>
          <p:spPr>
            <a:xfrm>
              <a:off x="3349159" y="5399957"/>
              <a:ext cx="1834739" cy="404278"/>
            </a:xfrm>
            <a:prstGeom prst="rect">
              <a:avLst/>
            </a:prstGeom>
            <a:noFill/>
            <a:ln w="6350">
              <a:noFill/>
            </a:ln>
          </p:spPr>
          <p:txBody>
            <a:bodyPr wrap="square" lIns="0" tIns="0" rIns="0" bIns="0" rtlCol="0">
              <a:spAutoFit/>
            </a:bodyPr>
            <a:lstStyle/>
            <a:p>
              <a:pPr algn="ctr">
                <a:lnSpc>
                  <a:spcPct val="114000"/>
                </a:lnSpc>
              </a:pPr>
              <a:r>
                <a:rPr lang="en-US" sz="1200" dirty="0">
                  <a:latin typeface="Sparkasse Medium" panose="020B0603080202020204" pitchFamily="34" charset="0"/>
                </a:rPr>
                <a:t>Phase 4</a:t>
              </a:r>
            </a:p>
            <a:p>
              <a:pPr algn="ctr">
                <a:lnSpc>
                  <a:spcPct val="114000"/>
                </a:lnSpc>
              </a:pPr>
              <a:r>
                <a:rPr lang="en-US" sz="1200" dirty="0"/>
                <a:t>Maecenas tempus, </a:t>
              </a:r>
              <a:r>
                <a:rPr lang="en-US" sz="1200" dirty="0" err="1"/>
                <a:t>volorem</a:t>
              </a:r>
              <a:r>
                <a:rPr lang="en-US" sz="1200" dirty="0"/>
                <a:t> </a:t>
              </a:r>
              <a:endParaRPr lang="de-DE" sz="1200" dirty="0"/>
            </a:p>
          </p:txBody>
        </p:sp>
        <p:pic>
          <p:nvPicPr>
            <p:cNvPr id="31" name="Grafik 30">
              <a:extLst>
                <a:ext uri="{FF2B5EF4-FFF2-40B4-BE49-F238E27FC236}">
                  <a16:creationId xmlns:a16="http://schemas.microsoft.com/office/drawing/2014/main" id="{EF06D632-CA92-75DA-E1FD-94E468BB9E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4685220"/>
              <a:ext cx="601028" cy="601028"/>
            </a:xfrm>
            <a:prstGeom prst="rect">
              <a:avLst/>
            </a:prstGeom>
          </p:spPr>
        </p:pic>
      </p:grpSp>
      <p:grpSp>
        <p:nvGrpSpPr>
          <p:cNvPr id="32" name="Gruppieren 31">
            <a:extLst>
              <a:ext uri="{FF2B5EF4-FFF2-40B4-BE49-F238E27FC236}">
                <a16:creationId xmlns:a16="http://schemas.microsoft.com/office/drawing/2014/main" id="{D3998AC9-224D-9B07-53AD-3967D9753CDC}"/>
              </a:ext>
            </a:extLst>
          </p:cNvPr>
          <p:cNvGrpSpPr/>
          <p:nvPr/>
        </p:nvGrpSpPr>
        <p:grpSpPr>
          <a:xfrm>
            <a:off x="4601781" y="1935040"/>
            <a:ext cx="1834739" cy="1112851"/>
            <a:chOff x="3349159" y="3158208"/>
            <a:chExt cx="1834739" cy="1112851"/>
          </a:xfrm>
        </p:grpSpPr>
        <p:sp>
          <p:nvSpPr>
            <p:cNvPr id="33" name="Textfeld 32">
              <a:extLst>
                <a:ext uri="{FF2B5EF4-FFF2-40B4-BE49-F238E27FC236}">
                  <a16:creationId xmlns:a16="http://schemas.microsoft.com/office/drawing/2014/main" id="{B2F31316-B017-612F-70DB-C56E21FCF2E7}"/>
                </a:ext>
              </a:extLst>
            </p:cNvPr>
            <p:cNvSpPr txBox="1"/>
            <p:nvPr/>
          </p:nvSpPr>
          <p:spPr>
            <a:xfrm>
              <a:off x="3349159" y="3158208"/>
              <a:ext cx="1834739" cy="404278"/>
            </a:xfrm>
            <a:prstGeom prst="rect">
              <a:avLst/>
            </a:prstGeom>
            <a:noFill/>
            <a:ln w="6350">
              <a:noFill/>
            </a:ln>
          </p:spPr>
          <p:txBody>
            <a:bodyPr wrap="square" lIns="0" tIns="0" rIns="0" bIns="0" rtlCol="0" anchor="b">
              <a:spAutoFit/>
            </a:bodyPr>
            <a:lstStyle/>
            <a:p>
              <a:pPr algn="ctr">
                <a:lnSpc>
                  <a:spcPct val="114000"/>
                </a:lnSpc>
              </a:pPr>
              <a:r>
                <a:rPr lang="en-US" sz="1200" dirty="0">
                  <a:latin typeface="Sparkasse Medium" panose="020B0603080202020204" pitchFamily="34" charset="0"/>
                </a:rPr>
                <a:t>Phase 3</a:t>
              </a:r>
            </a:p>
            <a:p>
              <a:pPr algn="ctr">
                <a:lnSpc>
                  <a:spcPct val="114000"/>
                </a:lnSpc>
              </a:pPr>
              <a:r>
                <a:rPr lang="en-US" sz="1200" dirty="0"/>
                <a:t>Maecenas tempus, </a:t>
              </a:r>
              <a:r>
                <a:rPr lang="en-US" sz="1200" dirty="0" err="1"/>
                <a:t>volorem</a:t>
              </a:r>
              <a:endParaRPr lang="de-DE" sz="1200" dirty="0"/>
            </a:p>
          </p:txBody>
        </p:sp>
        <p:pic>
          <p:nvPicPr>
            <p:cNvPr id="34" name="Grafik 33">
              <a:extLst>
                <a:ext uri="{FF2B5EF4-FFF2-40B4-BE49-F238E27FC236}">
                  <a16:creationId xmlns:a16="http://schemas.microsoft.com/office/drawing/2014/main" id="{AF0FC7E5-CCD4-6213-20E5-F44CDAB976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3670031"/>
              <a:ext cx="601028" cy="601028"/>
            </a:xfrm>
            <a:prstGeom prst="rect">
              <a:avLst/>
            </a:prstGeom>
          </p:spPr>
        </p:pic>
      </p:grpSp>
      <p:grpSp>
        <p:nvGrpSpPr>
          <p:cNvPr id="35" name="Gruppieren 34">
            <a:extLst>
              <a:ext uri="{FF2B5EF4-FFF2-40B4-BE49-F238E27FC236}">
                <a16:creationId xmlns:a16="http://schemas.microsoft.com/office/drawing/2014/main" id="{7F6986E0-9882-A7E0-5FBC-6B6D91441D67}"/>
              </a:ext>
            </a:extLst>
          </p:cNvPr>
          <p:cNvGrpSpPr/>
          <p:nvPr/>
        </p:nvGrpSpPr>
        <p:grpSpPr>
          <a:xfrm>
            <a:off x="8134690" y="1935040"/>
            <a:ext cx="1834739" cy="1112851"/>
            <a:chOff x="3349159" y="3158208"/>
            <a:chExt cx="1834739" cy="1112851"/>
          </a:xfrm>
        </p:grpSpPr>
        <p:sp>
          <p:nvSpPr>
            <p:cNvPr id="36" name="Textfeld 35">
              <a:extLst>
                <a:ext uri="{FF2B5EF4-FFF2-40B4-BE49-F238E27FC236}">
                  <a16:creationId xmlns:a16="http://schemas.microsoft.com/office/drawing/2014/main" id="{7E33C489-7FAA-40DE-3B6A-E715A827EF83}"/>
                </a:ext>
              </a:extLst>
            </p:cNvPr>
            <p:cNvSpPr txBox="1"/>
            <p:nvPr/>
          </p:nvSpPr>
          <p:spPr>
            <a:xfrm>
              <a:off x="3349159" y="3158208"/>
              <a:ext cx="1834739" cy="404278"/>
            </a:xfrm>
            <a:prstGeom prst="rect">
              <a:avLst/>
            </a:prstGeom>
            <a:noFill/>
            <a:ln w="6350">
              <a:noFill/>
            </a:ln>
          </p:spPr>
          <p:txBody>
            <a:bodyPr wrap="square" lIns="0" tIns="0" rIns="0" bIns="0" rtlCol="0" anchor="b">
              <a:spAutoFit/>
            </a:bodyPr>
            <a:lstStyle/>
            <a:p>
              <a:pPr algn="ctr">
                <a:lnSpc>
                  <a:spcPct val="114000"/>
                </a:lnSpc>
              </a:pPr>
              <a:r>
                <a:rPr lang="en-US" sz="1200" dirty="0">
                  <a:latin typeface="Sparkasse Medium" panose="020B0603080202020204" pitchFamily="34" charset="0"/>
                </a:rPr>
                <a:t>Phase 5</a:t>
              </a:r>
            </a:p>
            <a:p>
              <a:pPr algn="ctr">
                <a:lnSpc>
                  <a:spcPct val="114000"/>
                </a:lnSpc>
              </a:pPr>
              <a:r>
                <a:rPr lang="en-US" sz="1200" dirty="0"/>
                <a:t>Maecenas tempus, </a:t>
              </a:r>
              <a:r>
                <a:rPr lang="en-US" sz="1200" dirty="0" err="1"/>
                <a:t>volorem</a:t>
              </a:r>
              <a:endParaRPr lang="de-DE" sz="1200" dirty="0"/>
            </a:p>
          </p:txBody>
        </p:sp>
        <p:pic>
          <p:nvPicPr>
            <p:cNvPr id="37" name="Grafik 36">
              <a:extLst>
                <a:ext uri="{FF2B5EF4-FFF2-40B4-BE49-F238E27FC236}">
                  <a16:creationId xmlns:a16="http://schemas.microsoft.com/office/drawing/2014/main" id="{86C66944-19D8-F460-00ED-0D4FF3547A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3670031"/>
              <a:ext cx="601028" cy="601028"/>
            </a:xfrm>
            <a:prstGeom prst="rect">
              <a:avLst/>
            </a:prstGeom>
          </p:spPr>
        </p:pic>
      </p:grpSp>
      <p:grpSp>
        <p:nvGrpSpPr>
          <p:cNvPr id="38" name="Gruppieren 37">
            <a:extLst>
              <a:ext uri="{FF2B5EF4-FFF2-40B4-BE49-F238E27FC236}">
                <a16:creationId xmlns:a16="http://schemas.microsoft.com/office/drawing/2014/main" id="{56832BAD-ECC8-95BB-3054-D87A1E48A0E4}"/>
              </a:ext>
            </a:extLst>
          </p:cNvPr>
          <p:cNvGrpSpPr/>
          <p:nvPr/>
        </p:nvGrpSpPr>
        <p:grpSpPr>
          <a:xfrm>
            <a:off x="9874653" y="4018867"/>
            <a:ext cx="1834739" cy="1119015"/>
            <a:chOff x="3349159" y="4685220"/>
            <a:chExt cx="1834739" cy="1119015"/>
          </a:xfrm>
        </p:grpSpPr>
        <p:sp>
          <p:nvSpPr>
            <p:cNvPr id="39" name="Textfeld 38">
              <a:extLst>
                <a:ext uri="{FF2B5EF4-FFF2-40B4-BE49-F238E27FC236}">
                  <a16:creationId xmlns:a16="http://schemas.microsoft.com/office/drawing/2014/main" id="{ACEEE43E-51FE-A424-68A5-264FDDD07006}"/>
                </a:ext>
              </a:extLst>
            </p:cNvPr>
            <p:cNvSpPr txBox="1"/>
            <p:nvPr/>
          </p:nvSpPr>
          <p:spPr>
            <a:xfrm>
              <a:off x="3349159" y="5399957"/>
              <a:ext cx="1834739" cy="404278"/>
            </a:xfrm>
            <a:prstGeom prst="rect">
              <a:avLst/>
            </a:prstGeom>
            <a:noFill/>
            <a:ln w="6350">
              <a:noFill/>
            </a:ln>
          </p:spPr>
          <p:txBody>
            <a:bodyPr wrap="square" lIns="0" tIns="0" rIns="0" bIns="0" rtlCol="0">
              <a:spAutoFit/>
            </a:bodyPr>
            <a:lstStyle/>
            <a:p>
              <a:pPr algn="ctr">
                <a:lnSpc>
                  <a:spcPct val="114000"/>
                </a:lnSpc>
              </a:pPr>
              <a:r>
                <a:rPr lang="en-US" sz="1200" dirty="0">
                  <a:latin typeface="Sparkasse Medium" panose="020B0603080202020204" pitchFamily="34" charset="0"/>
                </a:rPr>
                <a:t>Phase 6</a:t>
              </a:r>
            </a:p>
            <a:p>
              <a:pPr algn="ctr">
                <a:lnSpc>
                  <a:spcPct val="114000"/>
                </a:lnSpc>
              </a:pPr>
              <a:r>
                <a:rPr lang="en-US" sz="1200" dirty="0"/>
                <a:t>Maecenas tempus, </a:t>
              </a:r>
              <a:r>
                <a:rPr lang="en-US" sz="1200" dirty="0" err="1"/>
                <a:t>volorem</a:t>
              </a:r>
              <a:r>
                <a:rPr lang="en-US" sz="1200" dirty="0"/>
                <a:t> </a:t>
              </a:r>
              <a:endParaRPr lang="de-DE" sz="1200" dirty="0"/>
            </a:p>
          </p:txBody>
        </p:sp>
        <p:pic>
          <p:nvPicPr>
            <p:cNvPr id="40" name="Grafik 39">
              <a:extLst>
                <a:ext uri="{FF2B5EF4-FFF2-40B4-BE49-F238E27FC236}">
                  <a16:creationId xmlns:a16="http://schemas.microsoft.com/office/drawing/2014/main" id="{6F013791-BCB8-0F9D-A9BC-3A000290D53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66015" y="4685220"/>
              <a:ext cx="601028" cy="601028"/>
            </a:xfrm>
            <a:prstGeom prst="rect">
              <a:avLst/>
            </a:prstGeom>
          </p:spPr>
        </p:pic>
      </p:grpSp>
      <p:sp>
        <p:nvSpPr>
          <p:cNvPr id="9" name="Textplatzhalter 8">
            <a:extLst>
              <a:ext uri="{FF2B5EF4-FFF2-40B4-BE49-F238E27FC236}">
                <a16:creationId xmlns:a16="http://schemas.microsoft.com/office/drawing/2014/main" id="{77277058-0A1A-AE08-7E55-F88C71774F2A}"/>
              </a:ext>
            </a:extLst>
          </p:cNvPr>
          <p:cNvSpPr>
            <a:spLocks noGrp="1"/>
          </p:cNvSpPr>
          <p:nvPr>
            <p:ph type="body" idx="13"/>
          </p:nvPr>
        </p:nvSpPr>
        <p:spPr/>
        <p:txBody>
          <a:bodyPr/>
          <a:lstStyle/>
          <a:p>
            <a:endParaRPr lang="de-DE"/>
          </a:p>
        </p:txBody>
      </p:sp>
      <p:sp>
        <p:nvSpPr>
          <p:cNvPr id="12" name="Titel 11">
            <a:extLst>
              <a:ext uri="{FF2B5EF4-FFF2-40B4-BE49-F238E27FC236}">
                <a16:creationId xmlns:a16="http://schemas.microsoft.com/office/drawing/2014/main" id="{CB08596B-09F0-F1F5-8C6D-786021E51D01}"/>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63831664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BC95A3EC-4E56-B0EE-D88C-2851D71AE439}"/>
              </a:ext>
            </a:extLst>
          </p:cNvPr>
          <p:cNvSpPr>
            <a:spLocks noGrp="1"/>
          </p:cNvSpPr>
          <p:nvPr>
            <p:ph type="sldNum" sz="quarter" idx="12"/>
          </p:nvPr>
        </p:nvSpPr>
        <p:spPr/>
        <p:txBody>
          <a:bodyPr/>
          <a:lstStyle/>
          <a:p>
            <a:fld id="{59F716AE-B1C6-41F5-8EFD-31941EDB35D4}" type="slidenum">
              <a:rPr lang="de-DE" smtClean="0"/>
              <a:pPr/>
              <a:t>107</a:t>
            </a:fld>
            <a:endParaRPr lang="de-DE"/>
          </a:p>
        </p:txBody>
      </p:sp>
      <p:sp>
        <p:nvSpPr>
          <p:cNvPr id="22" name="Textplatzhalter 21">
            <a:extLst>
              <a:ext uri="{FF2B5EF4-FFF2-40B4-BE49-F238E27FC236}">
                <a16:creationId xmlns:a16="http://schemas.microsoft.com/office/drawing/2014/main" id="{CB1C075F-F324-3C20-1143-C23C96055D4A}"/>
              </a:ext>
            </a:extLst>
          </p:cNvPr>
          <p:cNvSpPr>
            <a:spLocks noGrp="1"/>
          </p:cNvSpPr>
          <p:nvPr>
            <p:ph type="body" idx="14"/>
          </p:nvPr>
        </p:nvSpPr>
        <p:spPr/>
        <p:txBody>
          <a:bodyPr/>
          <a:lstStyle/>
          <a:p>
            <a:endParaRPr lang="de-DE"/>
          </a:p>
        </p:txBody>
      </p:sp>
      <p:sp>
        <p:nvSpPr>
          <p:cNvPr id="23" name="Textplatzhalter 22">
            <a:extLst>
              <a:ext uri="{FF2B5EF4-FFF2-40B4-BE49-F238E27FC236}">
                <a16:creationId xmlns:a16="http://schemas.microsoft.com/office/drawing/2014/main" id="{D0E57D6A-BC57-6D70-0E85-B7E39C5335A6}"/>
              </a:ext>
            </a:extLst>
          </p:cNvPr>
          <p:cNvSpPr>
            <a:spLocks noGrp="1"/>
          </p:cNvSpPr>
          <p:nvPr>
            <p:ph type="body" idx="17"/>
          </p:nvPr>
        </p:nvSpPr>
        <p:spPr/>
        <p:txBody>
          <a:bodyPr/>
          <a:lstStyle/>
          <a:p>
            <a:endParaRPr lang="de-DE"/>
          </a:p>
        </p:txBody>
      </p:sp>
      <p:sp>
        <p:nvSpPr>
          <p:cNvPr id="4" name="Google Shape;1731;p44">
            <a:extLst>
              <a:ext uri="{FF2B5EF4-FFF2-40B4-BE49-F238E27FC236}">
                <a16:creationId xmlns:a16="http://schemas.microsoft.com/office/drawing/2014/main" id="{5759ADDC-661B-8F5F-5B9C-A3A1A27CAC15}"/>
              </a:ext>
            </a:extLst>
          </p:cNvPr>
          <p:cNvSpPr/>
          <p:nvPr/>
        </p:nvSpPr>
        <p:spPr>
          <a:xfrm flipH="1">
            <a:off x="1169581" y="3134236"/>
            <a:ext cx="10464148" cy="2100191"/>
          </a:xfrm>
          <a:custGeom>
            <a:avLst/>
            <a:gdLst/>
            <a:ahLst/>
            <a:cxnLst/>
            <a:rect l="l" t="t" r="r" b="b"/>
            <a:pathLst>
              <a:path w="323203" h="65044" extrusionOk="0">
                <a:moveTo>
                  <a:pt x="0" y="30046"/>
                </a:moveTo>
                <a:lnTo>
                  <a:pt x="30979" y="0"/>
                </a:lnTo>
                <a:lnTo>
                  <a:pt x="52857" y="21037"/>
                </a:lnTo>
                <a:lnTo>
                  <a:pt x="61861" y="12547"/>
                </a:lnTo>
                <a:lnTo>
                  <a:pt x="87725" y="32357"/>
                </a:lnTo>
                <a:lnTo>
                  <a:pt x="98148" y="26084"/>
                </a:lnTo>
                <a:lnTo>
                  <a:pt x="108184" y="30706"/>
                </a:lnTo>
                <a:lnTo>
                  <a:pt x="131732" y="2641"/>
                </a:lnTo>
                <a:lnTo>
                  <a:pt x="170721" y="31367"/>
                </a:lnTo>
                <a:lnTo>
                  <a:pt x="209710" y="5613"/>
                </a:lnTo>
                <a:lnTo>
                  <a:pt x="230170" y="24433"/>
                </a:lnTo>
                <a:lnTo>
                  <a:pt x="240592" y="14858"/>
                </a:lnTo>
                <a:lnTo>
                  <a:pt x="252173" y="19480"/>
                </a:lnTo>
                <a:lnTo>
                  <a:pt x="259894" y="10896"/>
                </a:lnTo>
                <a:lnTo>
                  <a:pt x="285758" y="31036"/>
                </a:lnTo>
                <a:lnTo>
                  <a:pt x="303515" y="17499"/>
                </a:lnTo>
                <a:lnTo>
                  <a:pt x="323203" y="32357"/>
                </a:lnTo>
                <a:lnTo>
                  <a:pt x="323203" y="65044"/>
                </a:lnTo>
                <a:lnTo>
                  <a:pt x="193" y="64797"/>
                </a:lnTo>
                <a:close/>
              </a:path>
            </a:pathLst>
          </a:custGeom>
          <a:noFill/>
          <a:ln>
            <a:solidFill>
              <a:schemeClr val="tx2"/>
            </a:solidFill>
          </a:ln>
        </p:spPr>
        <p:txBody>
          <a:bodyPr/>
          <a:lstStyle/>
          <a:p>
            <a:endParaRPr lang="de-DE" dirty="0"/>
          </a:p>
        </p:txBody>
      </p:sp>
      <p:sp>
        <p:nvSpPr>
          <p:cNvPr id="6" name="Textfeld 5">
            <a:extLst>
              <a:ext uri="{FF2B5EF4-FFF2-40B4-BE49-F238E27FC236}">
                <a16:creationId xmlns:a16="http://schemas.microsoft.com/office/drawing/2014/main" id="{36DA87DD-C1B4-8B5B-C0AA-ACDED0F64DF8}"/>
              </a:ext>
            </a:extLst>
          </p:cNvPr>
          <p:cNvSpPr txBox="1"/>
          <p:nvPr/>
        </p:nvSpPr>
        <p:spPr>
          <a:xfrm>
            <a:off x="1147958" y="1557049"/>
            <a:ext cx="1834739" cy="1035796"/>
          </a:xfrm>
          <a:prstGeom prst="rect">
            <a:avLst/>
          </a:prstGeom>
          <a:noFill/>
          <a:ln w="6350">
            <a:noFill/>
          </a:ln>
        </p:spPr>
        <p:txBody>
          <a:bodyPr wrap="square" lIns="0" tIns="0" rIns="0" bIns="0" rtlCol="0">
            <a:spAutoFit/>
          </a:bodyPr>
          <a:lstStyle/>
          <a:p>
            <a:pPr algn="ctr">
              <a:lnSpc>
                <a:spcPct val="114000"/>
              </a:lnSpc>
            </a:pPr>
            <a:r>
              <a:rPr lang="en-US" sz="1200" dirty="0">
                <a:solidFill>
                  <a:schemeClr val="tx2"/>
                </a:solidFill>
                <a:latin typeface="Sparkasse Medium" panose="020B0603080202020204" pitchFamily="34" charset="0"/>
              </a:rPr>
              <a:t>Phase 1</a:t>
            </a:r>
          </a:p>
          <a:p>
            <a:pPr algn="ctr">
              <a:lnSpc>
                <a:spcPct val="114000"/>
              </a:lnSpc>
            </a:pPr>
            <a:r>
              <a:rPr lang="en-US" sz="1200" dirty="0">
                <a:latin typeface="Sparkasse Medium" panose="020B0603080202020204" pitchFamily="34" charset="0"/>
              </a:rPr>
              <a:t>Lorem </a:t>
            </a:r>
            <a:r>
              <a:rPr lang="en-US" sz="1200" dirty="0" err="1">
                <a:latin typeface="Sparkasse Medium" panose="020B0603080202020204" pitchFamily="34" charset="0"/>
              </a:rPr>
              <a:t>ips</a:t>
            </a:r>
            <a:r>
              <a:rPr lang="en-US" sz="1200" dirty="0">
                <a:latin typeface="Sparkasse Medium" panose="020B0603080202020204" pitchFamily="34" charset="0"/>
              </a:rPr>
              <a:t> </a:t>
            </a:r>
          </a:p>
          <a:p>
            <a:pPr algn="ctr">
              <a:lnSpc>
                <a:spcPct val="114000"/>
              </a:lnSpc>
            </a:pP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r>
              <a:rPr lang="en-US" sz="1200" dirty="0"/>
              <a:t> </a:t>
            </a:r>
            <a:r>
              <a:rPr lang="en-US" sz="1200" dirty="0" err="1"/>
              <a:t>tellus</a:t>
            </a:r>
            <a:r>
              <a:rPr lang="en-US" sz="1200" dirty="0"/>
              <a:t> </a:t>
            </a:r>
            <a:r>
              <a:rPr lang="en-US" sz="1200" dirty="0" err="1"/>
              <a:t>eget</a:t>
            </a:r>
            <a:r>
              <a:rPr lang="en-US" sz="1200" dirty="0"/>
              <a:t> e </a:t>
            </a:r>
            <a:r>
              <a:rPr lang="en-US" sz="1200" dirty="0" err="1"/>
              <a:t>ntuo</a:t>
            </a:r>
            <a:endParaRPr lang="de-DE" sz="1200" dirty="0"/>
          </a:p>
        </p:txBody>
      </p:sp>
      <p:sp>
        <p:nvSpPr>
          <p:cNvPr id="7" name="Textfeld 6">
            <a:extLst>
              <a:ext uri="{FF2B5EF4-FFF2-40B4-BE49-F238E27FC236}">
                <a16:creationId xmlns:a16="http://schemas.microsoft.com/office/drawing/2014/main" id="{38E21D6A-6B0C-5056-1B62-82BF8AD0D9C3}"/>
              </a:ext>
            </a:extLst>
          </p:cNvPr>
          <p:cNvSpPr txBox="1"/>
          <p:nvPr/>
        </p:nvSpPr>
        <p:spPr>
          <a:xfrm>
            <a:off x="3311113" y="1557049"/>
            <a:ext cx="1834739" cy="1035796"/>
          </a:xfrm>
          <a:prstGeom prst="rect">
            <a:avLst/>
          </a:prstGeom>
          <a:noFill/>
          <a:ln w="6350">
            <a:noFill/>
          </a:ln>
        </p:spPr>
        <p:txBody>
          <a:bodyPr wrap="square" lIns="0" tIns="0" rIns="0" bIns="0" rtlCol="0">
            <a:spAutoFit/>
          </a:bodyPr>
          <a:lstStyle/>
          <a:p>
            <a:pPr algn="ctr">
              <a:lnSpc>
                <a:spcPct val="114000"/>
              </a:lnSpc>
            </a:pPr>
            <a:r>
              <a:rPr lang="en-US" sz="1200" dirty="0">
                <a:solidFill>
                  <a:schemeClr val="tx2"/>
                </a:solidFill>
                <a:latin typeface="Sparkasse Medium" panose="020B0603080202020204" pitchFamily="34" charset="0"/>
              </a:rPr>
              <a:t>Phase 2</a:t>
            </a:r>
          </a:p>
          <a:p>
            <a:pPr algn="ctr">
              <a:lnSpc>
                <a:spcPct val="114000"/>
              </a:lnSpc>
            </a:pPr>
            <a:r>
              <a:rPr lang="en-US" sz="1200" dirty="0">
                <a:latin typeface="Sparkasse Medium" panose="020B0603080202020204" pitchFamily="34" charset="0"/>
              </a:rPr>
              <a:t>Lorem </a:t>
            </a:r>
            <a:r>
              <a:rPr lang="en-US" sz="1200" dirty="0" err="1">
                <a:latin typeface="Sparkasse Medium" panose="020B0603080202020204" pitchFamily="34" charset="0"/>
              </a:rPr>
              <a:t>ips</a:t>
            </a:r>
            <a:endParaRPr lang="en-US" sz="1200" dirty="0">
              <a:latin typeface="Sparkasse Medium" panose="020B0603080202020204" pitchFamily="34" charset="0"/>
            </a:endParaRPr>
          </a:p>
          <a:p>
            <a:pPr algn="ctr">
              <a:lnSpc>
                <a:spcPct val="114000"/>
              </a:lnSpc>
            </a:pP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r>
              <a:rPr lang="en-US" sz="1200" dirty="0"/>
              <a:t> </a:t>
            </a:r>
            <a:r>
              <a:rPr lang="en-US" sz="1200" dirty="0" err="1"/>
              <a:t>tellus</a:t>
            </a:r>
            <a:r>
              <a:rPr lang="en-US" sz="1200" dirty="0"/>
              <a:t> </a:t>
            </a:r>
            <a:r>
              <a:rPr lang="en-US" sz="1200" dirty="0" err="1"/>
              <a:t>eget</a:t>
            </a:r>
            <a:r>
              <a:rPr lang="en-US" sz="1200" dirty="0"/>
              <a:t> e </a:t>
            </a:r>
            <a:r>
              <a:rPr lang="en-US" sz="1200" dirty="0" err="1"/>
              <a:t>ntuo</a:t>
            </a:r>
            <a:endParaRPr lang="de-DE" sz="1200" dirty="0"/>
          </a:p>
        </p:txBody>
      </p:sp>
      <p:sp>
        <p:nvSpPr>
          <p:cNvPr id="8" name="Textfeld 7">
            <a:extLst>
              <a:ext uri="{FF2B5EF4-FFF2-40B4-BE49-F238E27FC236}">
                <a16:creationId xmlns:a16="http://schemas.microsoft.com/office/drawing/2014/main" id="{E848B3D6-FE12-2D39-F6DF-7828E947419E}"/>
              </a:ext>
            </a:extLst>
          </p:cNvPr>
          <p:cNvSpPr txBox="1"/>
          <p:nvPr/>
        </p:nvSpPr>
        <p:spPr>
          <a:xfrm>
            <a:off x="5474268" y="1557049"/>
            <a:ext cx="1834739" cy="1035796"/>
          </a:xfrm>
          <a:prstGeom prst="rect">
            <a:avLst/>
          </a:prstGeom>
          <a:noFill/>
          <a:ln w="6350">
            <a:noFill/>
          </a:ln>
        </p:spPr>
        <p:txBody>
          <a:bodyPr wrap="square" lIns="0" tIns="0" rIns="0" bIns="0" rtlCol="0">
            <a:spAutoFit/>
          </a:bodyPr>
          <a:lstStyle/>
          <a:p>
            <a:pPr algn="ctr">
              <a:lnSpc>
                <a:spcPct val="114000"/>
              </a:lnSpc>
            </a:pPr>
            <a:r>
              <a:rPr lang="en-US" sz="1200" dirty="0">
                <a:solidFill>
                  <a:schemeClr val="tx2"/>
                </a:solidFill>
                <a:latin typeface="Sparkasse Medium" panose="020B0603080202020204" pitchFamily="34" charset="0"/>
              </a:rPr>
              <a:t>Phase 3</a:t>
            </a:r>
          </a:p>
          <a:p>
            <a:pPr algn="ctr">
              <a:lnSpc>
                <a:spcPct val="114000"/>
              </a:lnSpc>
            </a:pPr>
            <a:r>
              <a:rPr lang="en-US" sz="1200" dirty="0">
                <a:latin typeface="Sparkasse Medium" panose="020B0603080202020204" pitchFamily="34" charset="0"/>
              </a:rPr>
              <a:t>Lorem </a:t>
            </a:r>
            <a:r>
              <a:rPr lang="en-US" sz="1200" dirty="0" err="1">
                <a:latin typeface="Sparkasse Medium" panose="020B0603080202020204" pitchFamily="34" charset="0"/>
              </a:rPr>
              <a:t>ips</a:t>
            </a:r>
            <a:endParaRPr lang="en-US" sz="1200" dirty="0">
              <a:latin typeface="Sparkasse Medium" panose="020B0603080202020204" pitchFamily="34" charset="0"/>
            </a:endParaRPr>
          </a:p>
          <a:p>
            <a:pPr algn="ctr">
              <a:lnSpc>
                <a:spcPct val="114000"/>
              </a:lnSpc>
            </a:pP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r>
              <a:rPr lang="en-US" sz="1200" dirty="0"/>
              <a:t> </a:t>
            </a:r>
            <a:r>
              <a:rPr lang="en-US" sz="1200" dirty="0" err="1"/>
              <a:t>tellus</a:t>
            </a:r>
            <a:r>
              <a:rPr lang="en-US" sz="1200" dirty="0"/>
              <a:t> </a:t>
            </a:r>
            <a:r>
              <a:rPr lang="en-US" sz="1200" dirty="0" err="1"/>
              <a:t>eget</a:t>
            </a:r>
            <a:r>
              <a:rPr lang="en-US" sz="1200" dirty="0"/>
              <a:t> e </a:t>
            </a:r>
            <a:r>
              <a:rPr lang="en-US" sz="1200" dirty="0" err="1"/>
              <a:t>ntuo</a:t>
            </a:r>
            <a:endParaRPr lang="de-DE" sz="1200" dirty="0"/>
          </a:p>
        </p:txBody>
      </p:sp>
      <p:sp>
        <p:nvSpPr>
          <p:cNvPr id="9" name="Textfeld 8">
            <a:extLst>
              <a:ext uri="{FF2B5EF4-FFF2-40B4-BE49-F238E27FC236}">
                <a16:creationId xmlns:a16="http://schemas.microsoft.com/office/drawing/2014/main" id="{74C07350-25EE-FDCB-0509-21DE9064C920}"/>
              </a:ext>
            </a:extLst>
          </p:cNvPr>
          <p:cNvSpPr txBox="1"/>
          <p:nvPr/>
        </p:nvSpPr>
        <p:spPr>
          <a:xfrm>
            <a:off x="9800577" y="1557049"/>
            <a:ext cx="1834739" cy="1035796"/>
          </a:xfrm>
          <a:prstGeom prst="rect">
            <a:avLst/>
          </a:prstGeom>
          <a:noFill/>
          <a:ln w="6350">
            <a:noFill/>
          </a:ln>
        </p:spPr>
        <p:txBody>
          <a:bodyPr wrap="square" lIns="0" tIns="0" rIns="0" bIns="0" rtlCol="0">
            <a:spAutoFit/>
          </a:bodyPr>
          <a:lstStyle/>
          <a:p>
            <a:pPr algn="ctr">
              <a:lnSpc>
                <a:spcPct val="114000"/>
              </a:lnSpc>
            </a:pPr>
            <a:r>
              <a:rPr lang="en-US" sz="1200" dirty="0">
                <a:solidFill>
                  <a:schemeClr val="tx2"/>
                </a:solidFill>
                <a:latin typeface="Sparkasse Medium" panose="020B0603080202020204" pitchFamily="34" charset="0"/>
              </a:rPr>
              <a:t>Phase 5</a:t>
            </a:r>
          </a:p>
          <a:p>
            <a:pPr algn="ctr">
              <a:lnSpc>
                <a:spcPct val="114000"/>
              </a:lnSpc>
            </a:pPr>
            <a:r>
              <a:rPr lang="en-US" sz="1200" dirty="0">
                <a:latin typeface="Sparkasse Medium" panose="020B0603080202020204" pitchFamily="34" charset="0"/>
              </a:rPr>
              <a:t>Lorem </a:t>
            </a:r>
            <a:r>
              <a:rPr lang="en-US" sz="1200" dirty="0" err="1">
                <a:latin typeface="Sparkasse Medium" panose="020B0603080202020204" pitchFamily="34" charset="0"/>
              </a:rPr>
              <a:t>ips</a:t>
            </a:r>
            <a:endParaRPr lang="en-US" sz="1200" dirty="0">
              <a:latin typeface="Sparkasse Medium" panose="020B0603080202020204" pitchFamily="34" charset="0"/>
            </a:endParaRPr>
          </a:p>
          <a:p>
            <a:pPr algn="ctr">
              <a:lnSpc>
                <a:spcPct val="114000"/>
              </a:lnSpc>
            </a:pP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r>
              <a:rPr lang="en-US" sz="1200" dirty="0"/>
              <a:t> </a:t>
            </a:r>
            <a:r>
              <a:rPr lang="en-US" sz="1200" dirty="0" err="1"/>
              <a:t>tellus</a:t>
            </a:r>
            <a:r>
              <a:rPr lang="en-US" sz="1200" dirty="0"/>
              <a:t> </a:t>
            </a:r>
            <a:r>
              <a:rPr lang="en-US" sz="1200" dirty="0" err="1"/>
              <a:t>eget</a:t>
            </a:r>
            <a:r>
              <a:rPr lang="en-US" sz="1200" dirty="0"/>
              <a:t> e </a:t>
            </a:r>
            <a:r>
              <a:rPr lang="en-US" sz="1200" dirty="0" err="1"/>
              <a:t>ntuo</a:t>
            </a:r>
            <a:endParaRPr lang="de-DE" sz="1200" dirty="0"/>
          </a:p>
        </p:txBody>
      </p:sp>
      <p:sp>
        <p:nvSpPr>
          <p:cNvPr id="10" name="Textfeld 9">
            <a:extLst>
              <a:ext uri="{FF2B5EF4-FFF2-40B4-BE49-F238E27FC236}">
                <a16:creationId xmlns:a16="http://schemas.microsoft.com/office/drawing/2014/main" id="{C7AC7AE8-8DBA-118D-4142-EB57EA285D21}"/>
              </a:ext>
            </a:extLst>
          </p:cNvPr>
          <p:cNvSpPr txBox="1"/>
          <p:nvPr/>
        </p:nvSpPr>
        <p:spPr>
          <a:xfrm>
            <a:off x="7637423" y="1557049"/>
            <a:ext cx="1834739" cy="1035796"/>
          </a:xfrm>
          <a:prstGeom prst="rect">
            <a:avLst/>
          </a:prstGeom>
          <a:noFill/>
          <a:ln w="6350">
            <a:noFill/>
          </a:ln>
        </p:spPr>
        <p:txBody>
          <a:bodyPr wrap="square" lIns="0" tIns="0" rIns="0" bIns="0" rtlCol="0">
            <a:spAutoFit/>
          </a:bodyPr>
          <a:lstStyle/>
          <a:p>
            <a:pPr algn="ctr">
              <a:lnSpc>
                <a:spcPct val="114000"/>
              </a:lnSpc>
            </a:pPr>
            <a:r>
              <a:rPr lang="en-US" sz="1200" dirty="0">
                <a:solidFill>
                  <a:schemeClr val="tx2"/>
                </a:solidFill>
                <a:latin typeface="Sparkasse Medium" panose="020B0603080202020204" pitchFamily="34" charset="0"/>
              </a:rPr>
              <a:t>Phase 4</a:t>
            </a:r>
          </a:p>
          <a:p>
            <a:pPr algn="ctr">
              <a:lnSpc>
                <a:spcPct val="114000"/>
              </a:lnSpc>
            </a:pPr>
            <a:r>
              <a:rPr lang="en-US" sz="1200" dirty="0">
                <a:latin typeface="Sparkasse Medium" panose="020B0603080202020204" pitchFamily="34" charset="0"/>
              </a:rPr>
              <a:t>Lorem </a:t>
            </a:r>
            <a:r>
              <a:rPr lang="en-US" sz="1200" dirty="0" err="1">
                <a:latin typeface="Sparkasse Medium" panose="020B0603080202020204" pitchFamily="34" charset="0"/>
              </a:rPr>
              <a:t>ips</a:t>
            </a:r>
            <a:endParaRPr lang="en-US" sz="1200" dirty="0">
              <a:latin typeface="Sparkasse Medium" panose="020B0603080202020204" pitchFamily="34" charset="0"/>
            </a:endParaRPr>
          </a:p>
          <a:p>
            <a:pPr algn="ctr">
              <a:lnSpc>
                <a:spcPct val="114000"/>
              </a:lnSpc>
            </a:pPr>
            <a:endParaRPr lang="en-US" sz="1200" dirty="0">
              <a:latin typeface="Sparkasse Medium" panose="020B0603080202020204" pitchFamily="34" charset="0"/>
            </a:endParaRPr>
          </a:p>
          <a:p>
            <a:pPr algn="ctr">
              <a:lnSpc>
                <a:spcPct val="114000"/>
              </a:lnSpc>
            </a:pPr>
            <a:r>
              <a:rPr lang="en-US" sz="1200" dirty="0"/>
              <a:t>Maecenas tempus, </a:t>
            </a:r>
            <a:r>
              <a:rPr lang="en-US" sz="1200" dirty="0" err="1"/>
              <a:t>volorem</a:t>
            </a:r>
            <a:r>
              <a:rPr lang="en-US" sz="1200" dirty="0"/>
              <a:t> </a:t>
            </a:r>
            <a:r>
              <a:rPr lang="en-US" sz="1200" dirty="0" err="1"/>
              <a:t>expere</a:t>
            </a:r>
            <a:r>
              <a:rPr lang="en-US" sz="1200" dirty="0"/>
              <a:t> </a:t>
            </a:r>
            <a:r>
              <a:rPr lang="en-US" sz="1200" dirty="0" err="1"/>
              <a:t>tellus</a:t>
            </a:r>
            <a:r>
              <a:rPr lang="en-US" sz="1200" dirty="0"/>
              <a:t> </a:t>
            </a:r>
            <a:r>
              <a:rPr lang="en-US" sz="1200" dirty="0" err="1"/>
              <a:t>eget</a:t>
            </a:r>
            <a:r>
              <a:rPr lang="en-US" sz="1200" dirty="0"/>
              <a:t> e </a:t>
            </a:r>
            <a:r>
              <a:rPr lang="en-US" sz="1200" dirty="0" err="1"/>
              <a:t>ntuo</a:t>
            </a:r>
            <a:endParaRPr lang="de-DE" sz="1200" dirty="0"/>
          </a:p>
        </p:txBody>
      </p:sp>
      <p:sp>
        <p:nvSpPr>
          <p:cNvPr id="12" name="Google Shape;1731;p44">
            <a:extLst>
              <a:ext uri="{FF2B5EF4-FFF2-40B4-BE49-F238E27FC236}">
                <a16:creationId xmlns:a16="http://schemas.microsoft.com/office/drawing/2014/main" id="{F30D54AD-0229-F56F-1BFD-4CA70A13C153}"/>
              </a:ext>
            </a:extLst>
          </p:cNvPr>
          <p:cNvSpPr/>
          <p:nvPr/>
        </p:nvSpPr>
        <p:spPr>
          <a:xfrm>
            <a:off x="1154919" y="4165911"/>
            <a:ext cx="10478810" cy="1943558"/>
          </a:xfrm>
          <a:custGeom>
            <a:avLst/>
            <a:gdLst/>
            <a:ahLst/>
            <a:cxnLst/>
            <a:rect l="l" t="t" r="r" b="b"/>
            <a:pathLst>
              <a:path w="323203" h="65044" extrusionOk="0">
                <a:moveTo>
                  <a:pt x="0" y="30046"/>
                </a:moveTo>
                <a:lnTo>
                  <a:pt x="30979" y="0"/>
                </a:lnTo>
                <a:lnTo>
                  <a:pt x="52857" y="21037"/>
                </a:lnTo>
                <a:lnTo>
                  <a:pt x="61861" y="12547"/>
                </a:lnTo>
                <a:lnTo>
                  <a:pt x="87725" y="32357"/>
                </a:lnTo>
                <a:lnTo>
                  <a:pt x="98148" y="26084"/>
                </a:lnTo>
                <a:lnTo>
                  <a:pt x="108184" y="30706"/>
                </a:lnTo>
                <a:lnTo>
                  <a:pt x="131732" y="2641"/>
                </a:lnTo>
                <a:lnTo>
                  <a:pt x="170721" y="31367"/>
                </a:lnTo>
                <a:lnTo>
                  <a:pt x="209710" y="5613"/>
                </a:lnTo>
                <a:lnTo>
                  <a:pt x="230170" y="24433"/>
                </a:lnTo>
                <a:lnTo>
                  <a:pt x="240592" y="14858"/>
                </a:lnTo>
                <a:lnTo>
                  <a:pt x="252173" y="19480"/>
                </a:lnTo>
                <a:lnTo>
                  <a:pt x="259894" y="10896"/>
                </a:lnTo>
                <a:lnTo>
                  <a:pt x="285758" y="31036"/>
                </a:lnTo>
                <a:lnTo>
                  <a:pt x="303515" y="17499"/>
                </a:lnTo>
                <a:lnTo>
                  <a:pt x="323203" y="32357"/>
                </a:lnTo>
                <a:lnTo>
                  <a:pt x="323203" y="65044"/>
                </a:lnTo>
                <a:lnTo>
                  <a:pt x="193" y="64797"/>
                </a:lnTo>
                <a:close/>
              </a:path>
            </a:pathLst>
          </a:custGeom>
          <a:solidFill>
            <a:srgbClr val="D9D9D9"/>
          </a:solidFill>
          <a:ln>
            <a:noFill/>
          </a:ln>
        </p:spPr>
        <p:txBody>
          <a:bodyPr/>
          <a:lstStyle/>
          <a:p>
            <a:endParaRPr lang="de-DE"/>
          </a:p>
        </p:txBody>
      </p:sp>
      <p:sp>
        <p:nvSpPr>
          <p:cNvPr id="13" name="Google Shape;1732;p44">
            <a:extLst>
              <a:ext uri="{FF2B5EF4-FFF2-40B4-BE49-F238E27FC236}">
                <a16:creationId xmlns:a16="http://schemas.microsoft.com/office/drawing/2014/main" id="{F4C8D002-2BDE-8469-EF1F-BA6E43BF61AE}"/>
              </a:ext>
            </a:extLst>
          </p:cNvPr>
          <p:cNvSpPr/>
          <p:nvPr/>
        </p:nvSpPr>
        <p:spPr>
          <a:xfrm>
            <a:off x="1157325" y="5034558"/>
            <a:ext cx="10485074" cy="1068752"/>
          </a:xfrm>
          <a:custGeom>
            <a:avLst/>
            <a:gdLst/>
            <a:ahLst/>
            <a:cxnLst/>
            <a:rect l="l" t="t" r="r" b="b"/>
            <a:pathLst>
              <a:path w="319183" h="38195" extrusionOk="0">
                <a:moveTo>
                  <a:pt x="0" y="6001"/>
                </a:moveTo>
                <a:lnTo>
                  <a:pt x="22297" y="18529"/>
                </a:lnTo>
                <a:lnTo>
                  <a:pt x="34290" y="8001"/>
                </a:lnTo>
                <a:lnTo>
                  <a:pt x="60198" y="27051"/>
                </a:lnTo>
                <a:lnTo>
                  <a:pt x="74676" y="15621"/>
                </a:lnTo>
                <a:lnTo>
                  <a:pt x="87249" y="25908"/>
                </a:lnTo>
                <a:lnTo>
                  <a:pt x="102870" y="7239"/>
                </a:lnTo>
                <a:lnTo>
                  <a:pt x="137541" y="33147"/>
                </a:lnTo>
                <a:lnTo>
                  <a:pt x="145923" y="25908"/>
                </a:lnTo>
                <a:lnTo>
                  <a:pt x="155829" y="34671"/>
                </a:lnTo>
                <a:lnTo>
                  <a:pt x="180213" y="22098"/>
                </a:lnTo>
                <a:lnTo>
                  <a:pt x="199263" y="30861"/>
                </a:lnTo>
                <a:lnTo>
                  <a:pt x="228600" y="0"/>
                </a:lnTo>
                <a:lnTo>
                  <a:pt x="247269" y="17526"/>
                </a:lnTo>
                <a:lnTo>
                  <a:pt x="258699" y="5715"/>
                </a:lnTo>
                <a:lnTo>
                  <a:pt x="298323" y="34671"/>
                </a:lnTo>
                <a:lnTo>
                  <a:pt x="318992" y="17717"/>
                </a:lnTo>
                <a:lnTo>
                  <a:pt x="319183" y="38195"/>
                </a:lnTo>
                <a:lnTo>
                  <a:pt x="191" y="38195"/>
                </a:lnTo>
                <a:close/>
              </a:path>
            </a:pathLst>
          </a:custGeom>
          <a:solidFill>
            <a:srgbClr val="666666"/>
          </a:solidFill>
          <a:ln>
            <a:noFill/>
          </a:ln>
        </p:spPr>
        <p:txBody>
          <a:bodyPr/>
          <a:lstStyle/>
          <a:p>
            <a:endParaRPr lang="de-DE"/>
          </a:p>
        </p:txBody>
      </p:sp>
      <p:cxnSp>
        <p:nvCxnSpPr>
          <p:cNvPr id="14" name="Gerade Verbindung 13">
            <a:extLst>
              <a:ext uri="{FF2B5EF4-FFF2-40B4-BE49-F238E27FC236}">
                <a16:creationId xmlns:a16="http://schemas.microsoft.com/office/drawing/2014/main" id="{1451AF54-46E1-7692-9048-A4030E549A9C}"/>
              </a:ext>
            </a:extLst>
          </p:cNvPr>
          <p:cNvCxnSpPr>
            <a:cxnSpLocks/>
          </p:cNvCxnSpPr>
          <p:nvPr/>
        </p:nvCxnSpPr>
        <p:spPr>
          <a:xfrm>
            <a:off x="3154580" y="1598112"/>
            <a:ext cx="0" cy="4505198"/>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16" name="Gerade Verbindung 15">
            <a:extLst>
              <a:ext uri="{FF2B5EF4-FFF2-40B4-BE49-F238E27FC236}">
                <a16:creationId xmlns:a16="http://schemas.microsoft.com/office/drawing/2014/main" id="{F68A82D0-1D5D-7DDF-F305-8EA286DD5737}"/>
              </a:ext>
            </a:extLst>
          </p:cNvPr>
          <p:cNvCxnSpPr>
            <a:cxnSpLocks/>
          </p:cNvCxnSpPr>
          <p:nvPr/>
        </p:nvCxnSpPr>
        <p:spPr>
          <a:xfrm>
            <a:off x="5321825" y="1598112"/>
            <a:ext cx="0" cy="4505198"/>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17" name="Gerade Verbindung 16">
            <a:extLst>
              <a:ext uri="{FF2B5EF4-FFF2-40B4-BE49-F238E27FC236}">
                <a16:creationId xmlns:a16="http://schemas.microsoft.com/office/drawing/2014/main" id="{65949428-0BB1-D7BC-DE8A-5DA8A2DD03A9}"/>
              </a:ext>
            </a:extLst>
          </p:cNvPr>
          <p:cNvCxnSpPr>
            <a:cxnSpLocks/>
          </p:cNvCxnSpPr>
          <p:nvPr/>
        </p:nvCxnSpPr>
        <p:spPr>
          <a:xfrm>
            <a:off x="7459385" y="1598112"/>
            <a:ext cx="0" cy="4505198"/>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cxnSp>
        <p:nvCxnSpPr>
          <p:cNvPr id="18" name="Gerade Verbindung 17">
            <a:extLst>
              <a:ext uri="{FF2B5EF4-FFF2-40B4-BE49-F238E27FC236}">
                <a16:creationId xmlns:a16="http://schemas.microsoft.com/office/drawing/2014/main" id="{54197D36-6455-7157-D322-522C2BD83C41}"/>
              </a:ext>
            </a:extLst>
          </p:cNvPr>
          <p:cNvCxnSpPr>
            <a:cxnSpLocks/>
          </p:cNvCxnSpPr>
          <p:nvPr/>
        </p:nvCxnSpPr>
        <p:spPr>
          <a:xfrm>
            <a:off x="9638507" y="1598112"/>
            <a:ext cx="0" cy="4505198"/>
          </a:xfrm>
          <a:prstGeom prst="line">
            <a:avLst/>
          </a:prstGeom>
          <a:ln w="12700">
            <a:solidFill>
              <a:schemeClr val="tx1">
                <a:alpha val="25000"/>
              </a:schemeClr>
            </a:solidFill>
            <a:prstDash val="sysDot"/>
          </a:ln>
        </p:spPr>
        <p:style>
          <a:lnRef idx="1">
            <a:schemeClr val="dk1"/>
          </a:lnRef>
          <a:fillRef idx="0">
            <a:schemeClr val="dk1"/>
          </a:fillRef>
          <a:effectRef idx="0">
            <a:schemeClr val="dk1"/>
          </a:effectRef>
          <a:fontRef idx="minor">
            <a:schemeClr val="tx1"/>
          </a:fontRef>
        </p:style>
      </p:cxnSp>
      <p:sp>
        <p:nvSpPr>
          <p:cNvPr id="19" name="Textfeld 18">
            <a:extLst>
              <a:ext uri="{FF2B5EF4-FFF2-40B4-BE49-F238E27FC236}">
                <a16:creationId xmlns:a16="http://schemas.microsoft.com/office/drawing/2014/main" id="{B24BE3A5-6BA0-7118-D2A1-6CE7243709D0}"/>
              </a:ext>
            </a:extLst>
          </p:cNvPr>
          <p:cNvSpPr txBox="1"/>
          <p:nvPr/>
        </p:nvSpPr>
        <p:spPr>
          <a:xfrm>
            <a:off x="1279170" y="4184331"/>
            <a:ext cx="282129" cy="161454"/>
          </a:xfrm>
          <a:prstGeom prst="rect">
            <a:avLst/>
          </a:prstGeom>
          <a:noFill/>
          <a:ln w="6350">
            <a:noFill/>
          </a:ln>
        </p:spPr>
        <p:txBody>
          <a:bodyPr wrap="none" lIns="0" tIns="0" rIns="0" bIns="0" rtlCol="0">
            <a:spAutoFit/>
          </a:bodyPr>
          <a:lstStyle/>
          <a:p>
            <a:pPr>
              <a:lnSpc>
                <a:spcPct val="114000"/>
              </a:lnSpc>
            </a:pPr>
            <a:r>
              <a:rPr lang="en-US" sz="1000" dirty="0"/>
              <a:t>2024</a:t>
            </a:r>
            <a:endParaRPr lang="de-DE" sz="1000" dirty="0"/>
          </a:p>
        </p:txBody>
      </p:sp>
      <p:sp>
        <p:nvSpPr>
          <p:cNvPr id="20" name="Textfeld 19">
            <a:extLst>
              <a:ext uri="{FF2B5EF4-FFF2-40B4-BE49-F238E27FC236}">
                <a16:creationId xmlns:a16="http://schemas.microsoft.com/office/drawing/2014/main" id="{00374CF8-5DC9-E6F3-1C45-5474CBC2FD15}"/>
              </a:ext>
            </a:extLst>
          </p:cNvPr>
          <p:cNvSpPr txBox="1"/>
          <p:nvPr/>
        </p:nvSpPr>
        <p:spPr>
          <a:xfrm>
            <a:off x="1279170" y="5006582"/>
            <a:ext cx="282129" cy="161454"/>
          </a:xfrm>
          <a:prstGeom prst="rect">
            <a:avLst/>
          </a:prstGeom>
          <a:noFill/>
          <a:ln w="6350">
            <a:noFill/>
          </a:ln>
        </p:spPr>
        <p:txBody>
          <a:bodyPr wrap="none" lIns="0" tIns="0" rIns="0" bIns="0" rtlCol="0">
            <a:spAutoFit/>
          </a:bodyPr>
          <a:lstStyle/>
          <a:p>
            <a:pPr>
              <a:lnSpc>
                <a:spcPct val="114000"/>
              </a:lnSpc>
            </a:pPr>
            <a:r>
              <a:rPr lang="en-US" sz="1000" dirty="0"/>
              <a:t>2023</a:t>
            </a:r>
            <a:endParaRPr lang="de-DE" sz="1000" dirty="0"/>
          </a:p>
        </p:txBody>
      </p:sp>
      <p:sp>
        <p:nvSpPr>
          <p:cNvPr id="21" name="Textfeld 20">
            <a:extLst>
              <a:ext uri="{FF2B5EF4-FFF2-40B4-BE49-F238E27FC236}">
                <a16:creationId xmlns:a16="http://schemas.microsoft.com/office/drawing/2014/main" id="{317DD6FA-30C5-8B74-9A58-2686277B7E59}"/>
              </a:ext>
            </a:extLst>
          </p:cNvPr>
          <p:cNvSpPr txBox="1"/>
          <p:nvPr/>
        </p:nvSpPr>
        <p:spPr>
          <a:xfrm>
            <a:off x="1279170" y="5695355"/>
            <a:ext cx="282129" cy="161454"/>
          </a:xfrm>
          <a:prstGeom prst="rect">
            <a:avLst/>
          </a:prstGeom>
          <a:noFill/>
          <a:ln w="6350">
            <a:noFill/>
          </a:ln>
        </p:spPr>
        <p:txBody>
          <a:bodyPr wrap="none" lIns="0" tIns="0" rIns="0" bIns="0" rtlCol="0">
            <a:spAutoFit/>
          </a:bodyPr>
          <a:lstStyle/>
          <a:p>
            <a:pPr>
              <a:lnSpc>
                <a:spcPct val="114000"/>
              </a:lnSpc>
            </a:pPr>
            <a:r>
              <a:rPr lang="en-US" sz="1000" dirty="0">
                <a:solidFill>
                  <a:schemeClr val="bg1"/>
                </a:solidFill>
              </a:rPr>
              <a:t>2022</a:t>
            </a:r>
            <a:endParaRPr lang="de-DE" sz="1000" dirty="0">
              <a:solidFill>
                <a:schemeClr val="bg1"/>
              </a:solidFill>
            </a:endParaRPr>
          </a:p>
        </p:txBody>
      </p:sp>
      <p:sp>
        <p:nvSpPr>
          <p:cNvPr id="25" name="Textplatzhalter 24">
            <a:extLst>
              <a:ext uri="{FF2B5EF4-FFF2-40B4-BE49-F238E27FC236}">
                <a16:creationId xmlns:a16="http://schemas.microsoft.com/office/drawing/2014/main" id="{47034E20-3FD3-E9ED-CD14-538E170ED5F7}"/>
              </a:ext>
            </a:extLst>
          </p:cNvPr>
          <p:cNvSpPr>
            <a:spLocks noGrp="1"/>
          </p:cNvSpPr>
          <p:nvPr>
            <p:ph type="body" idx="13"/>
          </p:nvPr>
        </p:nvSpPr>
        <p:spPr/>
        <p:txBody>
          <a:bodyPr/>
          <a:lstStyle/>
          <a:p>
            <a:endParaRPr lang="de-DE"/>
          </a:p>
        </p:txBody>
      </p:sp>
      <p:sp>
        <p:nvSpPr>
          <p:cNvPr id="27" name="Titel 26">
            <a:extLst>
              <a:ext uri="{FF2B5EF4-FFF2-40B4-BE49-F238E27FC236}">
                <a16:creationId xmlns:a16="http://schemas.microsoft.com/office/drawing/2014/main" id="{46405AC0-6219-0FE9-0593-06E4BC7D8D0E}"/>
              </a:ext>
            </a:extLst>
          </p:cNvPr>
          <p:cNvSpPr>
            <a:spLocks noGrp="1"/>
          </p:cNvSpPr>
          <p:nvPr>
            <p:ph type="title"/>
          </p:nvPr>
        </p:nvSpPr>
        <p:spPr/>
        <p:txBody>
          <a:bodyPr/>
          <a:lstStyle/>
          <a:p>
            <a:endParaRPr lang="de-DE"/>
          </a:p>
        </p:txBody>
      </p:sp>
    </p:spTree>
    <p:extLst>
      <p:ext uri="{BB962C8B-B14F-4D97-AF65-F5344CB8AC3E}">
        <p14:creationId xmlns:p14="http://schemas.microsoft.com/office/powerpoint/2010/main" val="288994950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liennummernplatzhalter 6">
            <a:extLst>
              <a:ext uri="{FF2B5EF4-FFF2-40B4-BE49-F238E27FC236}">
                <a16:creationId xmlns:a16="http://schemas.microsoft.com/office/drawing/2014/main" id="{8D433828-DC48-BF89-0387-1184DF9F0896}"/>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108</a:t>
            </a:fld>
            <a:endParaRPr lang="de-DE"/>
          </a:p>
        </p:txBody>
      </p:sp>
      <p:sp>
        <p:nvSpPr>
          <p:cNvPr id="24" name="Textplatzhalter 23">
            <a:extLst>
              <a:ext uri="{FF2B5EF4-FFF2-40B4-BE49-F238E27FC236}">
                <a16:creationId xmlns:a16="http://schemas.microsoft.com/office/drawing/2014/main" id="{BC80AA5B-BBEB-38A7-2BD9-067CA369469B}"/>
              </a:ext>
            </a:extLst>
          </p:cNvPr>
          <p:cNvSpPr>
            <a:spLocks noGrp="1"/>
          </p:cNvSpPr>
          <p:nvPr>
            <p:ph type="body" idx="13"/>
          </p:nvPr>
        </p:nvSpPr>
        <p:spPr/>
        <p:txBody>
          <a:bodyPr/>
          <a:lstStyle/>
          <a:p>
            <a:endParaRPr lang="de-DE"/>
          </a:p>
        </p:txBody>
      </p:sp>
      <p:sp>
        <p:nvSpPr>
          <p:cNvPr id="25" name="Textplatzhalter 24">
            <a:extLst>
              <a:ext uri="{FF2B5EF4-FFF2-40B4-BE49-F238E27FC236}">
                <a16:creationId xmlns:a16="http://schemas.microsoft.com/office/drawing/2014/main" id="{C67AFCEF-0F41-75C8-45D0-B1C19CA3FB1A}"/>
              </a:ext>
            </a:extLst>
          </p:cNvPr>
          <p:cNvSpPr>
            <a:spLocks noGrp="1"/>
          </p:cNvSpPr>
          <p:nvPr>
            <p:ph type="body" idx="14"/>
          </p:nvPr>
        </p:nvSpPr>
        <p:spPr/>
        <p:txBody>
          <a:bodyPr/>
          <a:lstStyle/>
          <a:p>
            <a:endParaRPr lang="de-DE"/>
          </a:p>
        </p:txBody>
      </p:sp>
      <p:sp>
        <p:nvSpPr>
          <p:cNvPr id="21" name="Titel 20">
            <a:extLst>
              <a:ext uri="{FF2B5EF4-FFF2-40B4-BE49-F238E27FC236}">
                <a16:creationId xmlns:a16="http://schemas.microsoft.com/office/drawing/2014/main" id="{09C194B4-E876-4181-F4D5-E23DB6B3827D}"/>
              </a:ext>
            </a:extLst>
          </p:cNvPr>
          <p:cNvSpPr>
            <a:spLocks noGrp="1"/>
          </p:cNvSpPr>
          <p:nvPr>
            <p:ph type="title"/>
          </p:nvPr>
        </p:nvSpPr>
        <p:spPr/>
        <p:txBody>
          <a:bodyPr/>
          <a:lstStyle/>
          <a:p>
            <a:endParaRPr lang="de-DE"/>
          </a:p>
        </p:txBody>
      </p:sp>
      <p:pic>
        <p:nvPicPr>
          <p:cNvPr id="15" name="Bildplatzhalter 14" descr="Ein Bild, das weiß, Silhouette, Design enthält.&#10;&#10;Automatisch generierte Beschreibung">
            <a:extLst>
              <a:ext uri="{FF2B5EF4-FFF2-40B4-BE49-F238E27FC236}">
                <a16:creationId xmlns:a16="http://schemas.microsoft.com/office/drawing/2014/main" id="{BB005C67-07D3-8FA7-3ED2-9E6ECC684F4F}"/>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t="179" b="179"/>
          <a:stretch/>
        </p:blipFill>
        <p:spPr>
          <a:xfrm>
            <a:off x="1151999" y="1621464"/>
            <a:ext cx="3375483" cy="1890000"/>
          </a:xfrm>
        </p:spPr>
      </p:pic>
      <p:sp>
        <p:nvSpPr>
          <p:cNvPr id="9" name="Inhaltsplatzhalter 8">
            <a:extLst>
              <a:ext uri="{FF2B5EF4-FFF2-40B4-BE49-F238E27FC236}">
                <a16:creationId xmlns:a16="http://schemas.microsoft.com/office/drawing/2014/main" id="{434CD75A-ECA2-E945-5785-46CFF068FFC9}"/>
              </a:ext>
            </a:extLst>
          </p:cNvPr>
          <p:cNvSpPr>
            <a:spLocks noGrp="1"/>
          </p:cNvSpPr>
          <p:nvPr>
            <p:ph idx="19"/>
          </p:nvPr>
        </p:nvSpPr>
        <p:spPr>
          <a:xfrm>
            <a:off x="1152525" y="3801521"/>
            <a:ext cx="3378980" cy="2497679"/>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pic>
        <p:nvPicPr>
          <p:cNvPr id="16" name="Bildplatzhalter 14" descr="Ein Bild, das weiß, Silhouette, Design enthält.&#10;&#10;Automatisch generierte Beschreibung">
            <a:extLst>
              <a:ext uri="{FF2B5EF4-FFF2-40B4-BE49-F238E27FC236}">
                <a16:creationId xmlns:a16="http://schemas.microsoft.com/office/drawing/2014/main" id="{B1F307E7-82B8-9809-6982-EC9AA2369A31}"/>
              </a:ext>
            </a:extLst>
          </p:cNvPr>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t="179" b="179"/>
          <a:stretch/>
        </p:blipFill>
        <p:spPr>
          <a:xfrm>
            <a:off x="4709883" y="1621564"/>
            <a:ext cx="3375483" cy="1890000"/>
          </a:xfrm>
        </p:spPr>
      </p:pic>
      <p:pic>
        <p:nvPicPr>
          <p:cNvPr id="17" name="Bildplatzhalter 14" descr="Ein Bild, das weiß, Silhouette, Design enthält.&#10;&#10;Automatisch generierte Beschreibung">
            <a:extLst>
              <a:ext uri="{FF2B5EF4-FFF2-40B4-BE49-F238E27FC236}">
                <a16:creationId xmlns:a16="http://schemas.microsoft.com/office/drawing/2014/main" id="{3B561F59-2352-A3E1-5265-84ED47D1B1D8}"/>
              </a:ext>
            </a:extLst>
          </p:cNvPr>
          <p:cNvPicPr>
            <a:picLocks noGrp="1" noChangeAspect="1"/>
          </p:cNvPicPr>
          <p:nvPr>
            <p:ph type="pic" sz="quarter" idx="21"/>
          </p:nvPr>
        </p:nvPicPr>
        <p:blipFill>
          <a:blip r:embed="rId2">
            <a:extLst>
              <a:ext uri="{28A0092B-C50C-407E-A947-70E740481C1C}">
                <a14:useLocalDpi xmlns:a14="http://schemas.microsoft.com/office/drawing/2010/main" val="0"/>
              </a:ext>
            </a:extLst>
          </a:blip>
          <a:srcRect t="202" b="202"/>
          <a:stretch/>
        </p:blipFill>
        <p:spPr>
          <a:xfrm>
            <a:off x="8266449" y="1620838"/>
            <a:ext cx="3375483" cy="1890000"/>
          </a:xfrm>
        </p:spPr>
      </p:pic>
      <p:sp>
        <p:nvSpPr>
          <p:cNvPr id="12" name="Inhaltsplatzhalter 11">
            <a:extLst>
              <a:ext uri="{FF2B5EF4-FFF2-40B4-BE49-F238E27FC236}">
                <a16:creationId xmlns:a16="http://schemas.microsoft.com/office/drawing/2014/main" id="{4498E6F5-7A3B-CB52-1522-BA30F6F79D76}"/>
              </a:ext>
            </a:extLst>
          </p:cNvPr>
          <p:cNvSpPr>
            <a:spLocks noGrp="1"/>
          </p:cNvSpPr>
          <p:nvPr>
            <p:ph idx="22"/>
          </p:nvPr>
        </p:nvSpPr>
        <p:spPr>
          <a:xfrm>
            <a:off x="4710642" y="3801521"/>
            <a:ext cx="3378980" cy="2497679"/>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sp>
        <p:nvSpPr>
          <p:cNvPr id="13" name="Inhaltsplatzhalter 12">
            <a:extLst>
              <a:ext uri="{FF2B5EF4-FFF2-40B4-BE49-F238E27FC236}">
                <a16:creationId xmlns:a16="http://schemas.microsoft.com/office/drawing/2014/main" id="{161E6DD2-80E5-A7DD-ED60-A0FEE0D19A14}"/>
              </a:ext>
            </a:extLst>
          </p:cNvPr>
          <p:cNvSpPr>
            <a:spLocks noGrp="1"/>
          </p:cNvSpPr>
          <p:nvPr>
            <p:ph idx="23"/>
          </p:nvPr>
        </p:nvSpPr>
        <p:spPr>
          <a:xfrm>
            <a:off x="8264738" y="3801521"/>
            <a:ext cx="3378980" cy="2497679"/>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sp>
        <p:nvSpPr>
          <p:cNvPr id="6" name="Fußzeilenplatzhalter 5">
            <a:extLst>
              <a:ext uri="{FF2B5EF4-FFF2-40B4-BE49-F238E27FC236}">
                <a16:creationId xmlns:a16="http://schemas.microsoft.com/office/drawing/2014/main" id="{556B46F0-C477-AE13-17B1-35B336A1564E}"/>
              </a:ext>
            </a:extLst>
          </p:cNvPr>
          <p:cNvSpPr>
            <a:spLocks noGrp="1"/>
          </p:cNvSpPr>
          <p:nvPr>
            <p:ph type="ftr" sz="quarter" idx="24"/>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27386932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oliennummernplatzhalter 20">
            <a:extLst>
              <a:ext uri="{FF2B5EF4-FFF2-40B4-BE49-F238E27FC236}">
                <a16:creationId xmlns:a16="http://schemas.microsoft.com/office/drawing/2014/main" id="{6CAAFB1A-2096-9D7C-82B0-B6E3BBBA3507}"/>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109</a:t>
            </a:fld>
            <a:endParaRPr lang="de-DE"/>
          </a:p>
        </p:txBody>
      </p:sp>
      <p:sp>
        <p:nvSpPr>
          <p:cNvPr id="18" name="Textplatzhalter 17">
            <a:extLst>
              <a:ext uri="{FF2B5EF4-FFF2-40B4-BE49-F238E27FC236}">
                <a16:creationId xmlns:a16="http://schemas.microsoft.com/office/drawing/2014/main" id="{0A7CE23B-AED6-19FA-C51B-75889CD98A9F}"/>
              </a:ext>
            </a:extLst>
          </p:cNvPr>
          <p:cNvSpPr>
            <a:spLocks noGrp="1"/>
          </p:cNvSpPr>
          <p:nvPr>
            <p:ph type="body" idx="13"/>
          </p:nvPr>
        </p:nvSpPr>
        <p:spPr/>
        <p:txBody>
          <a:bodyPr/>
          <a:lstStyle/>
          <a:p>
            <a:endParaRPr lang="de-DE"/>
          </a:p>
        </p:txBody>
      </p:sp>
      <p:sp>
        <p:nvSpPr>
          <p:cNvPr id="19" name="Textplatzhalter 18">
            <a:extLst>
              <a:ext uri="{FF2B5EF4-FFF2-40B4-BE49-F238E27FC236}">
                <a16:creationId xmlns:a16="http://schemas.microsoft.com/office/drawing/2014/main" id="{A765D896-C3D2-3056-A24B-356B40F4C23E}"/>
              </a:ext>
            </a:extLst>
          </p:cNvPr>
          <p:cNvSpPr>
            <a:spLocks noGrp="1"/>
          </p:cNvSpPr>
          <p:nvPr>
            <p:ph type="body" idx="14"/>
          </p:nvPr>
        </p:nvSpPr>
        <p:spPr/>
        <p:txBody>
          <a:bodyPr/>
          <a:lstStyle/>
          <a:p>
            <a:endParaRPr lang="de-DE"/>
          </a:p>
        </p:txBody>
      </p:sp>
      <p:sp>
        <p:nvSpPr>
          <p:cNvPr id="14" name="Titel 13">
            <a:extLst>
              <a:ext uri="{FF2B5EF4-FFF2-40B4-BE49-F238E27FC236}">
                <a16:creationId xmlns:a16="http://schemas.microsoft.com/office/drawing/2014/main" id="{7B3CB3A9-8264-74B2-7BEA-2B32546DC115}"/>
              </a:ext>
            </a:extLst>
          </p:cNvPr>
          <p:cNvSpPr>
            <a:spLocks noGrp="1"/>
          </p:cNvSpPr>
          <p:nvPr>
            <p:ph type="title"/>
          </p:nvPr>
        </p:nvSpPr>
        <p:spPr/>
        <p:txBody>
          <a:bodyPr/>
          <a:lstStyle/>
          <a:p>
            <a:endParaRPr lang="de-DE"/>
          </a:p>
        </p:txBody>
      </p:sp>
      <p:sp>
        <p:nvSpPr>
          <p:cNvPr id="8" name="Inhaltsplatzhalter 7">
            <a:extLst>
              <a:ext uri="{FF2B5EF4-FFF2-40B4-BE49-F238E27FC236}">
                <a16:creationId xmlns:a16="http://schemas.microsoft.com/office/drawing/2014/main" id="{B9AB395E-088D-DE69-964B-073EB0CBABE4}"/>
              </a:ext>
            </a:extLst>
          </p:cNvPr>
          <p:cNvSpPr>
            <a:spLocks noGrp="1"/>
          </p:cNvSpPr>
          <p:nvPr>
            <p:ph idx="19"/>
          </p:nvPr>
        </p:nvSpPr>
        <p:spPr>
          <a:xfrm>
            <a:off x="1152525" y="1944439"/>
            <a:ext cx="3376800" cy="4354761"/>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sp>
        <p:nvSpPr>
          <p:cNvPr id="9" name="Inhaltsplatzhalter 8">
            <a:extLst>
              <a:ext uri="{FF2B5EF4-FFF2-40B4-BE49-F238E27FC236}">
                <a16:creationId xmlns:a16="http://schemas.microsoft.com/office/drawing/2014/main" id="{AAEA258A-1FE9-5D4F-3EB2-8EA16B3990A5}"/>
              </a:ext>
            </a:extLst>
          </p:cNvPr>
          <p:cNvSpPr>
            <a:spLocks noGrp="1"/>
          </p:cNvSpPr>
          <p:nvPr>
            <p:ph idx="20"/>
          </p:nvPr>
        </p:nvSpPr>
        <p:spPr>
          <a:xfrm>
            <a:off x="4709750" y="1944440"/>
            <a:ext cx="3376800" cy="4354453"/>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sp>
        <p:nvSpPr>
          <p:cNvPr id="10" name="Inhaltsplatzhalter 9">
            <a:extLst>
              <a:ext uri="{FF2B5EF4-FFF2-40B4-BE49-F238E27FC236}">
                <a16:creationId xmlns:a16="http://schemas.microsoft.com/office/drawing/2014/main" id="{FE278A1A-AF63-8CBE-34A6-6FD0FEB13A08}"/>
              </a:ext>
            </a:extLst>
          </p:cNvPr>
          <p:cNvSpPr>
            <a:spLocks noGrp="1"/>
          </p:cNvSpPr>
          <p:nvPr>
            <p:ph idx="21"/>
          </p:nvPr>
        </p:nvSpPr>
        <p:spPr>
          <a:xfrm>
            <a:off x="8265132" y="1944440"/>
            <a:ext cx="3376800" cy="4354453"/>
          </a:xfrm>
        </p:spPr>
        <p:txBody>
          <a:bodyPr/>
          <a:lstStyle/>
          <a:p>
            <a:r>
              <a:rPr lang="de-DE" dirty="0"/>
              <a:t>Vorname Nachname</a:t>
            </a:r>
          </a:p>
          <a:p>
            <a:pPr lvl="1"/>
            <a:r>
              <a:rPr lang="de-DE" dirty="0"/>
              <a:t>Funktion</a:t>
            </a:r>
            <a:br>
              <a:rPr lang="de-DE" dirty="0"/>
            </a:br>
            <a:r>
              <a:rPr lang="de-DE" dirty="0"/>
              <a:t>Sparkasse Musterstadt</a:t>
            </a:r>
            <a:br>
              <a:rPr lang="de-DE" dirty="0"/>
            </a:br>
            <a:r>
              <a:rPr lang="de-DE" dirty="0"/>
              <a:t>Musterstraße 1</a:t>
            </a:r>
            <a:br>
              <a:rPr lang="de-DE" dirty="0"/>
            </a:br>
            <a:r>
              <a:rPr lang="de-DE" dirty="0"/>
              <a:t>12345 Musterstadt</a:t>
            </a:r>
          </a:p>
          <a:p>
            <a:pPr lvl="1"/>
            <a:r>
              <a:rPr lang="de-DE" dirty="0"/>
              <a:t>+49 123 4567-890</a:t>
            </a:r>
            <a:br>
              <a:rPr lang="de-DE" dirty="0"/>
            </a:br>
            <a:r>
              <a:rPr lang="de-DE" dirty="0"/>
              <a:t>muster@sparkasse-musterstadt.de</a:t>
            </a:r>
          </a:p>
        </p:txBody>
      </p:sp>
      <p:sp>
        <p:nvSpPr>
          <p:cNvPr id="20" name="Textplatzhalter 19">
            <a:extLst>
              <a:ext uri="{FF2B5EF4-FFF2-40B4-BE49-F238E27FC236}">
                <a16:creationId xmlns:a16="http://schemas.microsoft.com/office/drawing/2014/main" id="{5DBECBB8-97BD-A41C-3BA9-C165B8A3013E}"/>
              </a:ext>
            </a:extLst>
          </p:cNvPr>
          <p:cNvSpPr>
            <a:spLocks noGrp="1"/>
          </p:cNvSpPr>
          <p:nvPr>
            <p:ph type="body" idx="22"/>
          </p:nvPr>
        </p:nvSpPr>
        <p:spPr/>
        <p:txBody>
          <a:bodyPr/>
          <a:lstStyle/>
          <a:p>
            <a:endParaRPr lang="de-DE"/>
          </a:p>
        </p:txBody>
      </p:sp>
      <p:sp>
        <p:nvSpPr>
          <p:cNvPr id="24" name="Textplatzhalter 23">
            <a:extLst>
              <a:ext uri="{FF2B5EF4-FFF2-40B4-BE49-F238E27FC236}">
                <a16:creationId xmlns:a16="http://schemas.microsoft.com/office/drawing/2014/main" id="{6612E7C2-8E90-725D-2918-F4CFD873AEFB}"/>
              </a:ext>
            </a:extLst>
          </p:cNvPr>
          <p:cNvSpPr>
            <a:spLocks noGrp="1"/>
          </p:cNvSpPr>
          <p:nvPr>
            <p:ph type="body" idx="23"/>
          </p:nvPr>
        </p:nvSpPr>
        <p:spPr/>
        <p:txBody>
          <a:bodyPr/>
          <a:lstStyle/>
          <a:p>
            <a:endParaRPr lang="de-DE"/>
          </a:p>
        </p:txBody>
      </p:sp>
      <p:sp>
        <p:nvSpPr>
          <p:cNvPr id="25" name="Textplatzhalter 24">
            <a:extLst>
              <a:ext uri="{FF2B5EF4-FFF2-40B4-BE49-F238E27FC236}">
                <a16:creationId xmlns:a16="http://schemas.microsoft.com/office/drawing/2014/main" id="{FC47BFE2-D9BF-C005-96AF-91A3CE6E22E7}"/>
              </a:ext>
            </a:extLst>
          </p:cNvPr>
          <p:cNvSpPr>
            <a:spLocks noGrp="1"/>
          </p:cNvSpPr>
          <p:nvPr>
            <p:ph type="body" idx="24"/>
          </p:nvPr>
        </p:nvSpPr>
        <p:spPr/>
        <p:txBody>
          <a:bodyPr/>
          <a:lstStyle/>
          <a:p>
            <a:endParaRPr lang="de-DE"/>
          </a:p>
        </p:txBody>
      </p:sp>
      <p:sp>
        <p:nvSpPr>
          <p:cNvPr id="6" name="Fußzeilenplatzhalter 5">
            <a:extLst>
              <a:ext uri="{FF2B5EF4-FFF2-40B4-BE49-F238E27FC236}">
                <a16:creationId xmlns:a16="http://schemas.microsoft.com/office/drawing/2014/main" id="{D1C0245A-B5F2-BC2F-4304-3E9281889338}"/>
              </a:ext>
            </a:extLst>
          </p:cNvPr>
          <p:cNvSpPr>
            <a:spLocks noGrp="1"/>
          </p:cNvSpPr>
          <p:nvPr>
            <p:ph type="ftr" sz="quarter" idx="25"/>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144758140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liennummernplatzhalter 7">
            <a:extLst>
              <a:ext uri="{FF2B5EF4-FFF2-40B4-BE49-F238E27FC236}">
                <a16:creationId xmlns:a16="http://schemas.microsoft.com/office/drawing/2014/main" id="{CC33E72C-3E1C-C6EE-F1B2-4C236A840EAE}"/>
              </a:ext>
            </a:extLst>
          </p:cNvPr>
          <p:cNvSpPr>
            <a:spLocks noGrp="1"/>
          </p:cNvSpPr>
          <p:nvPr>
            <p:ph type="sldNum" sz="quarter" idx="12"/>
          </p:nvPr>
        </p:nvSpPr>
        <p:spPr>
          <a:xfrm>
            <a:off x="1200" y="6406750"/>
            <a:ext cx="611575" cy="180000"/>
          </a:xfrm>
        </p:spPr>
        <p:txBody>
          <a:bodyPr/>
          <a:lstStyle/>
          <a:p>
            <a:fld id="{59F716AE-B1C6-41F5-8EFD-31941EDB35D4}" type="slidenum">
              <a:rPr lang="de-DE" smtClean="0"/>
              <a:pPr/>
              <a:t>110</a:t>
            </a:fld>
            <a:endParaRPr lang="de-DE"/>
          </a:p>
        </p:txBody>
      </p:sp>
      <p:sp>
        <p:nvSpPr>
          <p:cNvPr id="36" name="Textplatzhalter 35">
            <a:extLst>
              <a:ext uri="{FF2B5EF4-FFF2-40B4-BE49-F238E27FC236}">
                <a16:creationId xmlns:a16="http://schemas.microsoft.com/office/drawing/2014/main" id="{62566360-02A5-50FF-1124-007B72B72BC6}"/>
              </a:ext>
            </a:extLst>
          </p:cNvPr>
          <p:cNvSpPr>
            <a:spLocks noGrp="1"/>
          </p:cNvSpPr>
          <p:nvPr>
            <p:ph type="body" idx="13"/>
          </p:nvPr>
        </p:nvSpPr>
        <p:spPr/>
        <p:txBody>
          <a:bodyPr/>
          <a:lstStyle/>
          <a:p>
            <a:endParaRPr lang="de-DE"/>
          </a:p>
        </p:txBody>
      </p:sp>
      <p:sp>
        <p:nvSpPr>
          <p:cNvPr id="37" name="Textplatzhalter 36">
            <a:extLst>
              <a:ext uri="{FF2B5EF4-FFF2-40B4-BE49-F238E27FC236}">
                <a16:creationId xmlns:a16="http://schemas.microsoft.com/office/drawing/2014/main" id="{6094A626-CEA6-B9EC-47A0-AF4D77C5D476}"/>
              </a:ext>
            </a:extLst>
          </p:cNvPr>
          <p:cNvSpPr>
            <a:spLocks noGrp="1"/>
          </p:cNvSpPr>
          <p:nvPr>
            <p:ph type="body" idx="14"/>
          </p:nvPr>
        </p:nvSpPr>
        <p:spPr/>
        <p:txBody>
          <a:bodyPr/>
          <a:lstStyle/>
          <a:p>
            <a:endParaRPr lang="de-DE"/>
          </a:p>
        </p:txBody>
      </p:sp>
      <p:sp>
        <p:nvSpPr>
          <p:cNvPr id="33" name="Titel 32">
            <a:extLst>
              <a:ext uri="{FF2B5EF4-FFF2-40B4-BE49-F238E27FC236}">
                <a16:creationId xmlns:a16="http://schemas.microsoft.com/office/drawing/2014/main" id="{BA6F5E1D-550C-9D42-B050-2B48EAC16407}"/>
              </a:ext>
            </a:extLst>
          </p:cNvPr>
          <p:cNvSpPr>
            <a:spLocks noGrp="1"/>
          </p:cNvSpPr>
          <p:nvPr>
            <p:ph type="title"/>
          </p:nvPr>
        </p:nvSpPr>
        <p:spPr/>
        <p:txBody>
          <a:bodyPr/>
          <a:lstStyle/>
          <a:p>
            <a:endParaRPr lang="de-DE"/>
          </a:p>
        </p:txBody>
      </p:sp>
      <p:pic>
        <p:nvPicPr>
          <p:cNvPr id="15" name="Bildplatzhalter 14" descr="Ein Bild, das weiß, Silhouette, Design enthält.&#10;&#10;Automatisch generierte Beschreibung">
            <a:extLst>
              <a:ext uri="{FF2B5EF4-FFF2-40B4-BE49-F238E27FC236}">
                <a16:creationId xmlns:a16="http://schemas.microsoft.com/office/drawing/2014/main" id="{BB005C67-07D3-8FA7-3ED2-9E6ECC684F4F}"/>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21889" r="21889"/>
          <a:stretch/>
        </p:blipFill>
        <p:spPr>
          <a:xfrm>
            <a:off x="1149508" y="1623404"/>
            <a:ext cx="1602025" cy="1602000"/>
          </a:xfrm>
        </p:spPr>
      </p:pic>
      <p:sp>
        <p:nvSpPr>
          <p:cNvPr id="9" name="Inhaltsplatzhalter 8">
            <a:extLst>
              <a:ext uri="{FF2B5EF4-FFF2-40B4-BE49-F238E27FC236}">
                <a16:creationId xmlns:a16="http://schemas.microsoft.com/office/drawing/2014/main" id="{434CD75A-ECA2-E945-5785-46CFF068FFC9}"/>
              </a:ext>
            </a:extLst>
          </p:cNvPr>
          <p:cNvSpPr>
            <a:spLocks noGrp="1"/>
          </p:cNvSpPr>
          <p:nvPr>
            <p:ph idx="19"/>
          </p:nvPr>
        </p:nvSpPr>
        <p:spPr>
          <a:xfrm>
            <a:off x="1155290" y="3394145"/>
            <a:ext cx="1596741" cy="2905056"/>
          </a:xfrm>
        </p:spPr>
        <p:txBody>
          <a:bodyPr/>
          <a:lstStyle/>
          <a:p>
            <a:r>
              <a:rPr lang="de-DE" dirty="0"/>
              <a:t>Vorname Nachname</a:t>
            </a:r>
          </a:p>
          <a:p>
            <a:pPr lvl="1"/>
            <a:r>
              <a:rPr lang="de-DE" dirty="0"/>
              <a:t>Funktion</a:t>
            </a:r>
            <a:br>
              <a:rPr lang="de-DE" dirty="0"/>
            </a:br>
            <a:r>
              <a:rPr lang="de-DE" dirty="0"/>
              <a:t>Sparkasse Musterstadt</a:t>
            </a:r>
          </a:p>
        </p:txBody>
      </p:sp>
      <p:pic>
        <p:nvPicPr>
          <p:cNvPr id="16" name="Bildplatzhalter 14" descr="Ein Bild, das weiß, Silhouette, Design enthält.&#10;&#10;Automatisch generierte Beschreibung">
            <a:extLst>
              <a:ext uri="{FF2B5EF4-FFF2-40B4-BE49-F238E27FC236}">
                <a16:creationId xmlns:a16="http://schemas.microsoft.com/office/drawing/2014/main" id="{B1F307E7-82B8-9809-6982-EC9AA2369A31}"/>
              </a:ext>
            </a:extLst>
          </p:cNvPr>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l="21889" r="21889"/>
          <a:stretch/>
        </p:blipFill>
        <p:spPr>
          <a:xfrm>
            <a:off x="2928406" y="1623404"/>
            <a:ext cx="1602025" cy="1602000"/>
          </a:xfrm>
        </p:spPr>
      </p:pic>
      <p:sp>
        <p:nvSpPr>
          <p:cNvPr id="12" name="Inhaltsplatzhalter 11">
            <a:extLst>
              <a:ext uri="{FF2B5EF4-FFF2-40B4-BE49-F238E27FC236}">
                <a16:creationId xmlns:a16="http://schemas.microsoft.com/office/drawing/2014/main" id="{4498E6F5-7A3B-CB52-1522-BA30F6F79D76}"/>
              </a:ext>
            </a:extLst>
          </p:cNvPr>
          <p:cNvSpPr>
            <a:spLocks noGrp="1"/>
          </p:cNvSpPr>
          <p:nvPr>
            <p:ph idx="21"/>
          </p:nvPr>
        </p:nvSpPr>
        <p:spPr>
          <a:xfrm>
            <a:off x="2933688" y="3394145"/>
            <a:ext cx="1596741" cy="2905056"/>
          </a:xfrm>
        </p:spPr>
        <p:txBody>
          <a:bodyPr/>
          <a:lstStyle/>
          <a:p>
            <a:r>
              <a:rPr lang="de-DE" dirty="0"/>
              <a:t>Vorname Nachname</a:t>
            </a:r>
          </a:p>
          <a:p>
            <a:pPr lvl="1"/>
            <a:r>
              <a:rPr lang="de-DE" dirty="0"/>
              <a:t>Funktion</a:t>
            </a:r>
            <a:br>
              <a:rPr lang="de-DE" dirty="0"/>
            </a:br>
            <a:r>
              <a:rPr lang="de-DE" dirty="0"/>
              <a:t>Sparkasse Musterstadt</a:t>
            </a:r>
          </a:p>
        </p:txBody>
      </p:sp>
      <p:pic>
        <p:nvPicPr>
          <p:cNvPr id="17" name="Bildplatzhalter 14" descr="Ein Bild, das weiß, Silhouette, Design enthält.&#10;&#10;Automatisch generierte Beschreibung">
            <a:extLst>
              <a:ext uri="{FF2B5EF4-FFF2-40B4-BE49-F238E27FC236}">
                <a16:creationId xmlns:a16="http://schemas.microsoft.com/office/drawing/2014/main" id="{3B561F59-2352-A3E1-5265-84ED47D1B1D8}"/>
              </a:ext>
            </a:extLst>
          </p:cNvPr>
          <p:cNvPicPr>
            <a:picLocks noGrp="1" noChangeAspect="1"/>
          </p:cNvPicPr>
          <p:nvPr>
            <p:ph type="pic" sz="quarter" idx="22"/>
          </p:nvPr>
        </p:nvPicPr>
        <p:blipFill>
          <a:blip r:embed="rId2">
            <a:extLst>
              <a:ext uri="{28A0092B-C50C-407E-A947-70E740481C1C}">
                <a14:useLocalDpi xmlns:a14="http://schemas.microsoft.com/office/drawing/2010/main" val="0"/>
              </a:ext>
            </a:extLst>
          </a:blip>
          <a:srcRect l="21889" r="21889"/>
          <a:stretch/>
        </p:blipFill>
        <p:spPr>
          <a:xfrm>
            <a:off x="4707304" y="1623404"/>
            <a:ext cx="1602025" cy="1602000"/>
          </a:xfrm>
        </p:spPr>
      </p:pic>
      <p:sp>
        <p:nvSpPr>
          <p:cNvPr id="13" name="Inhaltsplatzhalter 12">
            <a:extLst>
              <a:ext uri="{FF2B5EF4-FFF2-40B4-BE49-F238E27FC236}">
                <a16:creationId xmlns:a16="http://schemas.microsoft.com/office/drawing/2014/main" id="{161E6DD2-80E5-A7DD-ED60-A0FEE0D19A14}"/>
              </a:ext>
            </a:extLst>
          </p:cNvPr>
          <p:cNvSpPr>
            <a:spLocks noGrp="1"/>
          </p:cNvSpPr>
          <p:nvPr>
            <p:ph idx="23"/>
          </p:nvPr>
        </p:nvSpPr>
        <p:spPr>
          <a:xfrm>
            <a:off x="4709323" y="3394145"/>
            <a:ext cx="1596741" cy="2905056"/>
          </a:xfrm>
        </p:spPr>
        <p:txBody>
          <a:bodyPr/>
          <a:lstStyle/>
          <a:p>
            <a:r>
              <a:rPr lang="de-DE" dirty="0"/>
              <a:t>Vorname Nachname</a:t>
            </a:r>
          </a:p>
          <a:p>
            <a:pPr lvl="1"/>
            <a:r>
              <a:rPr lang="de-DE" dirty="0"/>
              <a:t>Funktion</a:t>
            </a:r>
            <a:br>
              <a:rPr lang="de-DE" dirty="0"/>
            </a:br>
            <a:r>
              <a:rPr lang="de-DE" dirty="0"/>
              <a:t>Sparkasse Musterstadt</a:t>
            </a:r>
          </a:p>
        </p:txBody>
      </p:sp>
      <p:pic>
        <p:nvPicPr>
          <p:cNvPr id="18" name="Bildplatzhalter 14" descr="Ein Bild, das weiß, Silhouette, Design enthält.&#10;&#10;Automatisch generierte Beschreibung">
            <a:extLst>
              <a:ext uri="{FF2B5EF4-FFF2-40B4-BE49-F238E27FC236}">
                <a16:creationId xmlns:a16="http://schemas.microsoft.com/office/drawing/2014/main" id="{C0D72A27-0A50-E71F-1D27-D0EA090D7C08}"/>
              </a:ext>
            </a:extLst>
          </p:cNvPr>
          <p:cNvPicPr>
            <a:picLocks noGrp="1" noChangeAspect="1"/>
          </p:cNvPicPr>
          <p:nvPr>
            <p:ph type="pic" sz="quarter" idx="24"/>
          </p:nvPr>
        </p:nvPicPr>
        <p:blipFill>
          <a:blip r:embed="rId2">
            <a:extLst>
              <a:ext uri="{28A0092B-C50C-407E-A947-70E740481C1C}">
                <a14:useLocalDpi xmlns:a14="http://schemas.microsoft.com/office/drawing/2010/main" val="0"/>
              </a:ext>
            </a:extLst>
          </a:blip>
          <a:srcRect l="21889" r="21889"/>
          <a:stretch/>
        </p:blipFill>
        <p:spPr>
          <a:xfrm>
            <a:off x="6486202" y="1623404"/>
            <a:ext cx="1602025" cy="1602000"/>
          </a:xfrm>
        </p:spPr>
      </p:pic>
      <p:sp>
        <p:nvSpPr>
          <p:cNvPr id="7" name="Inhaltsplatzhalter 6">
            <a:extLst>
              <a:ext uri="{FF2B5EF4-FFF2-40B4-BE49-F238E27FC236}">
                <a16:creationId xmlns:a16="http://schemas.microsoft.com/office/drawing/2014/main" id="{2B1B5DCB-D372-9E30-BB58-7607D57606D1}"/>
              </a:ext>
            </a:extLst>
          </p:cNvPr>
          <p:cNvSpPr>
            <a:spLocks noGrp="1"/>
          </p:cNvSpPr>
          <p:nvPr>
            <p:ph idx="25"/>
          </p:nvPr>
        </p:nvSpPr>
        <p:spPr>
          <a:xfrm>
            <a:off x="6487723" y="3394145"/>
            <a:ext cx="1596741" cy="2905056"/>
          </a:xfrm>
        </p:spPr>
        <p:txBody>
          <a:bodyPr/>
          <a:lstStyle/>
          <a:p>
            <a:r>
              <a:rPr lang="de-DE" dirty="0"/>
              <a:t>Vorname Nachname</a:t>
            </a:r>
          </a:p>
          <a:p>
            <a:pPr lvl="1"/>
            <a:r>
              <a:rPr lang="de-DE" dirty="0"/>
              <a:t>Funktion</a:t>
            </a:r>
            <a:br>
              <a:rPr lang="de-DE" dirty="0"/>
            </a:br>
            <a:r>
              <a:rPr lang="de-DE" dirty="0"/>
              <a:t>Sparkasse Musterstadt</a:t>
            </a:r>
          </a:p>
        </p:txBody>
      </p:sp>
      <p:pic>
        <p:nvPicPr>
          <p:cNvPr id="19" name="Bildplatzhalter 14" descr="Ein Bild, das weiß, Silhouette, Design enthält.&#10;&#10;Automatisch generierte Beschreibung">
            <a:extLst>
              <a:ext uri="{FF2B5EF4-FFF2-40B4-BE49-F238E27FC236}">
                <a16:creationId xmlns:a16="http://schemas.microsoft.com/office/drawing/2014/main" id="{E622218F-C593-E1B5-1CE5-F41CC73CB8D2}"/>
              </a:ext>
            </a:extLst>
          </p:cNvPr>
          <p:cNvPicPr>
            <a:picLocks noGrp="1" noChangeAspect="1"/>
          </p:cNvPicPr>
          <p:nvPr>
            <p:ph type="pic" sz="quarter" idx="26"/>
          </p:nvPr>
        </p:nvPicPr>
        <p:blipFill>
          <a:blip r:embed="rId2">
            <a:extLst>
              <a:ext uri="{28A0092B-C50C-407E-A947-70E740481C1C}">
                <a14:useLocalDpi xmlns:a14="http://schemas.microsoft.com/office/drawing/2010/main" val="0"/>
              </a:ext>
            </a:extLst>
          </a:blip>
          <a:srcRect l="21861" r="21861"/>
          <a:stretch/>
        </p:blipFill>
        <p:spPr>
          <a:xfrm>
            <a:off x="8265100" y="1623404"/>
            <a:ext cx="1602025" cy="1602000"/>
          </a:xfrm>
        </p:spPr>
      </p:pic>
      <p:sp>
        <p:nvSpPr>
          <p:cNvPr id="10" name="Inhaltsplatzhalter 9">
            <a:extLst>
              <a:ext uri="{FF2B5EF4-FFF2-40B4-BE49-F238E27FC236}">
                <a16:creationId xmlns:a16="http://schemas.microsoft.com/office/drawing/2014/main" id="{E47267B2-5BB5-3755-8CC8-813676236044}"/>
              </a:ext>
            </a:extLst>
          </p:cNvPr>
          <p:cNvSpPr>
            <a:spLocks noGrp="1"/>
          </p:cNvSpPr>
          <p:nvPr>
            <p:ph idx="27"/>
          </p:nvPr>
        </p:nvSpPr>
        <p:spPr>
          <a:xfrm>
            <a:off x="8266125" y="3394145"/>
            <a:ext cx="1596741" cy="2905056"/>
          </a:xfrm>
        </p:spPr>
        <p:txBody>
          <a:bodyPr/>
          <a:lstStyle/>
          <a:p>
            <a:r>
              <a:rPr lang="de-DE" dirty="0"/>
              <a:t>Vorname Nachname</a:t>
            </a:r>
          </a:p>
          <a:p>
            <a:pPr lvl="1"/>
            <a:r>
              <a:rPr lang="de-DE" dirty="0"/>
              <a:t>Funktion</a:t>
            </a:r>
            <a:br>
              <a:rPr lang="de-DE" dirty="0"/>
            </a:br>
            <a:r>
              <a:rPr lang="de-DE" dirty="0"/>
              <a:t>Sparkasse Musterstadt</a:t>
            </a:r>
          </a:p>
        </p:txBody>
      </p:sp>
      <p:pic>
        <p:nvPicPr>
          <p:cNvPr id="20" name="Bildplatzhalter 14" descr="Ein Bild, das weiß, Silhouette, Design enthält.&#10;&#10;Automatisch generierte Beschreibung">
            <a:extLst>
              <a:ext uri="{FF2B5EF4-FFF2-40B4-BE49-F238E27FC236}">
                <a16:creationId xmlns:a16="http://schemas.microsoft.com/office/drawing/2014/main" id="{4864A260-C590-66C4-0C4D-28A8EEC14734}"/>
              </a:ext>
            </a:extLst>
          </p:cNvPr>
          <p:cNvPicPr>
            <a:picLocks noGrp="1" noChangeAspect="1"/>
          </p:cNvPicPr>
          <p:nvPr>
            <p:ph type="pic" sz="quarter" idx="28"/>
          </p:nvPr>
        </p:nvPicPr>
        <p:blipFill>
          <a:blip r:embed="rId2">
            <a:extLst>
              <a:ext uri="{28A0092B-C50C-407E-A947-70E740481C1C}">
                <a14:useLocalDpi xmlns:a14="http://schemas.microsoft.com/office/drawing/2010/main" val="0"/>
              </a:ext>
            </a:extLst>
          </a:blip>
          <a:srcRect l="21889" r="21889"/>
          <a:stretch/>
        </p:blipFill>
        <p:spPr>
          <a:xfrm>
            <a:off x="10044000" y="1623404"/>
            <a:ext cx="1602025" cy="1602000"/>
          </a:xfrm>
        </p:spPr>
      </p:pic>
      <p:sp>
        <p:nvSpPr>
          <p:cNvPr id="14" name="Inhaltsplatzhalter 13">
            <a:extLst>
              <a:ext uri="{FF2B5EF4-FFF2-40B4-BE49-F238E27FC236}">
                <a16:creationId xmlns:a16="http://schemas.microsoft.com/office/drawing/2014/main" id="{C9F3192D-091A-4020-02CB-F63587D527B4}"/>
              </a:ext>
            </a:extLst>
          </p:cNvPr>
          <p:cNvSpPr>
            <a:spLocks noGrp="1"/>
          </p:cNvSpPr>
          <p:nvPr>
            <p:ph idx="29"/>
          </p:nvPr>
        </p:nvSpPr>
        <p:spPr>
          <a:xfrm>
            <a:off x="10044527" y="3394145"/>
            <a:ext cx="1596741" cy="2905056"/>
          </a:xfrm>
        </p:spPr>
        <p:txBody>
          <a:bodyPr/>
          <a:lstStyle/>
          <a:p>
            <a:r>
              <a:rPr lang="de-DE" dirty="0"/>
              <a:t>Vorname Nachname</a:t>
            </a:r>
          </a:p>
          <a:p>
            <a:pPr lvl="1"/>
            <a:r>
              <a:rPr lang="de-DE" dirty="0"/>
              <a:t>Funktion</a:t>
            </a:r>
            <a:br>
              <a:rPr lang="de-DE" dirty="0"/>
            </a:br>
            <a:r>
              <a:rPr lang="de-DE" dirty="0"/>
              <a:t>Sparkasse Musterstadt</a:t>
            </a:r>
          </a:p>
        </p:txBody>
      </p:sp>
      <p:sp>
        <p:nvSpPr>
          <p:cNvPr id="6" name="Fußzeilenplatzhalter 5">
            <a:extLst>
              <a:ext uri="{FF2B5EF4-FFF2-40B4-BE49-F238E27FC236}">
                <a16:creationId xmlns:a16="http://schemas.microsoft.com/office/drawing/2014/main" id="{556B46F0-C477-AE13-17B1-35B336A1564E}"/>
              </a:ext>
            </a:extLst>
          </p:cNvPr>
          <p:cNvSpPr>
            <a:spLocks noGrp="1"/>
          </p:cNvSpPr>
          <p:nvPr>
            <p:ph type="ftr" sz="quarter" idx="30"/>
          </p:nvPr>
        </p:nvSpPr>
        <p:spPr>
          <a:xfrm>
            <a:off x="4528800" y="6408000"/>
            <a:ext cx="7113600" cy="180000"/>
          </a:xfrm>
        </p:spPr>
        <p:txBody>
          <a:bodyPr/>
          <a:lstStyle/>
          <a:p>
            <a:r>
              <a:rPr lang="de-DE"/>
              <a:t>Titel der Präsentation | Name | Ort, Datum</a:t>
            </a:r>
            <a:endParaRPr lang="de-DE" dirty="0"/>
          </a:p>
        </p:txBody>
      </p:sp>
    </p:spTree>
    <p:extLst>
      <p:ext uri="{BB962C8B-B14F-4D97-AF65-F5344CB8AC3E}">
        <p14:creationId xmlns:p14="http://schemas.microsoft.com/office/powerpoint/2010/main" val="367746615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nhaltsplatzhalter 8">
            <a:extLst>
              <a:ext uri="{FF2B5EF4-FFF2-40B4-BE49-F238E27FC236}">
                <a16:creationId xmlns:a16="http://schemas.microsoft.com/office/drawing/2014/main" id="{6BE15BC4-A0E5-6AF9-F6D7-3CB659B92C78}"/>
              </a:ext>
            </a:extLst>
          </p:cNvPr>
          <p:cNvSpPr>
            <a:spLocks noGrp="1"/>
          </p:cNvSpPr>
          <p:nvPr>
            <p:ph idx="19"/>
          </p:nvPr>
        </p:nvSpPr>
        <p:spPr>
          <a:xfrm>
            <a:off x="5423967" y="1260475"/>
            <a:ext cx="6217171" cy="2345170"/>
          </a:xfrm>
        </p:spPr>
        <p:txBody>
          <a:bodyPr/>
          <a:lstStyle/>
          <a:p>
            <a:pPr lvl="0"/>
            <a:r>
              <a:rPr lang="de-DE" dirty="0"/>
              <a:t>Vorname Nachname</a:t>
            </a:r>
          </a:p>
          <a:p>
            <a:pPr lvl="1"/>
            <a:r>
              <a:rPr lang="de-DE" dirty="0"/>
              <a:t>Funktion</a:t>
            </a:r>
            <a:br>
              <a:rPr lang="de-DE" dirty="0"/>
            </a:br>
            <a:r>
              <a:rPr lang="de-DE" dirty="0"/>
              <a:t>Sparkasse Musterstadt</a:t>
            </a:r>
          </a:p>
          <a:p>
            <a:pPr lvl="1"/>
            <a:br>
              <a:rPr lang="de-DE" dirty="0"/>
            </a:br>
            <a:r>
              <a:rPr lang="de-DE" dirty="0"/>
              <a:t>+49 123 4567-890</a:t>
            </a:r>
            <a:br>
              <a:rPr lang="de-DE" dirty="0"/>
            </a:br>
            <a:r>
              <a:rPr lang="de-DE" dirty="0" err="1"/>
              <a:t>muster@sparkasse-musterstadt.de</a:t>
            </a:r>
            <a:endParaRPr lang="de-DE" dirty="0"/>
          </a:p>
          <a:p>
            <a:endParaRPr lang="de-DE" dirty="0"/>
          </a:p>
        </p:txBody>
      </p:sp>
      <p:sp>
        <p:nvSpPr>
          <p:cNvPr id="6" name="Inhaltsplatzhalter 5">
            <a:extLst>
              <a:ext uri="{FF2B5EF4-FFF2-40B4-BE49-F238E27FC236}">
                <a16:creationId xmlns:a16="http://schemas.microsoft.com/office/drawing/2014/main" id="{D3CCCDD1-50B4-400E-B513-C83EE39F2275}"/>
              </a:ext>
            </a:extLst>
          </p:cNvPr>
          <p:cNvSpPr>
            <a:spLocks noGrp="1"/>
          </p:cNvSpPr>
          <p:nvPr>
            <p:ph idx="20"/>
          </p:nvPr>
        </p:nvSpPr>
        <p:spPr>
          <a:xfrm>
            <a:off x="5423967" y="3605645"/>
            <a:ext cx="6217171" cy="2322486"/>
          </a:xfrm>
        </p:spPr>
        <p:txBody>
          <a:bodyPr/>
          <a:lstStyle/>
          <a:p>
            <a:pPr lvl="0"/>
            <a:r>
              <a:rPr lang="de-DE" dirty="0"/>
              <a:t>Vorname Nachname</a:t>
            </a:r>
          </a:p>
          <a:p>
            <a:pPr lvl="1"/>
            <a:r>
              <a:rPr lang="de-DE" dirty="0"/>
              <a:t>Funktion</a:t>
            </a:r>
            <a:br>
              <a:rPr lang="de-DE" dirty="0"/>
            </a:br>
            <a:r>
              <a:rPr lang="de-DE" dirty="0"/>
              <a:t>Sparkasse Musterstadt</a:t>
            </a:r>
          </a:p>
          <a:p>
            <a:pPr lvl="1"/>
            <a:br>
              <a:rPr lang="de-DE" dirty="0"/>
            </a:br>
            <a:r>
              <a:rPr lang="de-DE" dirty="0"/>
              <a:t>+49 123 4567-890</a:t>
            </a:r>
            <a:br>
              <a:rPr lang="de-DE" dirty="0"/>
            </a:br>
            <a:r>
              <a:rPr lang="de-DE" dirty="0" err="1"/>
              <a:t>muster@sparkasse-musterstadt.de</a:t>
            </a:r>
            <a:endParaRPr lang="de-DE" dirty="0"/>
          </a:p>
          <a:p>
            <a:endParaRPr lang="de-DE" dirty="0"/>
          </a:p>
        </p:txBody>
      </p:sp>
      <p:sp>
        <p:nvSpPr>
          <p:cNvPr id="4" name="Titel 3">
            <a:extLst>
              <a:ext uri="{FF2B5EF4-FFF2-40B4-BE49-F238E27FC236}">
                <a16:creationId xmlns:a16="http://schemas.microsoft.com/office/drawing/2014/main" id="{8AA53AE7-CFA3-C49D-BDB5-7298A0246354}"/>
              </a:ext>
            </a:extLst>
          </p:cNvPr>
          <p:cNvSpPr>
            <a:spLocks noGrp="1"/>
          </p:cNvSpPr>
          <p:nvPr>
            <p:ph type="title"/>
          </p:nvPr>
        </p:nvSpPr>
        <p:spPr/>
        <p:txBody>
          <a:bodyPr/>
          <a:lstStyle/>
          <a:p>
            <a:r>
              <a:rPr lang="de-DE" dirty="0"/>
              <a:t>Danke.</a:t>
            </a:r>
          </a:p>
        </p:txBody>
      </p:sp>
    </p:spTree>
    <p:extLst>
      <p:ext uri="{BB962C8B-B14F-4D97-AF65-F5344CB8AC3E}">
        <p14:creationId xmlns:p14="http://schemas.microsoft.com/office/powerpoint/2010/main" val="155119918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EDD90-C8CB-BFB7-5599-A4272BFDAF9C}"/>
              </a:ext>
            </a:extLst>
          </p:cNvPr>
          <p:cNvSpPr>
            <a:spLocks noGrp="1"/>
          </p:cNvSpPr>
          <p:nvPr>
            <p:ph type="title"/>
          </p:nvPr>
        </p:nvSpPr>
        <p:spPr/>
        <p:txBody>
          <a:bodyPr/>
          <a:lstStyle/>
          <a:p>
            <a:r>
              <a:rPr lang="de-DE" dirty="0"/>
              <a:t>Danke.</a:t>
            </a:r>
          </a:p>
        </p:txBody>
      </p:sp>
      <p:sp>
        <p:nvSpPr>
          <p:cNvPr id="3" name="Inhaltsplatzhalter 2">
            <a:extLst>
              <a:ext uri="{FF2B5EF4-FFF2-40B4-BE49-F238E27FC236}">
                <a16:creationId xmlns:a16="http://schemas.microsoft.com/office/drawing/2014/main" id="{790033F3-8491-8A60-E9B2-2D41E15FBE34}"/>
              </a:ext>
            </a:extLst>
          </p:cNvPr>
          <p:cNvSpPr>
            <a:spLocks noGrp="1"/>
          </p:cNvSpPr>
          <p:nvPr>
            <p:ph idx="19"/>
          </p:nvPr>
        </p:nvSpPr>
        <p:spPr/>
        <p:txBody>
          <a:bodyPr/>
          <a:lstStyle/>
          <a:p>
            <a:pPr lvl="0"/>
            <a:r>
              <a:rPr lang="de-DE" dirty="0"/>
              <a:t>Nord-Ostdeutsche Sparkassenakademie </a:t>
            </a:r>
            <a:br>
              <a:rPr lang="de-DE" dirty="0"/>
            </a:br>
            <a:r>
              <a:rPr lang="de-DE" dirty="0"/>
              <a:t>Ostdeutscher Sparkassenverband</a:t>
            </a:r>
          </a:p>
          <a:p>
            <a:pPr lvl="1"/>
            <a:r>
              <a:rPr lang="de-DE" dirty="0"/>
              <a:t>Vorname Nachname </a:t>
            </a:r>
            <a:br>
              <a:rPr lang="de-DE" dirty="0"/>
            </a:br>
            <a:r>
              <a:rPr lang="de-DE" dirty="0"/>
              <a:t>Am Luftschiffhafen 1</a:t>
            </a:r>
            <a:br>
              <a:rPr lang="de-DE" dirty="0"/>
            </a:br>
            <a:r>
              <a:rPr lang="de-DE" dirty="0"/>
              <a:t>14471 Potsdam</a:t>
            </a:r>
            <a:br>
              <a:rPr lang="de-DE" dirty="0"/>
            </a:br>
            <a:r>
              <a:rPr lang="de-DE" dirty="0"/>
              <a:t>+49 123 4567-890</a:t>
            </a:r>
            <a:br>
              <a:rPr lang="de-DE" dirty="0"/>
            </a:br>
            <a:r>
              <a:rPr lang="de-DE" dirty="0"/>
              <a:t>muster@nosa-online.de</a:t>
            </a:r>
          </a:p>
        </p:txBody>
      </p:sp>
    </p:spTree>
    <p:extLst>
      <p:ext uri="{BB962C8B-B14F-4D97-AF65-F5344CB8AC3E}">
        <p14:creationId xmlns:p14="http://schemas.microsoft.com/office/powerpoint/2010/main" val="238435295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0EDD90-C8CB-BFB7-5599-A4272BFDAF9C}"/>
              </a:ext>
            </a:extLst>
          </p:cNvPr>
          <p:cNvSpPr>
            <a:spLocks noGrp="1"/>
          </p:cNvSpPr>
          <p:nvPr>
            <p:ph type="title"/>
          </p:nvPr>
        </p:nvSpPr>
        <p:spPr>
          <a:xfrm>
            <a:off x="5416868" y="1875226"/>
            <a:ext cx="6224270" cy="810000"/>
          </a:xfrm>
        </p:spPr>
        <p:txBody>
          <a:bodyPr/>
          <a:lstStyle/>
          <a:p>
            <a:r>
              <a:rPr lang="de-DE" dirty="0"/>
              <a:t>Danke.</a:t>
            </a:r>
          </a:p>
        </p:txBody>
      </p:sp>
      <p:sp>
        <p:nvSpPr>
          <p:cNvPr id="3" name="Inhaltsplatzhalter 2">
            <a:extLst>
              <a:ext uri="{FF2B5EF4-FFF2-40B4-BE49-F238E27FC236}">
                <a16:creationId xmlns:a16="http://schemas.microsoft.com/office/drawing/2014/main" id="{790033F3-8491-8A60-E9B2-2D41E15FBE34}"/>
              </a:ext>
            </a:extLst>
          </p:cNvPr>
          <p:cNvSpPr>
            <a:spLocks noGrp="1"/>
          </p:cNvSpPr>
          <p:nvPr>
            <p:ph idx="19"/>
          </p:nvPr>
        </p:nvSpPr>
        <p:spPr>
          <a:xfrm>
            <a:off x="5424488" y="3095625"/>
            <a:ext cx="6223000" cy="3205163"/>
          </a:xfrm>
        </p:spPr>
        <p:txBody>
          <a:bodyPr/>
          <a:lstStyle/>
          <a:p>
            <a:pPr lvl="0"/>
            <a:r>
              <a:rPr lang="de-DE" dirty="0"/>
              <a:t>Nord-Ostdeutsche Sparkassenakademie </a:t>
            </a:r>
            <a:br>
              <a:rPr lang="de-DE" dirty="0"/>
            </a:br>
            <a:r>
              <a:rPr lang="de-DE" dirty="0"/>
              <a:t>Ostdeutscher Sparkassenverband</a:t>
            </a:r>
          </a:p>
          <a:p>
            <a:pPr lvl="0"/>
            <a:r>
              <a:rPr lang="de-DE" dirty="0">
                <a:latin typeface="Sparkasse Lt" panose="020B0500050602020204" pitchFamily="34" charset="0"/>
              </a:rPr>
              <a:t>Vorname Nachname </a:t>
            </a:r>
            <a:br>
              <a:rPr lang="de-DE" dirty="0">
                <a:latin typeface="Sparkasse Lt" panose="020B0500050602020204" pitchFamily="34" charset="0"/>
              </a:rPr>
            </a:br>
            <a:r>
              <a:rPr lang="de-DE" dirty="0">
                <a:latin typeface="Sparkasse Lt" panose="020B0500050602020204" pitchFamily="34" charset="0"/>
              </a:rPr>
              <a:t>Am Luftschiffhafen 1</a:t>
            </a:r>
            <a:br>
              <a:rPr lang="de-DE" dirty="0">
                <a:latin typeface="Sparkasse Lt" panose="020B0500050602020204" pitchFamily="34" charset="0"/>
              </a:rPr>
            </a:br>
            <a:r>
              <a:rPr lang="de-DE" dirty="0">
                <a:latin typeface="Sparkasse Lt" panose="020B0500050602020204" pitchFamily="34" charset="0"/>
              </a:rPr>
              <a:t>14471 Potsdam</a:t>
            </a:r>
            <a:br>
              <a:rPr lang="de-DE" dirty="0">
                <a:latin typeface="Sparkasse Lt" panose="020B0500050602020204" pitchFamily="34" charset="0"/>
              </a:rPr>
            </a:br>
            <a:r>
              <a:rPr lang="de-DE" dirty="0">
                <a:latin typeface="Sparkasse Lt" panose="020B0500050602020204" pitchFamily="34" charset="0"/>
              </a:rPr>
              <a:t>+49 123 4567-890</a:t>
            </a:r>
            <a:br>
              <a:rPr lang="de-DE" dirty="0">
                <a:latin typeface="Sparkasse Lt" panose="020B0500050602020204" pitchFamily="34" charset="0"/>
              </a:rPr>
            </a:br>
            <a:r>
              <a:rPr lang="de-DE" dirty="0">
                <a:latin typeface="Sparkasse Lt" panose="020B0500050602020204" pitchFamily="34" charset="0"/>
              </a:rPr>
              <a:t>muster@nosa-online.de</a:t>
            </a:r>
          </a:p>
        </p:txBody>
      </p:sp>
    </p:spTree>
    <p:extLst>
      <p:ext uri="{BB962C8B-B14F-4D97-AF65-F5344CB8AC3E}">
        <p14:creationId xmlns:p14="http://schemas.microsoft.com/office/powerpoint/2010/main" val="241880714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78BE7609-69DC-C258-09F4-00370DAA0B3B}"/>
              </a:ext>
            </a:extLst>
          </p:cNvPr>
          <p:cNvSpPr>
            <a:spLocks noGrp="1"/>
          </p:cNvSpPr>
          <p:nvPr>
            <p:ph idx="19"/>
          </p:nvPr>
        </p:nvSpPr>
        <p:spPr/>
        <p:txBody>
          <a:bodyPr/>
          <a:lstStyle/>
          <a:p>
            <a:pPr lvl="0"/>
            <a:r>
              <a:rPr lang="de-DE" dirty="0"/>
              <a:t>Vertraulichkeit und Nutzung dieser Unterlage</a:t>
            </a:r>
            <a:br>
              <a:rPr lang="de-DE" dirty="0"/>
            </a:br>
            <a:endParaRPr lang="de-DE" dirty="0"/>
          </a:p>
          <a:p>
            <a:pPr lvl="1"/>
            <a:r>
              <a:rPr lang="de-DE" dirty="0"/>
              <a:t>Der Inhalt dieser Unterlage ist vertraulich zu behandeln. </a:t>
            </a:r>
          </a:p>
          <a:p>
            <a:pPr lvl="1"/>
            <a:r>
              <a:rPr lang="de-DE" dirty="0"/>
              <a:t>Vertrauliche Behandlung bedeutet, dass Inhalte und Informationen Dritten nicht zugänglich gemacht und durch diese nicht wirtschaftlich verwertet werden dürfen. Eine darüber hinausgehende Verwendung oder die Weitergabe an Dritte bedarf der schriftlichen Zustimmung der Urheber oder des Auftraggebers. </a:t>
            </a:r>
          </a:p>
          <a:p>
            <a:pPr lvl="1"/>
            <a:endParaRPr lang="de-DE" dirty="0"/>
          </a:p>
          <a:p>
            <a:pPr lvl="1"/>
            <a:r>
              <a:rPr lang="de-DE" dirty="0"/>
              <a:t>Alle Abbildungen und Texte in dieser Präsentation sind urheberrechtlich geschützt. Die Rechte liegen bei den Urhebern. Jegliche externe Verwendung oder Reproduktion in elektronischer oder gedruckter Form bedarf der ausdrücklichen Zustimmung durch die Urheber.</a:t>
            </a:r>
          </a:p>
          <a:p>
            <a:endParaRPr lang="de-DE" dirty="0"/>
          </a:p>
        </p:txBody>
      </p:sp>
    </p:spTree>
    <p:extLst>
      <p:ext uri="{BB962C8B-B14F-4D97-AF65-F5344CB8AC3E}">
        <p14:creationId xmlns:p14="http://schemas.microsoft.com/office/powerpoint/2010/main" val="218663211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C7D5C9-293D-9A85-1507-87E044D8D9C1}"/>
              </a:ext>
            </a:extLst>
          </p:cNvPr>
          <p:cNvSpPr>
            <a:spLocks noGrp="1"/>
          </p:cNvSpPr>
          <p:nvPr>
            <p:ph type="title"/>
          </p:nvPr>
        </p:nvSpPr>
        <p:spPr>
          <a:xfrm>
            <a:off x="612775" y="3010602"/>
            <a:ext cx="11028363" cy="836795"/>
          </a:xfrm>
        </p:spPr>
        <p:txBody>
          <a:bodyPr/>
          <a:lstStyle/>
          <a:p>
            <a:r>
              <a:rPr lang="de-DE" dirty="0"/>
              <a:t> Weil’s um mehr als Geld geht.</a:t>
            </a:r>
          </a:p>
        </p:txBody>
      </p:sp>
    </p:spTree>
    <p:extLst>
      <p:ext uri="{BB962C8B-B14F-4D97-AF65-F5344CB8AC3E}">
        <p14:creationId xmlns:p14="http://schemas.microsoft.com/office/powerpoint/2010/main" val="303188689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hteck 59">
            <a:extLst>
              <a:ext uri="{FF2B5EF4-FFF2-40B4-BE49-F238E27FC236}">
                <a16:creationId xmlns:a16="http://schemas.microsoft.com/office/drawing/2014/main" id="{0F541460-C4DC-3A96-3600-06AA9964D714}"/>
              </a:ext>
            </a:extLst>
          </p:cNvPr>
          <p:cNvSpPr/>
          <p:nvPr/>
        </p:nvSpPr>
        <p:spPr>
          <a:xfrm>
            <a:off x="1157141" y="4504211"/>
            <a:ext cx="10482993" cy="1490677"/>
          </a:xfrm>
          <a:prstGeom prst="rect">
            <a:avLst/>
          </a:prstGeom>
          <a:solidFill>
            <a:srgbClr val="E9E9E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Foliennummernplatzhalter 1">
            <a:extLst>
              <a:ext uri="{FF2B5EF4-FFF2-40B4-BE49-F238E27FC236}">
                <a16:creationId xmlns:a16="http://schemas.microsoft.com/office/drawing/2014/main" id="{9BCD693D-2AD0-DB85-9F78-8408BCFF2A88}"/>
              </a:ext>
            </a:extLst>
          </p:cNvPr>
          <p:cNvSpPr>
            <a:spLocks noGrp="1"/>
          </p:cNvSpPr>
          <p:nvPr>
            <p:ph type="sldNum" sz="quarter" idx="12"/>
          </p:nvPr>
        </p:nvSpPr>
        <p:spPr/>
        <p:txBody>
          <a:bodyPr/>
          <a:lstStyle/>
          <a:p>
            <a:fld id="{59F716AE-B1C6-41F5-8EFD-31941EDB35D4}" type="slidenum">
              <a:rPr lang="de-DE" smtClean="0"/>
              <a:t>116</a:t>
            </a:fld>
            <a:endParaRPr lang="de-DE"/>
          </a:p>
        </p:txBody>
      </p:sp>
      <p:sp>
        <p:nvSpPr>
          <p:cNvPr id="81" name="Textplatzhalter 10">
            <a:extLst>
              <a:ext uri="{FF2B5EF4-FFF2-40B4-BE49-F238E27FC236}">
                <a16:creationId xmlns:a16="http://schemas.microsoft.com/office/drawing/2014/main" id="{DA65339B-568B-0BBF-39A3-CA8075A14A10}"/>
              </a:ext>
            </a:extLst>
          </p:cNvPr>
          <p:cNvSpPr>
            <a:spLocks noGrp="1"/>
          </p:cNvSpPr>
          <p:nvPr>
            <p:ph type="body" idx="13"/>
          </p:nvPr>
        </p:nvSpPr>
        <p:spPr/>
        <p:txBody>
          <a:bodyPr/>
          <a:lstStyle/>
          <a:p>
            <a:r>
              <a:rPr lang="de-DE" dirty="0"/>
              <a:t>Folien-Bibliothek</a:t>
            </a:r>
          </a:p>
        </p:txBody>
      </p:sp>
      <p:sp>
        <p:nvSpPr>
          <p:cNvPr id="3" name="Textplatzhalter 2">
            <a:extLst>
              <a:ext uri="{FF2B5EF4-FFF2-40B4-BE49-F238E27FC236}">
                <a16:creationId xmlns:a16="http://schemas.microsoft.com/office/drawing/2014/main" id="{BE958E95-F9CC-8E9A-1AFF-FD935E476FA0}"/>
              </a:ext>
            </a:extLst>
          </p:cNvPr>
          <p:cNvSpPr>
            <a:spLocks noGrp="1"/>
          </p:cNvSpPr>
          <p:nvPr>
            <p:ph type="body" idx="14"/>
          </p:nvPr>
        </p:nvSpPr>
        <p:spPr/>
        <p:txBody>
          <a:bodyPr/>
          <a:lstStyle/>
          <a:p>
            <a:endParaRPr lang="de-DE"/>
          </a:p>
        </p:txBody>
      </p:sp>
      <p:sp>
        <p:nvSpPr>
          <p:cNvPr id="83" name="Titel 4">
            <a:extLst>
              <a:ext uri="{FF2B5EF4-FFF2-40B4-BE49-F238E27FC236}">
                <a16:creationId xmlns:a16="http://schemas.microsoft.com/office/drawing/2014/main" id="{8D9064FB-F75B-97ED-C82A-AC0DC290246D}"/>
              </a:ext>
            </a:extLst>
          </p:cNvPr>
          <p:cNvSpPr>
            <a:spLocks noGrp="1"/>
          </p:cNvSpPr>
          <p:nvPr>
            <p:ph type="title"/>
          </p:nvPr>
        </p:nvSpPr>
        <p:spPr/>
        <p:txBody>
          <a:bodyPr/>
          <a:lstStyle/>
          <a:p>
            <a:r>
              <a:rPr lang="de-DE" dirty="0"/>
              <a:t>Musterfolien Sprechblasen/Störer</a:t>
            </a:r>
          </a:p>
        </p:txBody>
      </p:sp>
      <p:sp>
        <p:nvSpPr>
          <p:cNvPr id="5" name="Textplatzhalter 4">
            <a:extLst>
              <a:ext uri="{FF2B5EF4-FFF2-40B4-BE49-F238E27FC236}">
                <a16:creationId xmlns:a16="http://schemas.microsoft.com/office/drawing/2014/main" id="{539A13C7-3B3E-002A-A144-0ECE86AD4822}"/>
              </a:ext>
            </a:extLst>
          </p:cNvPr>
          <p:cNvSpPr>
            <a:spLocks noGrp="1"/>
          </p:cNvSpPr>
          <p:nvPr>
            <p:ph type="body" idx="17"/>
          </p:nvPr>
        </p:nvSpPr>
        <p:spPr/>
        <p:txBody>
          <a:bodyPr/>
          <a:lstStyle/>
          <a:p>
            <a:endParaRPr lang="de-DE" dirty="0"/>
          </a:p>
        </p:txBody>
      </p:sp>
      <p:sp>
        <p:nvSpPr>
          <p:cNvPr id="6" name="Fußzeilenplatzhalter 5">
            <a:extLst>
              <a:ext uri="{FF2B5EF4-FFF2-40B4-BE49-F238E27FC236}">
                <a16:creationId xmlns:a16="http://schemas.microsoft.com/office/drawing/2014/main" id="{A576A51B-5D9F-3A92-3A56-3E05982B2B9F}"/>
              </a:ext>
            </a:extLst>
          </p:cNvPr>
          <p:cNvSpPr>
            <a:spLocks noGrp="1"/>
          </p:cNvSpPr>
          <p:nvPr>
            <p:ph type="ftr" sz="quarter" idx="18"/>
          </p:nvPr>
        </p:nvSpPr>
        <p:spPr/>
        <p:txBody>
          <a:bodyPr/>
          <a:lstStyle/>
          <a:p>
            <a:r>
              <a:rPr lang="de-DE"/>
              <a:t>Titel der Präsentation | Name | Ort, Datum</a:t>
            </a:r>
            <a:endParaRPr lang="de-DE" dirty="0"/>
          </a:p>
        </p:txBody>
      </p:sp>
      <p:sp>
        <p:nvSpPr>
          <p:cNvPr id="8" name="Ellipse 32">
            <a:extLst>
              <a:ext uri="{FF2B5EF4-FFF2-40B4-BE49-F238E27FC236}">
                <a16:creationId xmlns:a16="http://schemas.microsoft.com/office/drawing/2014/main" id="{6CE55C57-2CD3-9608-B1FF-4B9F68307B3D}"/>
              </a:ext>
            </a:extLst>
          </p:cNvPr>
          <p:cNvSpPr/>
          <p:nvPr/>
        </p:nvSpPr>
        <p:spPr bwMode="gray">
          <a:xfrm>
            <a:off x="6445177" y="1978964"/>
            <a:ext cx="696961" cy="696961"/>
          </a:xfrm>
          <a:prstGeom prst="ellipse">
            <a:avLst/>
          </a:prstGeom>
          <a:solidFill>
            <a:schemeClr val="tx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000" dirty="0">
                <a:latin typeface="Sparkasse Medium" panose="020B0603080202020204" pitchFamily="34" charset="77"/>
              </a:rPr>
              <a:t>+ X%</a:t>
            </a:r>
          </a:p>
        </p:txBody>
      </p:sp>
      <p:sp>
        <p:nvSpPr>
          <p:cNvPr id="9" name="Ellipse 34">
            <a:extLst>
              <a:ext uri="{FF2B5EF4-FFF2-40B4-BE49-F238E27FC236}">
                <a16:creationId xmlns:a16="http://schemas.microsoft.com/office/drawing/2014/main" id="{E1C74051-C53B-A4CD-452C-E810FFEFF2FF}"/>
              </a:ext>
            </a:extLst>
          </p:cNvPr>
          <p:cNvSpPr/>
          <p:nvPr/>
        </p:nvSpPr>
        <p:spPr bwMode="gray">
          <a:xfrm>
            <a:off x="5217085" y="1793115"/>
            <a:ext cx="1088881" cy="1088881"/>
          </a:xfrm>
          <a:prstGeom prst="ellipse">
            <a:avLst/>
          </a:prstGeom>
          <a:solidFill>
            <a:schemeClr val="tx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400" dirty="0">
                <a:latin typeface="Sparkasse Medium" panose="020B0603080202020204" pitchFamily="34" charset="77"/>
              </a:rPr>
              <a:t>+ X%</a:t>
            </a:r>
          </a:p>
        </p:txBody>
      </p:sp>
      <p:grpSp>
        <p:nvGrpSpPr>
          <p:cNvPr id="10" name="Gruppieren 9">
            <a:extLst>
              <a:ext uri="{FF2B5EF4-FFF2-40B4-BE49-F238E27FC236}">
                <a16:creationId xmlns:a16="http://schemas.microsoft.com/office/drawing/2014/main" id="{A63D9ACA-667C-1B4D-B789-A8FD1800D735}"/>
              </a:ext>
            </a:extLst>
          </p:cNvPr>
          <p:cNvGrpSpPr/>
          <p:nvPr/>
        </p:nvGrpSpPr>
        <p:grpSpPr>
          <a:xfrm>
            <a:off x="1559556" y="1798539"/>
            <a:ext cx="1826187" cy="444645"/>
            <a:chOff x="470661" y="1216755"/>
            <a:chExt cx="1826187" cy="444645"/>
          </a:xfrm>
        </p:grpSpPr>
        <p:sp>
          <p:nvSpPr>
            <p:cNvPr id="11" name="Textfeld 10">
              <a:extLst>
                <a:ext uri="{FF2B5EF4-FFF2-40B4-BE49-F238E27FC236}">
                  <a16:creationId xmlns:a16="http://schemas.microsoft.com/office/drawing/2014/main" id="{2483FB02-E7BD-038F-7111-4E13C2CA6B11}"/>
                </a:ext>
              </a:extLst>
            </p:cNvPr>
            <p:cNvSpPr txBox="1"/>
            <p:nvPr/>
          </p:nvSpPr>
          <p:spPr>
            <a:xfrm>
              <a:off x="470661" y="1216755"/>
              <a:ext cx="1826187" cy="360850"/>
            </a:xfrm>
            <a:prstGeom prst="rect">
              <a:avLst/>
            </a:prstGeom>
            <a:solidFill>
              <a:schemeClr val="tx2"/>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b="0" dirty="0">
                  <a:solidFill>
                    <a:schemeClr val="bg1"/>
                  </a:solidFill>
                  <a:latin typeface="Sparkasse Medium" panose="020B0603080202020204" pitchFamily="34" charset="77"/>
                </a:rPr>
                <a:t>Flexible Sprechblase</a:t>
              </a:r>
            </a:p>
          </p:txBody>
        </p:sp>
        <p:sp>
          <p:nvSpPr>
            <p:cNvPr id="12" name="Freihandform: Form 40">
              <a:extLst>
                <a:ext uri="{FF2B5EF4-FFF2-40B4-BE49-F238E27FC236}">
                  <a16:creationId xmlns:a16="http://schemas.microsoft.com/office/drawing/2014/main" id="{50020CB9-B193-EFB1-F312-4B2046E3FFFC}"/>
                </a:ext>
              </a:extLst>
            </p:cNvPr>
            <p:cNvSpPr/>
            <p:nvPr/>
          </p:nvSpPr>
          <p:spPr>
            <a:xfrm rot="10800000">
              <a:off x="648429" y="1553518"/>
              <a:ext cx="125144" cy="10788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grpSp>
        <p:nvGrpSpPr>
          <p:cNvPr id="13" name="Gruppieren 12">
            <a:extLst>
              <a:ext uri="{FF2B5EF4-FFF2-40B4-BE49-F238E27FC236}">
                <a16:creationId xmlns:a16="http://schemas.microsoft.com/office/drawing/2014/main" id="{A2B3E1D7-30CD-C4EE-6183-12FDEE5377BB}"/>
              </a:ext>
            </a:extLst>
          </p:cNvPr>
          <p:cNvGrpSpPr/>
          <p:nvPr/>
        </p:nvGrpSpPr>
        <p:grpSpPr>
          <a:xfrm>
            <a:off x="2559092" y="2396553"/>
            <a:ext cx="1349262" cy="368046"/>
            <a:chOff x="470661" y="1247532"/>
            <a:chExt cx="1349262" cy="368046"/>
          </a:xfrm>
        </p:grpSpPr>
        <p:sp>
          <p:nvSpPr>
            <p:cNvPr id="14" name="Textfeld 13">
              <a:extLst>
                <a:ext uri="{FF2B5EF4-FFF2-40B4-BE49-F238E27FC236}">
                  <a16:creationId xmlns:a16="http://schemas.microsoft.com/office/drawing/2014/main" id="{C8A3A825-DA3A-D087-E2FB-8EC74E1B93D1}"/>
                </a:ext>
              </a:extLst>
            </p:cNvPr>
            <p:cNvSpPr txBox="1"/>
            <p:nvPr/>
          </p:nvSpPr>
          <p:spPr>
            <a:xfrm>
              <a:off x="470661" y="1247532"/>
              <a:ext cx="1349262" cy="299295"/>
            </a:xfrm>
            <a:prstGeom prst="rect">
              <a:avLst/>
            </a:prstGeom>
            <a:solidFill>
              <a:schemeClr val="tx2"/>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sz="1000" b="0" dirty="0">
                  <a:solidFill>
                    <a:schemeClr val="bg1"/>
                  </a:solidFill>
                  <a:latin typeface="Sparkasse Medium" panose="020B0603080202020204" pitchFamily="34" charset="77"/>
                </a:rPr>
                <a:t>Flexible Sprechblase</a:t>
              </a:r>
            </a:p>
          </p:txBody>
        </p:sp>
        <p:sp>
          <p:nvSpPr>
            <p:cNvPr id="15" name="Freihandform: Form 40">
              <a:extLst>
                <a:ext uri="{FF2B5EF4-FFF2-40B4-BE49-F238E27FC236}">
                  <a16:creationId xmlns:a16="http://schemas.microsoft.com/office/drawing/2014/main" id="{0153750B-BA05-1601-FC12-5E7FECBEA493}"/>
                </a:ext>
              </a:extLst>
            </p:cNvPr>
            <p:cNvSpPr/>
            <p:nvPr/>
          </p:nvSpPr>
          <p:spPr>
            <a:xfrm rot="10800000">
              <a:off x="648430" y="1535286"/>
              <a:ext cx="93139" cy="8029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grpSp>
        <p:nvGrpSpPr>
          <p:cNvPr id="22" name="Gruppieren 21">
            <a:extLst>
              <a:ext uri="{FF2B5EF4-FFF2-40B4-BE49-F238E27FC236}">
                <a16:creationId xmlns:a16="http://schemas.microsoft.com/office/drawing/2014/main" id="{DB1639F6-9D44-7B0D-A6CA-54FE96DBED1B}"/>
              </a:ext>
            </a:extLst>
          </p:cNvPr>
          <p:cNvGrpSpPr/>
          <p:nvPr/>
        </p:nvGrpSpPr>
        <p:grpSpPr>
          <a:xfrm>
            <a:off x="1559557" y="3288896"/>
            <a:ext cx="1826187" cy="444645"/>
            <a:chOff x="470661" y="1216755"/>
            <a:chExt cx="1826187" cy="444645"/>
          </a:xfrm>
        </p:grpSpPr>
        <p:sp>
          <p:nvSpPr>
            <p:cNvPr id="23" name="Textfeld 22">
              <a:extLst>
                <a:ext uri="{FF2B5EF4-FFF2-40B4-BE49-F238E27FC236}">
                  <a16:creationId xmlns:a16="http://schemas.microsoft.com/office/drawing/2014/main" id="{D384AFA7-9BF4-B065-E3FA-9A48AF08F6F2}"/>
                </a:ext>
              </a:extLst>
            </p:cNvPr>
            <p:cNvSpPr txBox="1"/>
            <p:nvPr/>
          </p:nvSpPr>
          <p:spPr>
            <a:xfrm>
              <a:off x="470661" y="1216755"/>
              <a:ext cx="1826187" cy="360850"/>
            </a:xfrm>
            <a:prstGeom prst="rect">
              <a:avLst/>
            </a:prstGeom>
            <a:solidFill>
              <a:srgbClr val="666666"/>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b="0" dirty="0">
                  <a:solidFill>
                    <a:schemeClr val="bg1"/>
                  </a:solidFill>
                  <a:latin typeface="Sparkasse Medium" panose="020B0603080202020204" pitchFamily="34" charset="77"/>
                </a:rPr>
                <a:t>Flexible Sprechblase</a:t>
              </a:r>
            </a:p>
          </p:txBody>
        </p:sp>
        <p:sp>
          <p:nvSpPr>
            <p:cNvPr id="24" name="Freihandform: Form 40">
              <a:extLst>
                <a:ext uri="{FF2B5EF4-FFF2-40B4-BE49-F238E27FC236}">
                  <a16:creationId xmlns:a16="http://schemas.microsoft.com/office/drawing/2014/main" id="{0785DBF3-E3B4-1D13-3CAD-9BE323D6E529}"/>
                </a:ext>
              </a:extLst>
            </p:cNvPr>
            <p:cNvSpPr/>
            <p:nvPr/>
          </p:nvSpPr>
          <p:spPr>
            <a:xfrm rot="10800000">
              <a:off x="648429" y="1553518"/>
              <a:ext cx="125144" cy="10788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grpSp>
        <p:nvGrpSpPr>
          <p:cNvPr id="25" name="Gruppieren 24">
            <a:extLst>
              <a:ext uri="{FF2B5EF4-FFF2-40B4-BE49-F238E27FC236}">
                <a16:creationId xmlns:a16="http://schemas.microsoft.com/office/drawing/2014/main" id="{40EC9F66-1D70-E5B0-7C98-407C6623F2EB}"/>
              </a:ext>
            </a:extLst>
          </p:cNvPr>
          <p:cNvGrpSpPr/>
          <p:nvPr/>
        </p:nvGrpSpPr>
        <p:grpSpPr>
          <a:xfrm>
            <a:off x="2553982" y="3886910"/>
            <a:ext cx="1349262" cy="368046"/>
            <a:chOff x="470661" y="1247532"/>
            <a:chExt cx="1349262" cy="368046"/>
          </a:xfrm>
        </p:grpSpPr>
        <p:sp>
          <p:nvSpPr>
            <p:cNvPr id="26" name="Textfeld 25">
              <a:extLst>
                <a:ext uri="{FF2B5EF4-FFF2-40B4-BE49-F238E27FC236}">
                  <a16:creationId xmlns:a16="http://schemas.microsoft.com/office/drawing/2014/main" id="{2BDCF31C-3726-C218-4025-757A02882470}"/>
                </a:ext>
              </a:extLst>
            </p:cNvPr>
            <p:cNvSpPr txBox="1"/>
            <p:nvPr/>
          </p:nvSpPr>
          <p:spPr>
            <a:xfrm>
              <a:off x="470661" y="1247532"/>
              <a:ext cx="1349262" cy="299295"/>
            </a:xfrm>
            <a:prstGeom prst="rect">
              <a:avLst/>
            </a:prstGeom>
            <a:solidFill>
              <a:srgbClr val="666666"/>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sz="1000" b="0" dirty="0">
                  <a:solidFill>
                    <a:schemeClr val="bg1"/>
                  </a:solidFill>
                  <a:latin typeface="Sparkasse Medium" panose="020B0603080202020204" pitchFamily="34" charset="77"/>
                </a:rPr>
                <a:t>Flexible Sprechblase</a:t>
              </a:r>
            </a:p>
          </p:txBody>
        </p:sp>
        <p:sp>
          <p:nvSpPr>
            <p:cNvPr id="27" name="Freihandform: Form 40">
              <a:extLst>
                <a:ext uri="{FF2B5EF4-FFF2-40B4-BE49-F238E27FC236}">
                  <a16:creationId xmlns:a16="http://schemas.microsoft.com/office/drawing/2014/main" id="{549CFB77-2695-C2C3-8F46-1BB5A941F626}"/>
                </a:ext>
              </a:extLst>
            </p:cNvPr>
            <p:cNvSpPr/>
            <p:nvPr/>
          </p:nvSpPr>
          <p:spPr>
            <a:xfrm rot="10800000">
              <a:off x="648430" y="1535286"/>
              <a:ext cx="93139" cy="8029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grpSp>
        <p:nvGrpSpPr>
          <p:cNvPr id="53" name="Gruppieren 52">
            <a:extLst>
              <a:ext uri="{FF2B5EF4-FFF2-40B4-BE49-F238E27FC236}">
                <a16:creationId xmlns:a16="http://schemas.microsoft.com/office/drawing/2014/main" id="{0904F010-5E7F-28B3-BEB1-EA24D4626E65}"/>
              </a:ext>
            </a:extLst>
          </p:cNvPr>
          <p:cNvGrpSpPr/>
          <p:nvPr/>
        </p:nvGrpSpPr>
        <p:grpSpPr>
          <a:xfrm>
            <a:off x="1559558" y="4775672"/>
            <a:ext cx="1826187" cy="444645"/>
            <a:chOff x="470661" y="1216755"/>
            <a:chExt cx="1826187" cy="444645"/>
          </a:xfrm>
        </p:grpSpPr>
        <p:sp>
          <p:nvSpPr>
            <p:cNvPr id="54" name="Textfeld 53">
              <a:extLst>
                <a:ext uri="{FF2B5EF4-FFF2-40B4-BE49-F238E27FC236}">
                  <a16:creationId xmlns:a16="http://schemas.microsoft.com/office/drawing/2014/main" id="{C2B3CB22-5CB5-BE56-801C-33DBF12D233D}"/>
                </a:ext>
              </a:extLst>
            </p:cNvPr>
            <p:cNvSpPr txBox="1"/>
            <p:nvPr/>
          </p:nvSpPr>
          <p:spPr>
            <a:xfrm>
              <a:off x="470661" y="1216755"/>
              <a:ext cx="1826187" cy="360850"/>
            </a:xfrm>
            <a:prstGeom prst="rect">
              <a:avLst/>
            </a:prstGeom>
            <a:solidFill>
              <a:schemeClr val="bg1"/>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b="0" dirty="0">
                  <a:solidFill>
                    <a:srgbClr val="FF0000"/>
                  </a:solidFill>
                  <a:latin typeface="Sparkasse Medium" panose="020B0603080202020204" pitchFamily="34" charset="77"/>
                </a:rPr>
                <a:t>Flexible Sprechblase</a:t>
              </a:r>
            </a:p>
          </p:txBody>
        </p:sp>
        <p:sp>
          <p:nvSpPr>
            <p:cNvPr id="55" name="Freihandform: Form 40">
              <a:extLst>
                <a:ext uri="{FF2B5EF4-FFF2-40B4-BE49-F238E27FC236}">
                  <a16:creationId xmlns:a16="http://schemas.microsoft.com/office/drawing/2014/main" id="{292C469F-3349-C66A-8989-3571B223FDEA}"/>
                </a:ext>
              </a:extLst>
            </p:cNvPr>
            <p:cNvSpPr/>
            <p:nvPr/>
          </p:nvSpPr>
          <p:spPr>
            <a:xfrm rot="10800000">
              <a:off x="648429" y="1553518"/>
              <a:ext cx="125144" cy="10788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grpSp>
        <p:nvGrpSpPr>
          <p:cNvPr id="56" name="Gruppieren 55">
            <a:extLst>
              <a:ext uri="{FF2B5EF4-FFF2-40B4-BE49-F238E27FC236}">
                <a16:creationId xmlns:a16="http://schemas.microsoft.com/office/drawing/2014/main" id="{2AFB7528-BCD3-992E-755F-668E6E486446}"/>
              </a:ext>
            </a:extLst>
          </p:cNvPr>
          <p:cNvGrpSpPr/>
          <p:nvPr/>
        </p:nvGrpSpPr>
        <p:grpSpPr>
          <a:xfrm>
            <a:off x="2550951" y="5373686"/>
            <a:ext cx="1349262" cy="368046"/>
            <a:chOff x="470661" y="1247532"/>
            <a:chExt cx="1349262" cy="368046"/>
          </a:xfrm>
        </p:grpSpPr>
        <p:sp>
          <p:nvSpPr>
            <p:cNvPr id="57" name="Textfeld 56">
              <a:extLst>
                <a:ext uri="{FF2B5EF4-FFF2-40B4-BE49-F238E27FC236}">
                  <a16:creationId xmlns:a16="http://schemas.microsoft.com/office/drawing/2014/main" id="{B196C0B5-63F7-187D-BDB9-F3956233CDDC}"/>
                </a:ext>
              </a:extLst>
            </p:cNvPr>
            <p:cNvSpPr txBox="1"/>
            <p:nvPr/>
          </p:nvSpPr>
          <p:spPr>
            <a:xfrm>
              <a:off x="470661" y="1247532"/>
              <a:ext cx="1349262" cy="299295"/>
            </a:xfrm>
            <a:prstGeom prst="rect">
              <a:avLst/>
            </a:prstGeom>
            <a:solidFill>
              <a:schemeClr val="bg1"/>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r>
                <a:rPr lang="de-DE" sz="1000" b="0" dirty="0">
                  <a:solidFill>
                    <a:srgbClr val="FF0000"/>
                  </a:solidFill>
                  <a:latin typeface="Sparkasse Medium" panose="020B0603080202020204" pitchFamily="34" charset="77"/>
                </a:rPr>
                <a:t>Flexible Sprechblase</a:t>
              </a:r>
            </a:p>
          </p:txBody>
        </p:sp>
        <p:sp>
          <p:nvSpPr>
            <p:cNvPr id="58" name="Freihandform: Form 40">
              <a:extLst>
                <a:ext uri="{FF2B5EF4-FFF2-40B4-BE49-F238E27FC236}">
                  <a16:creationId xmlns:a16="http://schemas.microsoft.com/office/drawing/2014/main" id="{7BD4C83A-B3C0-1CF9-CDC4-4340D9D546F4}"/>
                </a:ext>
              </a:extLst>
            </p:cNvPr>
            <p:cNvSpPr/>
            <p:nvPr/>
          </p:nvSpPr>
          <p:spPr>
            <a:xfrm rot="10800000">
              <a:off x="648430" y="1535286"/>
              <a:ext cx="93139" cy="80292"/>
            </a:xfrm>
            <a:custGeom>
              <a:avLst/>
              <a:gdLst>
                <a:gd name="connsiteX0" fmla="*/ 93139 w 93139"/>
                <a:gd name="connsiteY0" fmla="*/ 80292 h 80292"/>
                <a:gd name="connsiteX1" fmla="*/ 0 w 93139"/>
                <a:gd name="connsiteY1" fmla="*/ 80292 h 80292"/>
                <a:gd name="connsiteX2" fmla="*/ 46570 w 93139"/>
                <a:gd name="connsiteY2" fmla="*/ 0 h 80292"/>
              </a:gdLst>
              <a:ahLst/>
              <a:cxnLst>
                <a:cxn ang="0">
                  <a:pos x="connsiteX0" y="connsiteY0"/>
                </a:cxn>
                <a:cxn ang="0">
                  <a:pos x="connsiteX1" y="connsiteY1"/>
                </a:cxn>
                <a:cxn ang="0">
                  <a:pos x="connsiteX2" y="connsiteY2"/>
                </a:cxn>
              </a:cxnLst>
              <a:rect l="l" t="t" r="r" b="b"/>
              <a:pathLst>
                <a:path w="93139" h="80292">
                  <a:moveTo>
                    <a:pt x="93139" y="80292"/>
                  </a:moveTo>
                  <a:lnTo>
                    <a:pt x="0" y="80292"/>
                  </a:lnTo>
                  <a:lnTo>
                    <a:pt x="4657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de-DE" dirty="0"/>
            </a:p>
          </p:txBody>
        </p:sp>
      </p:grpSp>
      <p:sp>
        <p:nvSpPr>
          <p:cNvPr id="61" name="Ellipse 32">
            <a:extLst>
              <a:ext uri="{FF2B5EF4-FFF2-40B4-BE49-F238E27FC236}">
                <a16:creationId xmlns:a16="http://schemas.microsoft.com/office/drawing/2014/main" id="{E6360C36-E0B5-92A1-A87B-4C01ABFB9B1A}"/>
              </a:ext>
            </a:extLst>
          </p:cNvPr>
          <p:cNvSpPr/>
          <p:nvPr/>
        </p:nvSpPr>
        <p:spPr bwMode="gray">
          <a:xfrm>
            <a:off x="6445177" y="3459892"/>
            <a:ext cx="696961" cy="696961"/>
          </a:xfrm>
          <a:prstGeom prst="ellipse">
            <a:avLst/>
          </a:prstGeom>
          <a:solidFill>
            <a:srgbClr val="666666"/>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000" dirty="0">
                <a:latin typeface="Sparkasse Medium" panose="020B0603080202020204" pitchFamily="34" charset="77"/>
              </a:rPr>
              <a:t>+ X%</a:t>
            </a:r>
          </a:p>
        </p:txBody>
      </p:sp>
      <p:sp>
        <p:nvSpPr>
          <p:cNvPr id="62" name="Ellipse 34">
            <a:extLst>
              <a:ext uri="{FF2B5EF4-FFF2-40B4-BE49-F238E27FC236}">
                <a16:creationId xmlns:a16="http://schemas.microsoft.com/office/drawing/2014/main" id="{BC776D48-9B43-6C81-DE88-942E4F3B7647}"/>
              </a:ext>
            </a:extLst>
          </p:cNvPr>
          <p:cNvSpPr/>
          <p:nvPr/>
        </p:nvSpPr>
        <p:spPr bwMode="gray">
          <a:xfrm>
            <a:off x="5217085" y="3244301"/>
            <a:ext cx="1088881" cy="1088881"/>
          </a:xfrm>
          <a:prstGeom prst="ellipse">
            <a:avLst/>
          </a:prstGeom>
          <a:solidFill>
            <a:srgbClr val="666666"/>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400" dirty="0">
                <a:latin typeface="Sparkasse Medium" panose="020B0603080202020204" pitchFamily="34" charset="77"/>
              </a:rPr>
              <a:t>+ X%</a:t>
            </a:r>
          </a:p>
        </p:txBody>
      </p:sp>
      <p:sp>
        <p:nvSpPr>
          <p:cNvPr id="63" name="Ellipse 32">
            <a:extLst>
              <a:ext uri="{FF2B5EF4-FFF2-40B4-BE49-F238E27FC236}">
                <a16:creationId xmlns:a16="http://schemas.microsoft.com/office/drawing/2014/main" id="{6D6510F1-3F74-5FCC-F8CC-D1282C4007E1}"/>
              </a:ext>
            </a:extLst>
          </p:cNvPr>
          <p:cNvSpPr/>
          <p:nvPr/>
        </p:nvSpPr>
        <p:spPr bwMode="gray">
          <a:xfrm>
            <a:off x="6445177" y="4899542"/>
            <a:ext cx="696961" cy="696961"/>
          </a:xfrm>
          <a:prstGeom prst="ellipse">
            <a:avLst/>
          </a:prstGeom>
          <a:solidFill>
            <a:schemeClr val="bg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000" dirty="0">
                <a:solidFill>
                  <a:srgbClr val="FF0000"/>
                </a:solidFill>
                <a:latin typeface="Sparkasse Medium" panose="020B0603080202020204" pitchFamily="34" charset="77"/>
              </a:rPr>
              <a:t>+ X%</a:t>
            </a:r>
          </a:p>
        </p:txBody>
      </p:sp>
      <p:sp>
        <p:nvSpPr>
          <p:cNvPr id="64" name="Ellipse 34">
            <a:extLst>
              <a:ext uri="{FF2B5EF4-FFF2-40B4-BE49-F238E27FC236}">
                <a16:creationId xmlns:a16="http://schemas.microsoft.com/office/drawing/2014/main" id="{CAB13D0B-5AB3-E09F-63A5-459C7B3C738E}"/>
              </a:ext>
            </a:extLst>
          </p:cNvPr>
          <p:cNvSpPr/>
          <p:nvPr/>
        </p:nvSpPr>
        <p:spPr bwMode="gray">
          <a:xfrm>
            <a:off x="5217085" y="4703583"/>
            <a:ext cx="1088881" cy="1088881"/>
          </a:xfrm>
          <a:prstGeom prst="ellipse">
            <a:avLst/>
          </a:prstGeom>
          <a:solidFill>
            <a:schemeClr val="bg1"/>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algn="ctr">
              <a:spcBef>
                <a:spcPts val="400"/>
              </a:spcBef>
              <a:spcAft>
                <a:spcPts val="300"/>
              </a:spcAft>
            </a:pPr>
            <a:r>
              <a:rPr lang="de-DE" sz="1400" dirty="0">
                <a:solidFill>
                  <a:srgbClr val="FF0000"/>
                </a:solidFill>
                <a:latin typeface="Sparkasse Medium" panose="020B0603080202020204" pitchFamily="34" charset="77"/>
              </a:rPr>
              <a:t>+ X%</a:t>
            </a:r>
          </a:p>
        </p:txBody>
      </p:sp>
      <p:sp>
        <p:nvSpPr>
          <p:cNvPr id="66" name="Textfeld 65">
            <a:extLst>
              <a:ext uri="{FF2B5EF4-FFF2-40B4-BE49-F238E27FC236}">
                <a16:creationId xmlns:a16="http://schemas.microsoft.com/office/drawing/2014/main" id="{D524808B-D64A-5278-B22D-13D79AA9611B}"/>
              </a:ext>
            </a:extLst>
          </p:cNvPr>
          <p:cNvSpPr txBox="1"/>
          <p:nvPr/>
        </p:nvSpPr>
        <p:spPr>
          <a:xfrm rot="420000">
            <a:off x="8528878" y="1753546"/>
            <a:ext cx="1895805" cy="418910"/>
          </a:xfrm>
          <a:prstGeom prst="rect">
            <a:avLst/>
          </a:prstGeom>
          <a:solidFill>
            <a:schemeClr val="tx2"/>
          </a:solidFill>
        </p:spPr>
        <p:txBody>
          <a:bodyPr wrap="squar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b="0" dirty="0">
                <a:solidFill>
                  <a:schemeClr val="bg1"/>
                </a:solidFill>
                <a:latin typeface="Sparkasse Medium" panose="020B0603080202020204" pitchFamily="34" charset="77"/>
              </a:rPr>
              <a:t>Flexibler Störer</a:t>
            </a:r>
          </a:p>
        </p:txBody>
      </p:sp>
      <p:sp>
        <p:nvSpPr>
          <p:cNvPr id="69" name="Textfeld 68">
            <a:extLst>
              <a:ext uri="{FF2B5EF4-FFF2-40B4-BE49-F238E27FC236}">
                <a16:creationId xmlns:a16="http://schemas.microsoft.com/office/drawing/2014/main" id="{69CB8F2A-6E61-D921-9E7B-037CBE5EA578}"/>
              </a:ext>
            </a:extLst>
          </p:cNvPr>
          <p:cNvSpPr txBox="1"/>
          <p:nvPr/>
        </p:nvSpPr>
        <p:spPr>
          <a:xfrm rot="420000">
            <a:off x="9805859" y="2429308"/>
            <a:ext cx="1421370" cy="347451"/>
          </a:xfrm>
          <a:prstGeom prst="rect">
            <a:avLst/>
          </a:prstGeom>
          <a:solidFill>
            <a:schemeClr val="tx2"/>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sz="1000" b="0" dirty="0">
                <a:solidFill>
                  <a:schemeClr val="bg1"/>
                </a:solidFill>
                <a:latin typeface="Sparkasse Medium" panose="020B0603080202020204" pitchFamily="34" charset="77"/>
              </a:rPr>
              <a:t>Flexibler Störer</a:t>
            </a:r>
          </a:p>
        </p:txBody>
      </p:sp>
      <p:sp>
        <p:nvSpPr>
          <p:cNvPr id="71" name="Textfeld 70">
            <a:extLst>
              <a:ext uri="{FF2B5EF4-FFF2-40B4-BE49-F238E27FC236}">
                <a16:creationId xmlns:a16="http://schemas.microsoft.com/office/drawing/2014/main" id="{E058DF94-9937-225A-DCEA-2D4C430423DE}"/>
              </a:ext>
            </a:extLst>
          </p:cNvPr>
          <p:cNvSpPr txBox="1"/>
          <p:nvPr/>
        </p:nvSpPr>
        <p:spPr>
          <a:xfrm rot="420000">
            <a:off x="8528877" y="3235955"/>
            <a:ext cx="1895805" cy="418910"/>
          </a:xfrm>
          <a:prstGeom prst="rect">
            <a:avLst/>
          </a:prstGeom>
          <a:solidFill>
            <a:srgbClr val="666666"/>
          </a:solidFill>
        </p:spPr>
        <p:txBody>
          <a:bodyPr wrap="squar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b="0" dirty="0">
                <a:solidFill>
                  <a:schemeClr val="bg1"/>
                </a:solidFill>
                <a:latin typeface="Sparkasse Medium" panose="020B0603080202020204" pitchFamily="34" charset="77"/>
              </a:rPr>
              <a:t>Flexibler Störer</a:t>
            </a:r>
          </a:p>
        </p:txBody>
      </p:sp>
      <p:sp>
        <p:nvSpPr>
          <p:cNvPr id="72" name="Textfeld 71">
            <a:extLst>
              <a:ext uri="{FF2B5EF4-FFF2-40B4-BE49-F238E27FC236}">
                <a16:creationId xmlns:a16="http://schemas.microsoft.com/office/drawing/2014/main" id="{B37F7BD8-4D04-B027-B238-519F25712D36}"/>
              </a:ext>
            </a:extLst>
          </p:cNvPr>
          <p:cNvSpPr txBox="1"/>
          <p:nvPr/>
        </p:nvSpPr>
        <p:spPr>
          <a:xfrm rot="420000">
            <a:off x="9812790" y="3922438"/>
            <a:ext cx="1421370" cy="347451"/>
          </a:xfrm>
          <a:prstGeom prst="rect">
            <a:avLst/>
          </a:prstGeom>
          <a:solidFill>
            <a:srgbClr val="666666"/>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sz="1000" b="0" dirty="0">
                <a:solidFill>
                  <a:schemeClr val="bg1"/>
                </a:solidFill>
                <a:latin typeface="Sparkasse Medium" panose="020B0603080202020204" pitchFamily="34" charset="77"/>
              </a:rPr>
              <a:t>Flexibler Störer</a:t>
            </a:r>
          </a:p>
        </p:txBody>
      </p:sp>
      <p:sp>
        <p:nvSpPr>
          <p:cNvPr id="73" name="Textfeld 72">
            <a:extLst>
              <a:ext uri="{FF2B5EF4-FFF2-40B4-BE49-F238E27FC236}">
                <a16:creationId xmlns:a16="http://schemas.microsoft.com/office/drawing/2014/main" id="{AA8C2375-A926-2E37-B456-A164D011B19B}"/>
              </a:ext>
            </a:extLst>
          </p:cNvPr>
          <p:cNvSpPr txBox="1"/>
          <p:nvPr/>
        </p:nvSpPr>
        <p:spPr>
          <a:xfrm rot="420000">
            <a:off x="8528873" y="4757426"/>
            <a:ext cx="1895805" cy="418910"/>
          </a:xfrm>
          <a:prstGeom prst="rect">
            <a:avLst/>
          </a:prstGeom>
          <a:solidFill>
            <a:schemeClr val="bg1"/>
          </a:solidFill>
        </p:spPr>
        <p:txBody>
          <a:bodyPr wrap="squar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b="0" dirty="0">
                <a:solidFill>
                  <a:srgbClr val="FF0000"/>
                </a:solidFill>
                <a:latin typeface="Sparkasse Medium" panose="020B0603080202020204" pitchFamily="34" charset="77"/>
              </a:rPr>
              <a:t>Flexibler Störer</a:t>
            </a:r>
          </a:p>
        </p:txBody>
      </p:sp>
      <p:sp>
        <p:nvSpPr>
          <p:cNvPr id="74" name="Textfeld 73">
            <a:extLst>
              <a:ext uri="{FF2B5EF4-FFF2-40B4-BE49-F238E27FC236}">
                <a16:creationId xmlns:a16="http://schemas.microsoft.com/office/drawing/2014/main" id="{6C57E2E3-D258-318B-9C44-E0D64ADBC328}"/>
              </a:ext>
            </a:extLst>
          </p:cNvPr>
          <p:cNvSpPr txBox="1"/>
          <p:nvPr/>
        </p:nvSpPr>
        <p:spPr>
          <a:xfrm rot="420000">
            <a:off x="9816900" y="5445872"/>
            <a:ext cx="1421370" cy="347451"/>
          </a:xfrm>
          <a:prstGeom prst="rect">
            <a:avLst/>
          </a:prstGeom>
          <a:solidFill>
            <a:schemeClr val="bg1"/>
          </a:solidFill>
        </p:spPr>
        <p:txBody>
          <a:bodyPr wrap="non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sz="1000" b="0" dirty="0">
                <a:solidFill>
                  <a:srgbClr val="FF0000"/>
                </a:solidFill>
                <a:latin typeface="Sparkasse Medium" panose="020B0603080202020204" pitchFamily="34" charset="77"/>
              </a:rPr>
              <a:t>Flexibler Störer</a:t>
            </a:r>
          </a:p>
        </p:txBody>
      </p:sp>
      <p:sp>
        <p:nvSpPr>
          <p:cNvPr id="4" name="Textfeld 3">
            <a:extLst>
              <a:ext uri="{FF2B5EF4-FFF2-40B4-BE49-F238E27FC236}">
                <a16:creationId xmlns:a16="http://schemas.microsoft.com/office/drawing/2014/main" id="{25DC77E0-BA12-F73F-CE1F-FA2548E8BB7F}"/>
              </a:ext>
            </a:extLst>
          </p:cNvPr>
          <p:cNvSpPr txBox="1"/>
          <p:nvPr/>
        </p:nvSpPr>
        <p:spPr>
          <a:xfrm rot="2700000">
            <a:off x="10944266" y="279824"/>
            <a:ext cx="1640524" cy="330072"/>
          </a:xfrm>
          <a:prstGeom prst="rect">
            <a:avLst/>
          </a:prstGeom>
          <a:solidFill>
            <a:schemeClr val="tx2"/>
          </a:solidFill>
        </p:spPr>
        <p:txBody>
          <a:bodyPr wrap="square" lIns="72000" tIns="72000" rIns="72000" bIns="72000" rtlCol="0" anchor="ctr">
            <a:spAutoFit/>
          </a:bodyPr>
          <a:lstStyle>
            <a:defPPr>
              <a:defRPr lang="de-DE"/>
            </a:defPPr>
            <a:lvl1pPr>
              <a:defRPr sz="1400" b="1">
                <a:solidFill>
                  <a:sysClr val="windowText" lastClr="000000"/>
                </a:solidFill>
                <a:latin typeface="Frutiger VR" panose="020B0503060000020004" pitchFamily="34" charset="0"/>
              </a:defRPr>
            </a:lvl1pPr>
          </a:lstStyle>
          <a:p>
            <a:pPr algn="ctr"/>
            <a:r>
              <a:rPr lang="de-DE" sz="1200" b="0" dirty="0">
                <a:solidFill>
                  <a:schemeClr val="bg1"/>
                </a:solidFill>
                <a:latin typeface="Sparkasse Medium" panose="020B0603080202020204" pitchFamily="34" charset="77"/>
              </a:rPr>
              <a:t>Vertraulich</a:t>
            </a:r>
          </a:p>
        </p:txBody>
      </p:sp>
    </p:spTree>
    <p:extLst>
      <p:ext uri="{BB962C8B-B14F-4D97-AF65-F5344CB8AC3E}">
        <p14:creationId xmlns:p14="http://schemas.microsoft.com/office/powerpoint/2010/main" val="329556066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hteck 59">
            <a:extLst>
              <a:ext uri="{FF2B5EF4-FFF2-40B4-BE49-F238E27FC236}">
                <a16:creationId xmlns:a16="http://schemas.microsoft.com/office/drawing/2014/main" id="{0F541460-C4DC-3A96-3600-06AA9964D714}"/>
              </a:ext>
            </a:extLst>
          </p:cNvPr>
          <p:cNvSpPr/>
          <p:nvPr/>
        </p:nvSpPr>
        <p:spPr>
          <a:xfrm>
            <a:off x="612776" y="4414982"/>
            <a:ext cx="11579224" cy="1579906"/>
          </a:xfrm>
          <a:prstGeom prst="rect">
            <a:avLst/>
          </a:prstGeom>
          <a:solidFill>
            <a:srgbClr val="E9E9E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Foliennummernplatzhalter 1">
            <a:extLst>
              <a:ext uri="{FF2B5EF4-FFF2-40B4-BE49-F238E27FC236}">
                <a16:creationId xmlns:a16="http://schemas.microsoft.com/office/drawing/2014/main" id="{9BCD693D-2AD0-DB85-9F78-8408BCFF2A88}"/>
              </a:ext>
            </a:extLst>
          </p:cNvPr>
          <p:cNvSpPr>
            <a:spLocks noGrp="1"/>
          </p:cNvSpPr>
          <p:nvPr>
            <p:ph type="sldNum" sz="quarter" idx="12"/>
          </p:nvPr>
        </p:nvSpPr>
        <p:spPr/>
        <p:txBody>
          <a:bodyPr/>
          <a:lstStyle/>
          <a:p>
            <a:fld id="{59F716AE-B1C6-41F5-8EFD-31941EDB35D4}" type="slidenum">
              <a:rPr lang="de-DE" smtClean="0"/>
              <a:t>117</a:t>
            </a:fld>
            <a:endParaRPr lang="de-DE"/>
          </a:p>
        </p:txBody>
      </p:sp>
      <p:sp>
        <p:nvSpPr>
          <p:cNvPr id="81" name="Textplatzhalter 10">
            <a:extLst>
              <a:ext uri="{FF2B5EF4-FFF2-40B4-BE49-F238E27FC236}">
                <a16:creationId xmlns:a16="http://schemas.microsoft.com/office/drawing/2014/main" id="{DA65339B-568B-0BBF-39A3-CA8075A14A10}"/>
              </a:ext>
            </a:extLst>
          </p:cNvPr>
          <p:cNvSpPr>
            <a:spLocks noGrp="1"/>
          </p:cNvSpPr>
          <p:nvPr>
            <p:ph type="body" idx="13"/>
          </p:nvPr>
        </p:nvSpPr>
        <p:spPr/>
        <p:txBody>
          <a:bodyPr/>
          <a:lstStyle/>
          <a:p>
            <a:r>
              <a:rPr lang="de-DE" dirty="0"/>
              <a:t>Folien-Bibliothek</a:t>
            </a:r>
          </a:p>
        </p:txBody>
      </p:sp>
      <p:sp>
        <p:nvSpPr>
          <p:cNvPr id="83" name="Titel 4">
            <a:extLst>
              <a:ext uri="{FF2B5EF4-FFF2-40B4-BE49-F238E27FC236}">
                <a16:creationId xmlns:a16="http://schemas.microsoft.com/office/drawing/2014/main" id="{8D9064FB-F75B-97ED-C82A-AC0DC290246D}"/>
              </a:ext>
            </a:extLst>
          </p:cNvPr>
          <p:cNvSpPr>
            <a:spLocks noGrp="1"/>
          </p:cNvSpPr>
          <p:nvPr>
            <p:ph type="title"/>
          </p:nvPr>
        </p:nvSpPr>
        <p:spPr/>
        <p:txBody>
          <a:bodyPr/>
          <a:lstStyle/>
          <a:p>
            <a:r>
              <a:rPr lang="de-DE" dirty="0"/>
              <a:t>Musterfolien Logos</a:t>
            </a:r>
          </a:p>
        </p:txBody>
      </p:sp>
      <p:sp>
        <p:nvSpPr>
          <p:cNvPr id="6" name="Fußzeilenplatzhalter 5">
            <a:extLst>
              <a:ext uri="{FF2B5EF4-FFF2-40B4-BE49-F238E27FC236}">
                <a16:creationId xmlns:a16="http://schemas.microsoft.com/office/drawing/2014/main" id="{A576A51B-5D9F-3A92-3A56-3E05982B2B9F}"/>
              </a:ext>
            </a:extLst>
          </p:cNvPr>
          <p:cNvSpPr>
            <a:spLocks noGrp="1"/>
          </p:cNvSpPr>
          <p:nvPr>
            <p:ph type="ftr" sz="quarter" idx="18"/>
          </p:nvPr>
        </p:nvSpPr>
        <p:spPr/>
        <p:txBody>
          <a:bodyPr/>
          <a:lstStyle/>
          <a:p>
            <a:r>
              <a:rPr lang="de-DE"/>
              <a:t>Titel der Präsentation | Name | Ort, Datum</a:t>
            </a:r>
            <a:endParaRPr lang="de-DE" dirty="0"/>
          </a:p>
        </p:txBody>
      </p:sp>
      <p:pic>
        <p:nvPicPr>
          <p:cNvPr id="16" name="Grafik 15">
            <a:extLst>
              <a:ext uri="{FF2B5EF4-FFF2-40B4-BE49-F238E27FC236}">
                <a16:creationId xmlns:a16="http://schemas.microsoft.com/office/drawing/2014/main" id="{214E413A-CA1D-4D05-8C0F-4633073B4B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0136" y="2022562"/>
            <a:ext cx="1792545" cy="1966651"/>
          </a:xfrm>
          <a:prstGeom prst="rect">
            <a:avLst/>
          </a:prstGeom>
        </p:spPr>
      </p:pic>
      <p:pic>
        <p:nvPicPr>
          <p:cNvPr id="18" name="Grafik 17">
            <a:extLst>
              <a:ext uri="{FF2B5EF4-FFF2-40B4-BE49-F238E27FC236}">
                <a16:creationId xmlns:a16="http://schemas.microsoft.com/office/drawing/2014/main" id="{E762CBFC-0404-434B-AB09-CD30BBE2A21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22681" y="2349876"/>
            <a:ext cx="1675001" cy="1645871"/>
          </a:xfrm>
          <a:prstGeom prst="rect">
            <a:avLst/>
          </a:prstGeom>
        </p:spPr>
      </p:pic>
      <p:pic>
        <p:nvPicPr>
          <p:cNvPr id="20" name="Grafik 19">
            <a:extLst>
              <a:ext uri="{FF2B5EF4-FFF2-40B4-BE49-F238E27FC236}">
                <a16:creationId xmlns:a16="http://schemas.microsoft.com/office/drawing/2014/main" id="{2A3055FA-6C0A-4623-A926-9AE03223B4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5487" y="3302458"/>
            <a:ext cx="3596647" cy="1078994"/>
          </a:xfrm>
          <a:prstGeom prst="rect">
            <a:avLst/>
          </a:prstGeom>
        </p:spPr>
      </p:pic>
      <p:pic>
        <p:nvPicPr>
          <p:cNvPr id="28" name="Grafik 27">
            <a:extLst>
              <a:ext uri="{FF2B5EF4-FFF2-40B4-BE49-F238E27FC236}">
                <a16:creationId xmlns:a16="http://schemas.microsoft.com/office/drawing/2014/main" id="{CDB8E182-CA2C-46DE-A0B9-01E5ED8C4E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487" y="2318474"/>
            <a:ext cx="3596647" cy="1078994"/>
          </a:xfrm>
          <a:prstGeom prst="rect">
            <a:avLst/>
          </a:prstGeom>
        </p:spPr>
      </p:pic>
      <p:pic>
        <p:nvPicPr>
          <p:cNvPr id="30" name="Grafik 29">
            <a:extLst>
              <a:ext uri="{FF2B5EF4-FFF2-40B4-BE49-F238E27FC236}">
                <a16:creationId xmlns:a16="http://schemas.microsoft.com/office/drawing/2014/main" id="{0D26B1C6-F928-4D51-9B82-4E2DEF5ED3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5487" y="4347921"/>
            <a:ext cx="3596647" cy="959309"/>
          </a:xfrm>
          <a:prstGeom prst="rect">
            <a:avLst/>
          </a:prstGeom>
        </p:spPr>
      </p:pic>
      <p:pic>
        <p:nvPicPr>
          <p:cNvPr id="34" name="Grafik 33">
            <a:extLst>
              <a:ext uri="{FF2B5EF4-FFF2-40B4-BE49-F238E27FC236}">
                <a16:creationId xmlns:a16="http://schemas.microsoft.com/office/drawing/2014/main" id="{818DD0BF-B6A9-4798-A2CE-EE0C3E8736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2511" y="5146427"/>
            <a:ext cx="5136402" cy="848461"/>
          </a:xfrm>
          <a:prstGeom prst="rect">
            <a:avLst/>
          </a:prstGeom>
        </p:spPr>
      </p:pic>
      <p:pic>
        <p:nvPicPr>
          <p:cNvPr id="36" name="Grafik 35">
            <a:extLst>
              <a:ext uri="{FF2B5EF4-FFF2-40B4-BE49-F238E27FC236}">
                <a16:creationId xmlns:a16="http://schemas.microsoft.com/office/drawing/2014/main" id="{39184718-EF71-4895-8B04-AF97083EB7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010167" y="3073882"/>
            <a:ext cx="1097062" cy="1229988"/>
          </a:xfrm>
          <a:prstGeom prst="rect">
            <a:avLst/>
          </a:prstGeom>
        </p:spPr>
      </p:pic>
      <p:pic>
        <p:nvPicPr>
          <p:cNvPr id="38" name="Grafik 37">
            <a:extLst>
              <a:ext uri="{FF2B5EF4-FFF2-40B4-BE49-F238E27FC236}">
                <a16:creationId xmlns:a16="http://schemas.microsoft.com/office/drawing/2014/main" id="{A89BD2AA-5B13-423A-BB6C-565E91955D3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38317" y="3268926"/>
            <a:ext cx="2589748" cy="1078995"/>
          </a:xfrm>
          <a:prstGeom prst="rect">
            <a:avLst/>
          </a:prstGeom>
        </p:spPr>
      </p:pic>
      <p:pic>
        <p:nvPicPr>
          <p:cNvPr id="40" name="Grafik 39">
            <a:extLst>
              <a:ext uri="{FF2B5EF4-FFF2-40B4-BE49-F238E27FC236}">
                <a16:creationId xmlns:a16="http://schemas.microsoft.com/office/drawing/2014/main" id="{FDEF00AE-FFF5-4628-AC20-DD5F800A281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38317" y="2318474"/>
            <a:ext cx="2669961" cy="1113238"/>
          </a:xfrm>
          <a:prstGeom prst="rect">
            <a:avLst/>
          </a:prstGeom>
        </p:spPr>
      </p:pic>
      <p:pic>
        <p:nvPicPr>
          <p:cNvPr id="42" name="Grafik 41">
            <a:extLst>
              <a:ext uri="{FF2B5EF4-FFF2-40B4-BE49-F238E27FC236}">
                <a16:creationId xmlns:a16="http://schemas.microsoft.com/office/drawing/2014/main" id="{746B7B2F-9969-434A-9438-481C160CB07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92134" y="4381451"/>
            <a:ext cx="2589749" cy="1079794"/>
          </a:xfrm>
          <a:prstGeom prst="rect">
            <a:avLst/>
          </a:prstGeom>
        </p:spPr>
      </p:pic>
      <p:pic>
        <p:nvPicPr>
          <p:cNvPr id="44" name="Grafik 43">
            <a:extLst>
              <a:ext uri="{FF2B5EF4-FFF2-40B4-BE49-F238E27FC236}">
                <a16:creationId xmlns:a16="http://schemas.microsoft.com/office/drawing/2014/main" id="{F7D832A7-B736-465F-BD63-778FB15A0A4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029576" y="4465503"/>
            <a:ext cx="1099295" cy="1232492"/>
          </a:xfrm>
          <a:prstGeom prst="rect">
            <a:avLst/>
          </a:prstGeom>
        </p:spPr>
      </p:pic>
      <p:pic>
        <p:nvPicPr>
          <p:cNvPr id="46" name="Grafik 45">
            <a:extLst>
              <a:ext uri="{FF2B5EF4-FFF2-40B4-BE49-F238E27FC236}">
                <a16:creationId xmlns:a16="http://schemas.microsoft.com/office/drawing/2014/main" id="{22027290-0DFA-4742-ABCA-B70435C8D83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47809" y="1550770"/>
            <a:ext cx="5057812" cy="835479"/>
          </a:xfrm>
          <a:prstGeom prst="rect">
            <a:avLst/>
          </a:prstGeom>
        </p:spPr>
      </p:pic>
      <p:pic>
        <p:nvPicPr>
          <p:cNvPr id="48" name="Grafik 47">
            <a:extLst>
              <a:ext uri="{FF2B5EF4-FFF2-40B4-BE49-F238E27FC236}">
                <a16:creationId xmlns:a16="http://schemas.microsoft.com/office/drawing/2014/main" id="{ED2030CB-333F-4C89-BAE6-57D2E327687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47806" y="903134"/>
            <a:ext cx="5057815" cy="835479"/>
          </a:xfrm>
          <a:prstGeom prst="rect">
            <a:avLst/>
          </a:prstGeom>
        </p:spPr>
      </p:pic>
      <p:pic>
        <p:nvPicPr>
          <p:cNvPr id="50" name="Grafik 49">
            <a:extLst>
              <a:ext uri="{FF2B5EF4-FFF2-40B4-BE49-F238E27FC236}">
                <a16:creationId xmlns:a16="http://schemas.microsoft.com/office/drawing/2014/main" id="{4A500DD1-0639-4962-A5DC-ED412C71E45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660807" y="700522"/>
            <a:ext cx="5400605" cy="1176613"/>
          </a:xfrm>
          <a:prstGeom prst="rect">
            <a:avLst/>
          </a:prstGeom>
        </p:spPr>
      </p:pic>
      <p:pic>
        <p:nvPicPr>
          <p:cNvPr id="52" name="Grafik 51">
            <a:extLst>
              <a:ext uri="{FF2B5EF4-FFF2-40B4-BE49-F238E27FC236}">
                <a16:creationId xmlns:a16="http://schemas.microsoft.com/office/drawing/2014/main" id="{B5CA4349-9617-4FB4-B537-465D2D5EC70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626524" y="5081749"/>
            <a:ext cx="4916391" cy="991208"/>
          </a:xfrm>
          <a:prstGeom prst="rect">
            <a:avLst/>
          </a:prstGeom>
        </p:spPr>
      </p:pic>
      <p:pic>
        <p:nvPicPr>
          <p:cNvPr id="65" name="Grafik 64">
            <a:extLst>
              <a:ext uri="{FF2B5EF4-FFF2-40B4-BE49-F238E27FC236}">
                <a16:creationId xmlns:a16="http://schemas.microsoft.com/office/drawing/2014/main" id="{D44A3C83-463C-4847-8783-86FA020E7031}"/>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084590" y="4465503"/>
            <a:ext cx="767552" cy="1212215"/>
          </a:xfrm>
          <a:prstGeom prst="rect">
            <a:avLst/>
          </a:prstGeom>
        </p:spPr>
      </p:pic>
      <p:pic>
        <p:nvPicPr>
          <p:cNvPr id="68" name="Grafik 67">
            <a:extLst>
              <a:ext uri="{FF2B5EF4-FFF2-40B4-BE49-F238E27FC236}">
                <a16:creationId xmlns:a16="http://schemas.microsoft.com/office/drawing/2014/main" id="{AE9B5D4A-873F-48D3-9E9A-E0E7E81009D4}"/>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164601" y="1661545"/>
            <a:ext cx="788194" cy="1244816"/>
          </a:xfrm>
          <a:prstGeom prst="rect">
            <a:avLst/>
          </a:prstGeom>
        </p:spPr>
      </p:pic>
      <p:pic>
        <p:nvPicPr>
          <p:cNvPr id="75" name="Grafik 74">
            <a:extLst>
              <a:ext uri="{FF2B5EF4-FFF2-40B4-BE49-F238E27FC236}">
                <a16:creationId xmlns:a16="http://schemas.microsoft.com/office/drawing/2014/main" id="{AD7722D5-D0D9-4598-960E-2573ED9DD8AC}"/>
              </a:ext>
            </a:extLst>
          </p:cNvPr>
          <p:cNvPicPr>
            <a:picLocks noChangeAspect="1"/>
          </p:cNvPicPr>
          <p:nvPr/>
        </p:nvPicPr>
        <p:blipFill>
          <a:blip r:embed="rId19">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0907335" y="22219"/>
            <a:ext cx="1199894" cy="1564638"/>
          </a:xfrm>
          <a:prstGeom prst="rect">
            <a:avLst/>
          </a:prstGeom>
        </p:spPr>
      </p:pic>
      <p:pic>
        <p:nvPicPr>
          <p:cNvPr id="77" name="Grafik 76">
            <a:extLst>
              <a:ext uri="{FF2B5EF4-FFF2-40B4-BE49-F238E27FC236}">
                <a16:creationId xmlns:a16="http://schemas.microsoft.com/office/drawing/2014/main" id="{41825D2F-6F6F-4719-ADD5-71A38C8CBFBD}"/>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8972935" y="4303870"/>
            <a:ext cx="1115952" cy="1455179"/>
          </a:xfrm>
          <a:prstGeom prst="rect">
            <a:avLst/>
          </a:prstGeom>
        </p:spPr>
      </p:pic>
    </p:spTree>
    <p:extLst>
      <p:ext uri="{BB962C8B-B14F-4D97-AF65-F5344CB8AC3E}">
        <p14:creationId xmlns:p14="http://schemas.microsoft.com/office/powerpoint/2010/main" val="1790414276"/>
      </p:ext>
    </p:extLst>
  </p:cSld>
  <p:clrMapOvr>
    <a:masterClrMapping/>
  </p:clrMapOvr>
</p:sld>
</file>

<file path=ppt/theme/theme1.xml><?xml version="1.0" encoding="utf-8"?>
<a:theme xmlns:a="http://schemas.openxmlformats.org/drawingml/2006/main" name="Sparkasse Folienmaster">
  <a:themeElements>
    <a:clrScheme name="Sparkasse_colors">
      <a:dk1>
        <a:sysClr val="windowText" lastClr="000000"/>
      </a:dk1>
      <a:lt1>
        <a:sysClr val="window" lastClr="FFFFFF"/>
      </a:lt1>
      <a:dk2>
        <a:srgbClr val="EE0000"/>
      </a:dk2>
      <a:lt2>
        <a:srgbClr val="D9D9D9"/>
      </a:lt2>
      <a:accent1>
        <a:srgbClr val="FFC900"/>
      </a:accent1>
      <a:accent2>
        <a:srgbClr val="FF8F00"/>
      </a:accent2>
      <a:accent3>
        <a:srgbClr val="9B348E"/>
      </a:accent3>
      <a:accent4>
        <a:srgbClr val="2C57D2"/>
      </a:accent4>
      <a:accent5>
        <a:srgbClr val="00ACD3"/>
      </a:accent5>
      <a:accent6>
        <a:srgbClr val="009864"/>
      </a:accent6>
      <a:hlink>
        <a:srgbClr val="000000"/>
      </a:hlink>
      <a:folHlink>
        <a:srgbClr val="000000"/>
      </a:folHlink>
    </a:clrScheme>
    <a:fontScheme name="Sparkasse_fonts">
      <a:majorFont>
        <a:latin typeface="Sparkasse Head"/>
        <a:ea typeface=""/>
        <a:cs typeface=""/>
      </a:majorFont>
      <a:minorFont>
        <a:latin typeface="Sparkasse L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a:solidFill>
            <a:srgbClr val="44444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400" dirty="0" smtClean="0"/>
        </a:defPPr>
      </a:lstStyle>
    </a:txDef>
  </a:objectDefaults>
  <a:extraClrSchemeLst/>
  <a:custClrLst>
    <a:custClr name="Sparkassen-Hellgrau">
      <a:srgbClr val="F0F0F0"/>
    </a:custClr>
    <a:custClr name="Sparkassen-Grau 1">
      <a:srgbClr val="E9E9E9"/>
    </a:custClr>
    <a:custClr name="Sparkassen-Grau 2">
      <a:srgbClr val="E3E3E3"/>
    </a:custClr>
    <a:custClr name="Sparkassen-Grau 3">
      <a:srgbClr val="D9D9D9"/>
    </a:custClr>
    <a:custClr name="Sparkassen-Grau 4">
      <a:srgbClr val="CCCCCC"/>
    </a:custClr>
    <a:custClr name="Sparkassen-Grau 5">
      <a:srgbClr val="BBBBBB"/>
    </a:custClr>
    <a:custClr name="Sparkassen-Grau 6">
      <a:srgbClr val="999999"/>
    </a:custClr>
    <a:custClr name="Sparkassen-Dunkelgrau 1">
      <a:srgbClr val="666666"/>
    </a:custClr>
    <a:custClr name="Sparkassen-Dunkelgrau 2">
      <a:srgbClr val="444444"/>
    </a:custClr>
    <a:custClr>
      <a:srgbClr val="000000"/>
    </a:custClr>
    <a:custClr name="Sparkassen-Gelb">
      <a:srgbClr val="FFC900"/>
    </a:custClr>
    <a:custClr name="Sparkassen-Orange">
      <a:srgbClr val="FF8F00"/>
    </a:custClr>
    <a:custClr name="Sparkassen-Rot">
      <a:srgbClr val="EE0000"/>
    </a:custClr>
    <a:custClr name="Sparkassen-Violet">
      <a:srgbClr val="9B348E"/>
    </a:custClr>
    <a:custClr name="Sparkassen-Dunkelblau">
      <a:srgbClr val="2C57D2"/>
    </a:custClr>
    <a:custClr name="Sparkassen-Hellblau">
      <a:srgbClr val="00ACD3"/>
    </a:custClr>
    <a:custClr name="Sparkassen-Dunkelgrün">
      <a:srgbClr val="009864"/>
    </a:custClr>
    <a:custClr name="Sparkassen-Hellgrün">
      <a:srgbClr val="8CD000"/>
    </a:custClr>
    <a:custClr>
      <a:srgbClr val="FFFFFF"/>
    </a:custClr>
    <a:custClr>
      <a:srgbClr val="FFFFFF"/>
    </a:custClr>
    <a:custClr name="Sparkassen-Gelb hell">
      <a:srgbClr val="FFDF66"/>
    </a:custClr>
    <a:custClr name="Sparkassen-Orange hell">
      <a:srgbClr val="FFBC66"/>
    </a:custClr>
    <a:custClr>
      <a:srgbClr val="FFFFFF"/>
    </a:custClr>
    <a:custClr name="Sparkassen-Violet hell">
      <a:srgbClr val="C385BB"/>
    </a:custClr>
    <a:custClr name="Sparkassen-Dunkelblau hell">
      <a:srgbClr val="809AE4"/>
    </a:custClr>
    <a:custClr name="Sparkassen-Hellblau hell">
      <a:srgbClr val="66CDE5"/>
    </a:custClr>
    <a:custClr name="Sparkassen-Dunkelgrün hell">
      <a:srgbClr val="66C1A2"/>
    </a:custClr>
    <a:custClr name="Sparkassen-Hellgrün hell">
      <a:srgbClr val="BAE366"/>
    </a:custClr>
    <a:custClr>
      <a:srgbClr val="FFFFFF"/>
    </a:custClr>
    <a:custClr>
      <a:srgbClr val="FFFFFF"/>
    </a:custClr>
  </a:custClrLst>
  <a:extLst>
    <a:ext uri="{05A4C25C-085E-4340-85A3-A5531E510DB2}">
      <thm15:themeFamily xmlns:thm15="http://schemas.microsoft.com/office/thememl/2012/main" name="20231229_Sparkasse_PPT-Folien-Bibliothek-NOSA.potx" id="{A287FAAE-3799-4F29-81C2-A03B71954EBF}" vid="{76910E06-612D-4169-B294-D4F461808BD7}"/>
    </a:ext>
  </a:extLst>
</a:theme>
</file>

<file path=ppt/theme/theme2.xml><?xml version="1.0" encoding="utf-8"?>
<a:theme xmlns:a="http://schemas.openxmlformats.org/drawingml/2006/main" name="Office">
  <a:themeElements>
    <a:clrScheme name="Sparkasse">
      <a:dk1>
        <a:sysClr val="windowText" lastClr="000000"/>
      </a:dk1>
      <a:lt1>
        <a:sysClr val="window" lastClr="FFFFFF"/>
      </a:lt1>
      <a:dk2>
        <a:srgbClr val="EE0000"/>
      </a:dk2>
      <a:lt2>
        <a:srgbClr val="D9D9D9"/>
      </a:lt2>
      <a:accent1>
        <a:srgbClr val="FFC900"/>
      </a:accent1>
      <a:accent2>
        <a:srgbClr val="FF8F00"/>
      </a:accent2>
      <a:accent3>
        <a:srgbClr val="9B348E"/>
      </a:accent3>
      <a:accent4>
        <a:srgbClr val="2C57D2"/>
      </a:accent4>
      <a:accent5>
        <a:srgbClr val="00ACD3"/>
      </a:accent5>
      <a:accent6>
        <a:srgbClr val="009864"/>
      </a:accent6>
      <a:hlink>
        <a:srgbClr val="000000"/>
      </a:hlink>
      <a:folHlink>
        <a:srgbClr val="000000"/>
      </a:folHlink>
    </a:clrScheme>
    <a:fontScheme name="Sparkasse_fonts">
      <a:majorFont>
        <a:latin typeface="Sparkasse Head"/>
        <a:ea typeface=""/>
        <a:cs typeface=""/>
      </a:majorFont>
      <a:minorFont>
        <a:latin typeface="Sparkasse L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parkasse_colors">
    <a:dk1>
      <a:sysClr val="windowText" lastClr="000000"/>
    </a:dk1>
    <a:lt1>
      <a:sysClr val="window" lastClr="FFFFFF"/>
    </a:lt1>
    <a:dk2>
      <a:srgbClr val="EE0000"/>
    </a:dk2>
    <a:lt2>
      <a:srgbClr val="D9D9D9"/>
    </a:lt2>
    <a:accent1>
      <a:srgbClr val="FFC900"/>
    </a:accent1>
    <a:accent2>
      <a:srgbClr val="FF8F00"/>
    </a:accent2>
    <a:accent3>
      <a:srgbClr val="9B348E"/>
    </a:accent3>
    <a:accent4>
      <a:srgbClr val="2C57D2"/>
    </a:accent4>
    <a:accent5>
      <a:srgbClr val="00ACD3"/>
    </a:accent5>
    <a:accent6>
      <a:srgbClr val="009864"/>
    </a:accent6>
    <a:hlink>
      <a:srgbClr val="000000"/>
    </a:hlink>
    <a:folHlink>
      <a:srgbClr val="000000"/>
    </a:folHlink>
  </a:clrScheme>
</a:themeOverride>
</file>

<file path=docProps/app.xml><?xml version="1.0" encoding="utf-8"?>
<Properties xmlns="http://schemas.openxmlformats.org/officeDocument/2006/extended-properties" xmlns:vt="http://schemas.openxmlformats.org/officeDocument/2006/docPropsVTypes">
  <Template/>
  <TotalTime>0</TotalTime>
  <Words>7595</Words>
  <Application>Microsoft Office PowerPoint</Application>
  <PresentationFormat>Breitbild</PresentationFormat>
  <Paragraphs>1298</Paragraphs>
  <Slides>117</Slides>
  <Notes>18</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117</vt:i4>
      </vt:variant>
    </vt:vector>
  </HeadingPairs>
  <TitlesOfParts>
    <vt:vector size="124" baseType="lpstr">
      <vt:lpstr>Sparkasse Head</vt:lpstr>
      <vt:lpstr>Sparkasse Lt</vt:lpstr>
      <vt:lpstr>Roboto</vt:lpstr>
      <vt:lpstr>Sparkasse Rg</vt:lpstr>
      <vt:lpstr>Arial</vt:lpstr>
      <vt:lpstr>Sparkasse Medium</vt:lpstr>
      <vt:lpstr>Sparkasse Folienmaster</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Danke.</vt:lpstr>
      <vt:lpstr>Danke.</vt:lpstr>
      <vt:lpstr>Danke.</vt:lpstr>
      <vt:lpstr>PowerPoint-Präsentation</vt:lpstr>
      <vt:lpstr> Weil’s um mehr als Geld geht.</vt:lpstr>
      <vt:lpstr>Musterfolien Sprechblasen/Störer</vt:lpstr>
      <vt:lpstr>Musterfolien Logos</vt:lpstr>
    </vt:vector>
  </TitlesOfParts>
  <Company>SFP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Hirt Makita-Diandra</dc:creator>
  <cp:lastModifiedBy>Hirt Makita-Diandra</cp:lastModifiedBy>
  <cp:revision>11</cp:revision>
  <dcterms:created xsi:type="dcterms:W3CDTF">2024-02-21T09:24:22Z</dcterms:created>
  <dcterms:modified xsi:type="dcterms:W3CDTF">2024-02-21T11:08:11Z</dcterms:modified>
  <cp:contentStatus>V6</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06759c1-cf29-4ba5-b000-82dc808f576f_Enabled">
    <vt:lpwstr>true</vt:lpwstr>
  </property>
  <property fmtid="{D5CDD505-2E9C-101B-9397-08002B2CF9AE}" pid="3" name="MSIP_Label_606759c1-cf29-4ba5-b000-82dc808f576f_SetDate">
    <vt:lpwstr>2023-12-22T07:57:33Z</vt:lpwstr>
  </property>
  <property fmtid="{D5CDD505-2E9C-101B-9397-08002B2CF9AE}" pid="4" name="MSIP_Label_606759c1-cf29-4ba5-b000-82dc808f576f_Method">
    <vt:lpwstr>Standard</vt:lpwstr>
  </property>
  <property fmtid="{D5CDD505-2E9C-101B-9397-08002B2CF9AE}" pid="5" name="MSIP_Label_606759c1-cf29-4ba5-b000-82dc808f576f_Name">
    <vt:lpwstr>Intern (V1)</vt:lpwstr>
  </property>
  <property fmtid="{D5CDD505-2E9C-101B-9397-08002B2CF9AE}" pid="6" name="MSIP_Label_606759c1-cf29-4ba5-b000-82dc808f576f_SiteId">
    <vt:lpwstr>3f9b2fc2-2122-4a25-96ca-781cf0359e8b</vt:lpwstr>
  </property>
  <property fmtid="{D5CDD505-2E9C-101B-9397-08002B2CF9AE}" pid="7" name="MSIP_Label_606759c1-cf29-4ba5-b000-82dc808f576f_ActionId">
    <vt:lpwstr>00f25d44-91fb-4791-8547-b6da6d0bcf33</vt:lpwstr>
  </property>
  <property fmtid="{D5CDD505-2E9C-101B-9397-08002B2CF9AE}" pid="8" name="MSIP_Label_606759c1-cf29-4ba5-b000-82dc808f576f_ContentBits">
    <vt:lpwstr>0</vt:lpwstr>
  </property>
</Properties>
</file>